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1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060496" y="763588"/>
            <a:ext cx="1882775" cy="1082675"/>
          </a:xfrm>
          <a:custGeom>
            <a:avLst/>
            <a:gdLst>
              <a:gd name="T0" fmla="*/ 330 w 330"/>
              <a:gd name="T1" fmla="*/ 102 h 190"/>
              <a:gd name="T2" fmla="*/ 278 w 330"/>
              <a:gd name="T3" fmla="*/ 40 h 190"/>
              <a:gd name="T4" fmla="*/ 277 w 330"/>
              <a:gd name="T5" fmla="*/ 39 h 190"/>
              <a:gd name="T6" fmla="*/ 204 w 330"/>
              <a:gd name="T7" fmla="*/ 6 h 190"/>
              <a:gd name="T8" fmla="*/ 123 w 330"/>
              <a:gd name="T9" fmla="*/ 6 h 190"/>
              <a:gd name="T10" fmla="*/ 122 w 330"/>
              <a:gd name="T11" fmla="*/ 7 h 190"/>
              <a:gd name="T12" fmla="*/ 46 w 330"/>
              <a:gd name="T13" fmla="*/ 44 h 190"/>
              <a:gd name="T14" fmla="*/ 0 w 330"/>
              <a:gd name="T15" fmla="*/ 102 h 190"/>
              <a:gd name="T16" fmla="*/ 112 w 330"/>
              <a:gd name="T17" fmla="*/ 157 h 190"/>
              <a:gd name="T18" fmla="*/ 152 w 330"/>
              <a:gd name="T19" fmla="*/ 190 h 190"/>
              <a:gd name="T20" fmla="*/ 177 w 330"/>
              <a:gd name="T21" fmla="*/ 190 h 190"/>
              <a:gd name="T22" fmla="*/ 217 w 330"/>
              <a:gd name="T23" fmla="*/ 157 h 190"/>
              <a:gd name="T24" fmla="*/ 325 w 330"/>
              <a:gd name="T25" fmla="*/ 105 h 190"/>
              <a:gd name="T26" fmla="*/ 315 w 330"/>
              <a:gd name="T27" fmla="*/ 97 h 190"/>
              <a:gd name="T28" fmla="*/ 209 w 330"/>
              <a:gd name="T29" fmla="*/ 131 h 190"/>
              <a:gd name="T30" fmla="*/ 315 w 330"/>
              <a:gd name="T31" fmla="*/ 97 h 190"/>
              <a:gd name="T32" fmla="*/ 164 w 330"/>
              <a:gd name="T33" fmla="*/ 169 h 190"/>
              <a:gd name="T34" fmla="*/ 173 w 330"/>
              <a:gd name="T35" fmla="*/ 128 h 190"/>
              <a:gd name="T36" fmla="*/ 129 w 330"/>
              <a:gd name="T37" fmla="*/ 139 h 190"/>
              <a:gd name="T38" fmla="*/ 119 w 330"/>
              <a:gd name="T39" fmla="*/ 149 h 190"/>
              <a:gd name="T40" fmla="*/ 131 w 330"/>
              <a:gd name="T41" fmla="*/ 137 h 190"/>
              <a:gd name="T42" fmla="*/ 134 w 330"/>
              <a:gd name="T43" fmla="*/ 135 h 190"/>
              <a:gd name="T44" fmla="*/ 161 w 330"/>
              <a:gd name="T45" fmla="*/ 169 h 190"/>
              <a:gd name="T46" fmla="*/ 131 w 330"/>
              <a:gd name="T47" fmla="*/ 137 h 190"/>
              <a:gd name="T48" fmla="*/ 178 w 330"/>
              <a:gd name="T49" fmla="*/ 129 h 190"/>
              <a:gd name="T50" fmla="*/ 169 w 330"/>
              <a:gd name="T51" fmla="*/ 168 h 190"/>
              <a:gd name="T52" fmla="*/ 199 w 330"/>
              <a:gd name="T53" fmla="*/ 138 h 190"/>
              <a:gd name="T54" fmla="*/ 177 w 330"/>
              <a:gd name="T55" fmla="*/ 164 h 190"/>
              <a:gd name="T56" fmla="*/ 199 w 330"/>
              <a:gd name="T57" fmla="*/ 16 h 190"/>
              <a:gd name="T58" fmla="*/ 155 w 330"/>
              <a:gd name="T59" fmla="*/ 117 h 190"/>
              <a:gd name="T60" fmla="*/ 199 w 330"/>
              <a:gd name="T61" fmla="*/ 16 h 190"/>
              <a:gd name="T62" fmla="*/ 119 w 330"/>
              <a:gd name="T63" fmla="*/ 133 h 190"/>
              <a:gd name="T64" fmla="*/ 15 w 330"/>
              <a:gd name="T65" fmla="*/ 9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0" h="190">
                <a:moveTo>
                  <a:pt x="325" y="105"/>
                </a:moveTo>
                <a:cubicBezTo>
                  <a:pt x="330" y="102"/>
                  <a:pt x="330" y="102"/>
                  <a:pt x="330" y="102"/>
                </a:cubicBezTo>
                <a:cubicBezTo>
                  <a:pt x="327" y="97"/>
                  <a:pt x="327" y="97"/>
                  <a:pt x="327" y="97"/>
                </a:cubicBezTo>
                <a:cubicBezTo>
                  <a:pt x="315" y="75"/>
                  <a:pt x="298" y="56"/>
                  <a:pt x="278" y="40"/>
                </a:cubicBezTo>
                <a:cubicBezTo>
                  <a:pt x="278" y="40"/>
                  <a:pt x="278" y="40"/>
                  <a:pt x="278" y="40"/>
                </a:cubicBezTo>
                <a:cubicBezTo>
                  <a:pt x="277" y="39"/>
                  <a:pt x="277" y="39"/>
                  <a:pt x="277" y="39"/>
                </a:cubicBezTo>
                <a:cubicBezTo>
                  <a:pt x="257" y="24"/>
                  <a:pt x="232" y="12"/>
                  <a:pt x="206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177" y="0"/>
                  <a:pt x="150" y="0"/>
                  <a:pt x="123" y="6"/>
                </a:cubicBezTo>
                <a:cubicBezTo>
                  <a:pt x="123" y="6"/>
                  <a:pt x="123" y="6"/>
                  <a:pt x="123" y="6"/>
                </a:cubicBezTo>
                <a:cubicBezTo>
                  <a:pt x="122" y="7"/>
                  <a:pt x="122" y="7"/>
                  <a:pt x="122" y="7"/>
                </a:cubicBezTo>
                <a:cubicBezTo>
                  <a:pt x="94" y="13"/>
                  <a:pt x="69" y="25"/>
                  <a:pt x="50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28" y="59"/>
                  <a:pt x="13" y="77"/>
                  <a:pt x="2" y="97"/>
                </a:cubicBezTo>
                <a:cubicBezTo>
                  <a:pt x="0" y="102"/>
                  <a:pt x="0" y="102"/>
                  <a:pt x="0" y="102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2" y="190"/>
                  <a:pt x="152" y="190"/>
                  <a:pt x="152" y="190"/>
                </a:cubicBezTo>
                <a:cubicBezTo>
                  <a:pt x="164" y="190"/>
                  <a:pt x="164" y="190"/>
                  <a:pt x="164" y="190"/>
                </a:cubicBezTo>
                <a:cubicBezTo>
                  <a:pt x="177" y="190"/>
                  <a:pt x="177" y="190"/>
                  <a:pt x="177" y="190"/>
                </a:cubicBezTo>
                <a:cubicBezTo>
                  <a:pt x="172" y="178"/>
                  <a:pt x="172" y="178"/>
                  <a:pt x="172" y="178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325" y="105"/>
                  <a:pt x="325" y="105"/>
                  <a:pt x="325" y="105"/>
                </a:cubicBezTo>
                <a:cubicBezTo>
                  <a:pt x="325" y="105"/>
                  <a:pt x="325" y="105"/>
                  <a:pt x="325" y="105"/>
                </a:cubicBezTo>
                <a:close/>
                <a:moveTo>
                  <a:pt x="315" y="97"/>
                </a:moveTo>
                <a:cubicBezTo>
                  <a:pt x="220" y="143"/>
                  <a:pt x="220" y="143"/>
                  <a:pt x="220" y="143"/>
                </a:cubicBezTo>
                <a:cubicBezTo>
                  <a:pt x="217" y="139"/>
                  <a:pt x="213" y="135"/>
                  <a:pt x="209" y="131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91" y="64"/>
                  <a:pt x="304" y="80"/>
                  <a:pt x="315" y="97"/>
                </a:cubicBezTo>
                <a:close/>
                <a:moveTo>
                  <a:pt x="175" y="128"/>
                </a:moveTo>
                <a:cubicBezTo>
                  <a:pt x="164" y="169"/>
                  <a:pt x="164" y="169"/>
                  <a:pt x="164" y="169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61" y="127"/>
                  <a:pt x="167" y="127"/>
                  <a:pt x="173" y="128"/>
                </a:cubicBezTo>
                <a:lnTo>
                  <a:pt x="175" y="128"/>
                </a:lnTo>
                <a:close/>
                <a:moveTo>
                  <a:pt x="129" y="139"/>
                </a:moveTo>
                <a:cubicBezTo>
                  <a:pt x="151" y="165"/>
                  <a:pt x="151" y="165"/>
                  <a:pt x="151" y="16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2" y="145"/>
                  <a:pt x="125" y="142"/>
                  <a:pt x="129" y="139"/>
                </a:cubicBezTo>
                <a:close/>
                <a:moveTo>
                  <a:pt x="131" y="137"/>
                </a:moveTo>
                <a:cubicBezTo>
                  <a:pt x="134" y="135"/>
                  <a:pt x="134" y="135"/>
                  <a:pt x="134" y="13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40" y="132"/>
                  <a:pt x="145" y="130"/>
                  <a:pt x="151" y="129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60" y="169"/>
                  <a:pt x="160" y="169"/>
                  <a:pt x="160" y="169"/>
                </a:cubicBezTo>
                <a:lnTo>
                  <a:pt x="131" y="137"/>
                </a:lnTo>
                <a:close/>
                <a:moveTo>
                  <a:pt x="168" y="168"/>
                </a:moveTo>
                <a:cubicBezTo>
                  <a:pt x="178" y="129"/>
                  <a:pt x="178" y="129"/>
                  <a:pt x="178" y="129"/>
                </a:cubicBezTo>
                <a:cubicBezTo>
                  <a:pt x="184" y="130"/>
                  <a:pt x="190" y="133"/>
                  <a:pt x="195" y="136"/>
                </a:cubicBezTo>
                <a:cubicBezTo>
                  <a:pt x="169" y="168"/>
                  <a:pt x="169" y="168"/>
                  <a:pt x="169" y="168"/>
                </a:cubicBezTo>
                <a:lnTo>
                  <a:pt x="168" y="168"/>
                </a:lnTo>
                <a:close/>
                <a:moveTo>
                  <a:pt x="199" y="138"/>
                </a:moveTo>
                <a:cubicBezTo>
                  <a:pt x="203" y="141"/>
                  <a:pt x="207" y="144"/>
                  <a:pt x="210" y="148"/>
                </a:cubicBezTo>
                <a:cubicBezTo>
                  <a:pt x="177" y="164"/>
                  <a:pt x="177" y="164"/>
                  <a:pt x="177" y="164"/>
                </a:cubicBezTo>
                <a:lnTo>
                  <a:pt x="199" y="138"/>
                </a:lnTo>
                <a:close/>
                <a:moveTo>
                  <a:pt x="199" y="16"/>
                </a:moveTo>
                <a:cubicBezTo>
                  <a:pt x="174" y="117"/>
                  <a:pt x="174" y="117"/>
                  <a:pt x="174" y="117"/>
                </a:cubicBezTo>
                <a:cubicBezTo>
                  <a:pt x="168" y="116"/>
                  <a:pt x="162" y="116"/>
                  <a:pt x="155" y="117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53" y="11"/>
                  <a:pt x="176" y="11"/>
                  <a:pt x="199" y="16"/>
                </a:cubicBezTo>
                <a:close/>
                <a:moveTo>
                  <a:pt x="49" y="56"/>
                </a:moveTo>
                <a:cubicBezTo>
                  <a:pt x="119" y="133"/>
                  <a:pt x="119" y="133"/>
                  <a:pt x="119" y="133"/>
                </a:cubicBezTo>
                <a:cubicBezTo>
                  <a:pt x="115" y="137"/>
                  <a:pt x="112" y="140"/>
                  <a:pt x="109" y="144"/>
                </a:cubicBezTo>
                <a:cubicBezTo>
                  <a:pt x="15" y="98"/>
                  <a:pt x="15" y="98"/>
                  <a:pt x="15" y="98"/>
                </a:cubicBezTo>
                <a:cubicBezTo>
                  <a:pt x="24" y="82"/>
                  <a:pt x="35" y="68"/>
                  <a:pt x="49" y="56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731375" y="4950848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10639425" y="3508376"/>
            <a:ext cx="508000" cy="503238"/>
            <a:chOff x="10639425" y="3508376"/>
            <a:chExt cx="508000" cy="503238"/>
          </a:xfrm>
        </p:grpSpPr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10788650" y="3651251"/>
              <a:ext cx="211138" cy="217488"/>
            </a:xfrm>
            <a:custGeom>
              <a:avLst/>
              <a:gdLst>
                <a:gd name="T0" fmla="*/ 18 w 37"/>
                <a:gd name="T1" fmla="*/ 38 h 38"/>
                <a:gd name="T2" fmla="*/ 0 w 37"/>
                <a:gd name="T3" fmla="*/ 19 h 38"/>
                <a:gd name="T4" fmla="*/ 18 w 37"/>
                <a:gd name="T5" fmla="*/ 0 h 38"/>
                <a:gd name="T6" fmla="*/ 37 w 37"/>
                <a:gd name="T7" fmla="*/ 19 h 38"/>
                <a:gd name="T8" fmla="*/ 18 w 37"/>
                <a:gd name="T9" fmla="*/ 38 h 38"/>
                <a:gd name="T10" fmla="*/ 18 w 37"/>
                <a:gd name="T11" fmla="*/ 4 h 38"/>
                <a:gd name="T12" fmla="*/ 4 w 37"/>
                <a:gd name="T13" fmla="*/ 19 h 38"/>
                <a:gd name="T14" fmla="*/ 18 w 37"/>
                <a:gd name="T15" fmla="*/ 34 h 38"/>
                <a:gd name="T16" fmla="*/ 33 w 37"/>
                <a:gd name="T17" fmla="*/ 19 h 38"/>
                <a:gd name="T18" fmla="*/ 18 w 37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7" y="9"/>
                    <a:pt x="37" y="19"/>
                  </a:cubicBezTo>
                  <a:cubicBezTo>
                    <a:pt x="37" y="29"/>
                    <a:pt x="28" y="38"/>
                    <a:pt x="18" y="38"/>
                  </a:cubicBezTo>
                  <a:close/>
                  <a:moveTo>
                    <a:pt x="18" y="4"/>
                  </a:moveTo>
                  <a:cubicBezTo>
                    <a:pt x="10" y="4"/>
                    <a:pt x="4" y="11"/>
                    <a:pt x="4" y="19"/>
                  </a:cubicBezTo>
                  <a:cubicBezTo>
                    <a:pt x="4" y="27"/>
                    <a:pt x="10" y="34"/>
                    <a:pt x="18" y="34"/>
                  </a:cubicBezTo>
                  <a:cubicBezTo>
                    <a:pt x="26" y="34"/>
                    <a:pt x="33" y="27"/>
                    <a:pt x="33" y="19"/>
                  </a:cubicBezTo>
                  <a:cubicBezTo>
                    <a:pt x="33" y="11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36"/>
            <p:cNvSpPr>
              <a:spLocks noChangeArrowheads="1"/>
            </p:cNvSpPr>
            <p:nvPr/>
          </p:nvSpPr>
          <p:spPr bwMode="auto">
            <a:xfrm>
              <a:off x="10834688" y="3702051"/>
              <a:ext cx="119063" cy="11430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37"/>
            <p:cNvSpPr>
              <a:spLocks noChangeArrowheads="1"/>
            </p:cNvSpPr>
            <p:nvPr/>
          </p:nvSpPr>
          <p:spPr bwMode="auto">
            <a:xfrm>
              <a:off x="10879138" y="3508376"/>
              <a:ext cx="23813" cy="5032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38"/>
            <p:cNvSpPr>
              <a:spLocks noChangeArrowheads="1"/>
            </p:cNvSpPr>
            <p:nvPr/>
          </p:nvSpPr>
          <p:spPr bwMode="auto">
            <a:xfrm>
              <a:off x="10639425" y="3748088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725684" y="5282635"/>
            <a:ext cx="571500" cy="1095375"/>
            <a:chOff x="7421563" y="969963"/>
            <a:chExt cx="571500" cy="1095375"/>
          </a:xfrm>
        </p:grpSpPr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7656513" y="969963"/>
              <a:ext cx="336550" cy="325438"/>
            </a:xfrm>
            <a:custGeom>
              <a:avLst/>
              <a:gdLst>
                <a:gd name="T0" fmla="*/ 24 w 59"/>
                <a:gd name="T1" fmla="*/ 57 h 57"/>
                <a:gd name="T2" fmla="*/ 12 w 59"/>
                <a:gd name="T3" fmla="*/ 53 h 57"/>
                <a:gd name="T4" fmla="*/ 4 w 59"/>
                <a:gd name="T5" fmla="*/ 38 h 57"/>
                <a:gd name="T6" fmla="*/ 2 w 59"/>
                <a:gd name="T7" fmla="*/ 20 h 57"/>
                <a:gd name="T8" fmla="*/ 13 w 59"/>
                <a:gd name="T9" fmla="*/ 8 h 57"/>
                <a:gd name="T10" fmla="*/ 29 w 59"/>
                <a:gd name="T11" fmla="*/ 0 h 57"/>
                <a:gd name="T12" fmla="*/ 29 w 59"/>
                <a:gd name="T13" fmla="*/ 0 h 57"/>
                <a:gd name="T14" fmla="*/ 44 w 59"/>
                <a:gd name="T15" fmla="*/ 8 h 57"/>
                <a:gd name="T16" fmla="*/ 57 w 59"/>
                <a:gd name="T17" fmla="*/ 21 h 57"/>
                <a:gd name="T18" fmla="*/ 55 w 59"/>
                <a:gd name="T19" fmla="*/ 37 h 57"/>
                <a:gd name="T20" fmla="*/ 55 w 59"/>
                <a:gd name="T21" fmla="*/ 37 h 57"/>
                <a:gd name="T22" fmla="*/ 46 w 59"/>
                <a:gd name="T23" fmla="*/ 53 h 57"/>
                <a:gd name="T24" fmla="*/ 35 w 59"/>
                <a:gd name="T25" fmla="*/ 56 h 57"/>
                <a:gd name="T26" fmla="*/ 35 w 59"/>
                <a:gd name="T27" fmla="*/ 56 h 57"/>
                <a:gd name="T28" fmla="*/ 30 w 59"/>
                <a:gd name="T29" fmla="*/ 56 h 57"/>
                <a:gd name="T30" fmla="*/ 24 w 59"/>
                <a:gd name="T31" fmla="*/ 57 h 57"/>
                <a:gd name="T32" fmla="*/ 29 w 59"/>
                <a:gd name="T33" fmla="*/ 4 h 57"/>
                <a:gd name="T34" fmla="*/ 16 w 59"/>
                <a:gd name="T35" fmla="*/ 11 h 57"/>
                <a:gd name="T36" fmla="*/ 16 w 59"/>
                <a:gd name="T37" fmla="*/ 12 h 57"/>
                <a:gd name="T38" fmla="*/ 15 w 59"/>
                <a:gd name="T39" fmla="*/ 12 h 57"/>
                <a:gd name="T40" fmla="*/ 5 w 59"/>
                <a:gd name="T41" fmla="*/ 22 h 57"/>
                <a:gd name="T42" fmla="*/ 8 w 59"/>
                <a:gd name="T43" fmla="*/ 36 h 57"/>
                <a:gd name="T44" fmla="*/ 8 w 59"/>
                <a:gd name="T45" fmla="*/ 37 h 57"/>
                <a:gd name="T46" fmla="*/ 8 w 59"/>
                <a:gd name="T47" fmla="*/ 37 h 57"/>
                <a:gd name="T48" fmla="*/ 14 w 59"/>
                <a:gd name="T49" fmla="*/ 50 h 57"/>
                <a:gd name="T50" fmla="*/ 29 w 59"/>
                <a:gd name="T51" fmla="*/ 52 h 57"/>
                <a:gd name="T52" fmla="*/ 30 w 59"/>
                <a:gd name="T53" fmla="*/ 52 h 57"/>
                <a:gd name="T54" fmla="*/ 30 w 59"/>
                <a:gd name="T55" fmla="*/ 52 h 57"/>
                <a:gd name="T56" fmla="*/ 44 w 59"/>
                <a:gd name="T57" fmla="*/ 50 h 57"/>
                <a:gd name="T58" fmla="*/ 51 w 59"/>
                <a:gd name="T59" fmla="*/ 37 h 57"/>
                <a:gd name="T60" fmla="*/ 51 w 59"/>
                <a:gd name="T61" fmla="*/ 36 h 57"/>
                <a:gd name="T62" fmla="*/ 51 w 59"/>
                <a:gd name="T63" fmla="*/ 35 h 57"/>
                <a:gd name="T64" fmla="*/ 53 w 59"/>
                <a:gd name="T65" fmla="*/ 22 h 57"/>
                <a:gd name="T66" fmla="*/ 42 w 59"/>
                <a:gd name="T67" fmla="*/ 11 h 57"/>
                <a:gd name="T68" fmla="*/ 42 w 59"/>
                <a:gd name="T69" fmla="*/ 11 h 57"/>
                <a:gd name="T70" fmla="*/ 41 w 59"/>
                <a:gd name="T71" fmla="*/ 11 h 57"/>
                <a:gd name="T72" fmla="*/ 29 w 59"/>
                <a:gd name="T73" fmla="*/ 4 h 57"/>
                <a:gd name="T74" fmla="*/ 29 w 59"/>
                <a:gd name="T7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7">
                  <a:moveTo>
                    <a:pt x="24" y="57"/>
                  </a:moveTo>
                  <a:cubicBezTo>
                    <a:pt x="20" y="57"/>
                    <a:pt x="15" y="55"/>
                    <a:pt x="12" y="53"/>
                  </a:cubicBezTo>
                  <a:cubicBezTo>
                    <a:pt x="7" y="49"/>
                    <a:pt x="5" y="44"/>
                    <a:pt x="4" y="38"/>
                  </a:cubicBezTo>
                  <a:cubicBezTo>
                    <a:pt x="1" y="33"/>
                    <a:pt x="0" y="26"/>
                    <a:pt x="2" y="20"/>
                  </a:cubicBezTo>
                  <a:cubicBezTo>
                    <a:pt x="4" y="15"/>
                    <a:pt x="8" y="10"/>
                    <a:pt x="13" y="8"/>
                  </a:cubicBezTo>
                  <a:cubicBezTo>
                    <a:pt x="17" y="3"/>
                    <a:pt x="2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1"/>
                    <a:pt x="41" y="3"/>
                    <a:pt x="44" y="8"/>
                  </a:cubicBezTo>
                  <a:cubicBezTo>
                    <a:pt x="50" y="10"/>
                    <a:pt x="55" y="14"/>
                    <a:pt x="57" y="21"/>
                  </a:cubicBezTo>
                  <a:cubicBezTo>
                    <a:pt x="59" y="26"/>
                    <a:pt x="58" y="32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43"/>
                    <a:pt x="51" y="49"/>
                    <a:pt x="46" y="53"/>
                  </a:cubicBezTo>
                  <a:cubicBezTo>
                    <a:pt x="43" y="55"/>
                    <a:pt x="39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3" y="56"/>
                    <a:pt x="32" y="56"/>
                    <a:pt x="30" y="56"/>
                  </a:cubicBezTo>
                  <a:cubicBezTo>
                    <a:pt x="28" y="56"/>
                    <a:pt x="26" y="57"/>
                    <a:pt x="24" y="57"/>
                  </a:cubicBezTo>
                  <a:close/>
                  <a:moveTo>
                    <a:pt x="29" y="4"/>
                  </a:moveTo>
                  <a:cubicBezTo>
                    <a:pt x="24" y="4"/>
                    <a:pt x="19" y="7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1" y="14"/>
                    <a:pt x="7" y="17"/>
                    <a:pt x="5" y="22"/>
                  </a:cubicBezTo>
                  <a:cubicBezTo>
                    <a:pt x="4" y="27"/>
                    <a:pt x="5" y="32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11" y="47"/>
                    <a:pt x="14" y="50"/>
                  </a:cubicBezTo>
                  <a:cubicBezTo>
                    <a:pt x="19" y="53"/>
                    <a:pt x="24" y="54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53"/>
                    <a:pt x="40" y="52"/>
                    <a:pt x="44" y="50"/>
                  </a:cubicBezTo>
                  <a:cubicBezTo>
                    <a:pt x="48" y="47"/>
                    <a:pt x="51" y="42"/>
                    <a:pt x="51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1"/>
                    <a:pt x="54" y="26"/>
                    <a:pt x="53" y="22"/>
                  </a:cubicBezTo>
                  <a:cubicBezTo>
                    <a:pt x="52" y="17"/>
                    <a:pt x="48" y="13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7"/>
                    <a:pt x="34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742238" y="1066801"/>
              <a:ext cx="158750" cy="160338"/>
            </a:xfrm>
            <a:custGeom>
              <a:avLst/>
              <a:gdLst>
                <a:gd name="T0" fmla="*/ 27 w 28"/>
                <a:gd name="T1" fmla="*/ 12 h 28"/>
                <a:gd name="T2" fmla="*/ 25 w 28"/>
                <a:gd name="T3" fmla="*/ 9 h 28"/>
                <a:gd name="T4" fmla="*/ 25 w 28"/>
                <a:gd name="T5" fmla="*/ 8 h 28"/>
                <a:gd name="T6" fmla="*/ 23 w 28"/>
                <a:gd name="T7" fmla="*/ 1 h 28"/>
                <a:gd name="T8" fmla="*/ 17 w 28"/>
                <a:gd name="T9" fmla="*/ 1 h 28"/>
                <a:gd name="T10" fmla="*/ 14 w 28"/>
                <a:gd name="T11" fmla="*/ 2 h 28"/>
                <a:gd name="T12" fmla="*/ 12 w 28"/>
                <a:gd name="T13" fmla="*/ 1 h 28"/>
                <a:gd name="T14" fmla="*/ 5 w 28"/>
                <a:gd name="T15" fmla="*/ 1 h 28"/>
                <a:gd name="T16" fmla="*/ 4 w 28"/>
                <a:gd name="T17" fmla="*/ 7 h 28"/>
                <a:gd name="T18" fmla="*/ 4 w 28"/>
                <a:gd name="T19" fmla="*/ 10 h 28"/>
                <a:gd name="T20" fmla="*/ 3 w 28"/>
                <a:gd name="T21" fmla="*/ 11 h 28"/>
                <a:gd name="T22" fmla="*/ 0 w 28"/>
                <a:gd name="T23" fmla="*/ 18 h 28"/>
                <a:gd name="T24" fmla="*/ 5 w 28"/>
                <a:gd name="T25" fmla="*/ 21 h 28"/>
                <a:gd name="T26" fmla="*/ 8 w 28"/>
                <a:gd name="T27" fmla="*/ 22 h 28"/>
                <a:gd name="T28" fmla="*/ 9 w 28"/>
                <a:gd name="T29" fmla="*/ 24 h 28"/>
                <a:gd name="T30" fmla="*/ 15 w 28"/>
                <a:gd name="T31" fmla="*/ 28 h 28"/>
                <a:gd name="T32" fmla="*/ 20 w 28"/>
                <a:gd name="T33" fmla="*/ 24 h 28"/>
                <a:gd name="T34" fmla="*/ 21 w 28"/>
                <a:gd name="T35" fmla="*/ 22 h 28"/>
                <a:gd name="T36" fmla="*/ 23 w 28"/>
                <a:gd name="T37" fmla="*/ 21 h 28"/>
                <a:gd name="T38" fmla="*/ 28 w 28"/>
                <a:gd name="T39" fmla="*/ 17 h 28"/>
                <a:gd name="T40" fmla="*/ 27 w 28"/>
                <a:gd name="T4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27" y="12"/>
                  </a:moveTo>
                  <a:cubicBezTo>
                    <a:pt x="26" y="11"/>
                    <a:pt x="25" y="10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5"/>
                    <a:pt x="24" y="3"/>
                    <a:pt x="23" y="1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0" y="1"/>
                    <a:pt x="8" y="1"/>
                    <a:pt x="5" y="1"/>
                  </a:cubicBezTo>
                  <a:cubicBezTo>
                    <a:pt x="4" y="3"/>
                    <a:pt x="4" y="5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ubicBezTo>
                    <a:pt x="11" y="26"/>
                    <a:pt x="13" y="27"/>
                    <a:pt x="15" y="28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2" y="22"/>
                    <a:pt x="22" y="22"/>
                    <a:pt x="23" y="21"/>
                  </a:cubicBezTo>
                  <a:cubicBezTo>
                    <a:pt x="25" y="21"/>
                    <a:pt x="27" y="19"/>
                    <a:pt x="28" y="17"/>
                  </a:cubicBezTo>
                  <a:cubicBezTo>
                    <a:pt x="28" y="15"/>
                    <a:pt x="28" y="13"/>
                    <a:pt x="27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1"/>
            <p:cNvSpPr>
              <a:spLocks noEditPoints="1"/>
            </p:cNvSpPr>
            <p:nvPr/>
          </p:nvSpPr>
          <p:spPr bwMode="auto">
            <a:xfrm>
              <a:off x="7553325" y="1746251"/>
              <a:ext cx="193675" cy="19367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4 h 34"/>
                <a:gd name="T12" fmla="*/ 4 w 34"/>
                <a:gd name="T13" fmla="*/ 17 h 34"/>
                <a:gd name="T14" fmla="*/ 17 w 34"/>
                <a:gd name="T15" fmla="*/ 30 h 34"/>
                <a:gd name="T16" fmla="*/ 30 w 34"/>
                <a:gd name="T17" fmla="*/ 17 h 34"/>
                <a:gd name="T18" fmla="*/ 17 w 34"/>
                <a:gd name="T1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4"/>
                    <a:pt x="17" y="34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52"/>
            <p:cNvSpPr>
              <a:spLocks noChangeArrowheads="1"/>
            </p:cNvSpPr>
            <p:nvPr/>
          </p:nvSpPr>
          <p:spPr bwMode="auto">
            <a:xfrm>
              <a:off x="7599363" y="178593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53"/>
            <p:cNvSpPr>
              <a:spLocks noChangeArrowheads="1"/>
            </p:cNvSpPr>
            <p:nvPr/>
          </p:nvSpPr>
          <p:spPr bwMode="auto">
            <a:xfrm>
              <a:off x="7639050" y="1614488"/>
              <a:ext cx="22225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54"/>
            <p:cNvSpPr>
              <a:spLocks noChangeArrowheads="1"/>
            </p:cNvSpPr>
            <p:nvPr/>
          </p:nvSpPr>
          <p:spPr bwMode="auto">
            <a:xfrm>
              <a:off x="7421563" y="1831976"/>
              <a:ext cx="450850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395312" y="244702"/>
            <a:ext cx="569913" cy="1454151"/>
            <a:chOff x="3657600" y="303213"/>
            <a:chExt cx="569913" cy="1454151"/>
          </a:xfrm>
        </p:grpSpPr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4010025" y="963613"/>
              <a:ext cx="217488" cy="490538"/>
            </a:xfrm>
            <a:custGeom>
              <a:avLst/>
              <a:gdLst>
                <a:gd name="T0" fmla="*/ 38 w 38"/>
                <a:gd name="T1" fmla="*/ 44 h 86"/>
                <a:gd name="T2" fmla="*/ 0 w 38"/>
                <a:gd name="T3" fmla="*/ 0 h 86"/>
                <a:gd name="T4" fmla="*/ 11 w 38"/>
                <a:gd name="T5" fmla="*/ 43 h 86"/>
                <a:gd name="T6" fmla="*/ 0 w 38"/>
                <a:gd name="T7" fmla="*/ 86 h 86"/>
                <a:gd name="T8" fmla="*/ 38 w 38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6">
                  <a:moveTo>
                    <a:pt x="38" y="44"/>
                  </a:moveTo>
                  <a:cubicBezTo>
                    <a:pt x="38" y="23"/>
                    <a:pt x="23" y="4"/>
                    <a:pt x="0" y="0"/>
                  </a:cubicBezTo>
                  <a:cubicBezTo>
                    <a:pt x="7" y="8"/>
                    <a:pt x="11" y="24"/>
                    <a:pt x="11" y="43"/>
                  </a:cubicBezTo>
                  <a:cubicBezTo>
                    <a:pt x="11" y="62"/>
                    <a:pt x="7" y="78"/>
                    <a:pt x="0" y="86"/>
                  </a:cubicBezTo>
                  <a:cubicBezTo>
                    <a:pt x="23" y="82"/>
                    <a:pt x="38" y="66"/>
                    <a:pt x="38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3657600" y="963613"/>
              <a:ext cx="222250" cy="490538"/>
            </a:xfrm>
            <a:custGeom>
              <a:avLst/>
              <a:gdLst>
                <a:gd name="T0" fmla="*/ 0 w 39"/>
                <a:gd name="T1" fmla="*/ 44 h 86"/>
                <a:gd name="T2" fmla="*/ 39 w 39"/>
                <a:gd name="T3" fmla="*/ 0 h 86"/>
                <a:gd name="T4" fmla="*/ 28 w 39"/>
                <a:gd name="T5" fmla="*/ 43 h 86"/>
                <a:gd name="T6" fmla="*/ 39 w 39"/>
                <a:gd name="T7" fmla="*/ 86 h 86"/>
                <a:gd name="T8" fmla="*/ 0 w 39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6">
                  <a:moveTo>
                    <a:pt x="0" y="44"/>
                  </a:moveTo>
                  <a:cubicBezTo>
                    <a:pt x="0" y="23"/>
                    <a:pt x="16" y="4"/>
                    <a:pt x="39" y="0"/>
                  </a:cubicBezTo>
                  <a:cubicBezTo>
                    <a:pt x="32" y="8"/>
                    <a:pt x="28" y="24"/>
                    <a:pt x="28" y="43"/>
                  </a:cubicBezTo>
                  <a:cubicBezTo>
                    <a:pt x="28" y="62"/>
                    <a:pt x="32" y="78"/>
                    <a:pt x="39" y="86"/>
                  </a:cubicBezTo>
                  <a:cubicBezTo>
                    <a:pt x="16" y="82"/>
                    <a:pt x="0" y="66"/>
                    <a:pt x="0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7"/>
            <p:cNvSpPr>
              <a:spLocks noChangeArrowheads="1"/>
            </p:cNvSpPr>
            <p:nvPr/>
          </p:nvSpPr>
          <p:spPr bwMode="auto">
            <a:xfrm>
              <a:off x="3827463" y="952501"/>
              <a:ext cx="228600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3862388" y="941388"/>
              <a:ext cx="165100" cy="46038"/>
            </a:xfrm>
            <a:custGeom>
              <a:avLst/>
              <a:gdLst>
                <a:gd name="T0" fmla="*/ 23 w 29"/>
                <a:gd name="T1" fmla="*/ 0 h 8"/>
                <a:gd name="T2" fmla="*/ 5 w 29"/>
                <a:gd name="T3" fmla="*/ 0 h 8"/>
                <a:gd name="T4" fmla="*/ 0 w 29"/>
                <a:gd name="T5" fmla="*/ 5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5 h 8"/>
                <a:gd name="T12" fmla="*/ 23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3862388" y="1443038"/>
              <a:ext cx="165100" cy="46038"/>
            </a:xfrm>
            <a:custGeom>
              <a:avLst/>
              <a:gdLst>
                <a:gd name="T0" fmla="*/ 5 w 29"/>
                <a:gd name="T1" fmla="*/ 8 h 8"/>
                <a:gd name="T2" fmla="*/ 23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5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5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6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60"/>
            <p:cNvSpPr>
              <a:spLocks noChangeArrowheads="1"/>
            </p:cNvSpPr>
            <p:nvPr/>
          </p:nvSpPr>
          <p:spPr bwMode="auto">
            <a:xfrm>
              <a:off x="3937000" y="303213"/>
              <a:ext cx="11113" cy="14144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61"/>
            <p:cNvSpPr>
              <a:spLocks noChangeArrowheads="1"/>
            </p:cNvSpPr>
            <p:nvPr/>
          </p:nvSpPr>
          <p:spPr bwMode="auto">
            <a:xfrm>
              <a:off x="3919538" y="1609726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629161" y="5091907"/>
            <a:ext cx="946150" cy="1216025"/>
            <a:chOff x="5876925" y="4181476"/>
            <a:chExt cx="946150" cy="1216025"/>
          </a:xfrm>
        </p:grpSpPr>
        <p:sp>
          <p:nvSpPr>
            <p:cNvPr id="100" name="Freeform 69"/>
            <p:cNvSpPr>
              <a:spLocks/>
            </p:cNvSpPr>
            <p:nvPr/>
          </p:nvSpPr>
          <p:spPr bwMode="auto">
            <a:xfrm>
              <a:off x="6242050" y="4181476"/>
              <a:ext cx="215900" cy="188913"/>
            </a:xfrm>
            <a:custGeom>
              <a:avLst/>
              <a:gdLst>
                <a:gd name="T0" fmla="*/ 32 w 136"/>
                <a:gd name="T1" fmla="*/ 119 h 119"/>
                <a:gd name="T2" fmla="*/ 0 w 136"/>
                <a:gd name="T3" fmla="*/ 61 h 119"/>
                <a:gd name="T4" fmla="*/ 32 w 136"/>
                <a:gd name="T5" fmla="*/ 0 h 119"/>
                <a:gd name="T6" fmla="*/ 100 w 136"/>
                <a:gd name="T7" fmla="*/ 0 h 119"/>
                <a:gd name="T8" fmla="*/ 136 w 136"/>
                <a:gd name="T9" fmla="*/ 61 h 119"/>
                <a:gd name="T10" fmla="*/ 100 w 136"/>
                <a:gd name="T11" fmla="*/ 119 h 119"/>
                <a:gd name="T12" fmla="*/ 32 w 13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19">
                  <a:moveTo>
                    <a:pt x="32" y="119"/>
                  </a:moveTo>
                  <a:lnTo>
                    <a:pt x="0" y="61"/>
                  </a:lnTo>
                  <a:lnTo>
                    <a:pt x="32" y="0"/>
                  </a:lnTo>
                  <a:lnTo>
                    <a:pt x="100" y="0"/>
                  </a:lnTo>
                  <a:lnTo>
                    <a:pt x="136" y="61"/>
                  </a:lnTo>
                  <a:lnTo>
                    <a:pt x="100" y="119"/>
                  </a:lnTo>
                  <a:lnTo>
                    <a:pt x="32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70"/>
            <p:cNvSpPr>
              <a:spLocks noChangeArrowheads="1"/>
            </p:cNvSpPr>
            <p:nvPr/>
          </p:nvSpPr>
          <p:spPr bwMode="auto">
            <a:xfrm>
              <a:off x="6338888" y="4306888"/>
              <a:ext cx="22225" cy="10271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71"/>
            <p:cNvSpPr>
              <a:spLocks noChangeArrowheads="1"/>
            </p:cNvSpPr>
            <p:nvPr/>
          </p:nvSpPr>
          <p:spPr bwMode="auto">
            <a:xfrm>
              <a:off x="6246813" y="4575176"/>
              <a:ext cx="204788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2"/>
            <p:cNvSpPr>
              <a:spLocks noEditPoints="1"/>
            </p:cNvSpPr>
            <p:nvPr/>
          </p:nvSpPr>
          <p:spPr bwMode="auto">
            <a:xfrm>
              <a:off x="5876925" y="45354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6435725" y="45354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74"/>
            <p:cNvSpPr>
              <a:spLocks noChangeArrowheads="1"/>
            </p:cNvSpPr>
            <p:nvPr/>
          </p:nvSpPr>
          <p:spPr bwMode="auto">
            <a:xfrm>
              <a:off x="6246813" y="47640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5876925" y="4724401"/>
              <a:ext cx="381000" cy="107950"/>
            </a:xfrm>
            <a:custGeom>
              <a:avLst/>
              <a:gdLst>
                <a:gd name="T0" fmla="*/ 0 w 240"/>
                <a:gd name="T1" fmla="*/ 0 h 68"/>
                <a:gd name="T2" fmla="*/ 0 w 240"/>
                <a:gd name="T3" fmla="*/ 68 h 68"/>
                <a:gd name="T4" fmla="*/ 240 w 240"/>
                <a:gd name="T5" fmla="*/ 68 h 68"/>
                <a:gd name="T6" fmla="*/ 240 w 240"/>
                <a:gd name="T7" fmla="*/ 0 h 68"/>
                <a:gd name="T8" fmla="*/ 0 w 240"/>
                <a:gd name="T9" fmla="*/ 0 h 68"/>
                <a:gd name="T10" fmla="*/ 25 w 240"/>
                <a:gd name="T11" fmla="*/ 61 h 68"/>
                <a:gd name="T12" fmla="*/ 10 w 240"/>
                <a:gd name="T13" fmla="*/ 61 h 68"/>
                <a:gd name="T14" fmla="*/ 10 w 240"/>
                <a:gd name="T15" fmla="*/ 7 h 68"/>
                <a:gd name="T16" fmla="*/ 25 w 240"/>
                <a:gd name="T17" fmla="*/ 7 h 68"/>
                <a:gd name="T18" fmla="*/ 25 w 240"/>
                <a:gd name="T19" fmla="*/ 61 h 68"/>
                <a:gd name="T20" fmla="*/ 230 w 240"/>
                <a:gd name="T21" fmla="*/ 61 h 68"/>
                <a:gd name="T22" fmla="*/ 212 w 240"/>
                <a:gd name="T23" fmla="*/ 61 h 68"/>
                <a:gd name="T24" fmla="*/ 212 w 240"/>
                <a:gd name="T25" fmla="*/ 7 h 68"/>
                <a:gd name="T26" fmla="*/ 230 w 240"/>
                <a:gd name="T27" fmla="*/ 7 h 68"/>
                <a:gd name="T28" fmla="*/ 230 w 240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8">
                  <a:moveTo>
                    <a:pt x="0" y="0"/>
                  </a:moveTo>
                  <a:lnTo>
                    <a:pt x="0" y="68"/>
                  </a:lnTo>
                  <a:lnTo>
                    <a:pt x="240" y="68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6"/>
            <p:cNvSpPr>
              <a:spLocks noEditPoints="1"/>
            </p:cNvSpPr>
            <p:nvPr/>
          </p:nvSpPr>
          <p:spPr bwMode="auto">
            <a:xfrm>
              <a:off x="6435725" y="4724401"/>
              <a:ext cx="387350" cy="107950"/>
            </a:xfrm>
            <a:custGeom>
              <a:avLst/>
              <a:gdLst>
                <a:gd name="T0" fmla="*/ 0 w 244"/>
                <a:gd name="T1" fmla="*/ 0 h 68"/>
                <a:gd name="T2" fmla="*/ 0 w 244"/>
                <a:gd name="T3" fmla="*/ 68 h 68"/>
                <a:gd name="T4" fmla="*/ 244 w 244"/>
                <a:gd name="T5" fmla="*/ 68 h 68"/>
                <a:gd name="T6" fmla="*/ 244 w 244"/>
                <a:gd name="T7" fmla="*/ 0 h 68"/>
                <a:gd name="T8" fmla="*/ 0 w 244"/>
                <a:gd name="T9" fmla="*/ 0 h 68"/>
                <a:gd name="T10" fmla="*/ 28 w 244"/>
                <a:gd name="T11" fmla="*/ 61 h 68"/>
                <a:gd name="T12" fmla="*/ 14 w 244"/>
                <a:gd name="T13" fmla="*/ 61 h 68"/>
                <a:gd name="T14" fmla="*/ 14 w 244"/>
                <a:gd name="T15" fmla="*/ 7 h 68"/>
                <a:gd name="T16" fmla="*/ 28 w 244"/>
                <a:gd name="T17" fmla="*/ 7 h 68"/>
                <a:gd name="T18" fmla="*/ 28 w 244"/>
                <a:gd name="T19" fmla="*/ 61 h 68"/>
                <a:gd name="T20" fmla="*/ 230 w 244"/>
                <a:gd name="T21" fmla="*/ 61 h 68"/>
                <a:gd name="T22" fmla="*/ 215 w 244"/>
                <a:gd name="T23" fmla="*/ 61 h 68"/>
                <a:gd name="T24" fmla="*/ 215 w 244"/>
                <a:gd name="T25" fmla="*/ 7 h 68"/>
                <a:gd name="T26" fmla="*/ 230 w 244"/>
                <a:gd name="T27" fmla="*/ 7 h 68"/>
                <a:gd name="T28" fmla="*/ 230 w 244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8">
                  <a:moveTo>
                    <a:pt x="0" y="0"/>
                  </a:moveTo>
                  <a:lnTo>
                    <a:pt x="0" y="68"/>
                  </a:lnTo>
                  <a:lnTo>
                    <a:pt x="244" y="68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77"/>
            <p:cNvSpPr>
              <a:spLocks noChangeArrowheads="1"/>
            </p:cNvSpPr>
            <p:nvPr/>
          </p:nvSpPr>
          <p:spPr bwMode="auto">
            <a:xfrm>
              <a:off x="6246813" y="4953001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5876925" y="4911726"/>
              <a:ext cx="381000" cy="109538"/>
            </a:xfrm>
            <a:custGeom>
              <a:avLst/>
              <a:gdLst>
                <a:gd name="T0" fmla="*/ 0 w 240"/>
                <a:gd name="T1" fmla="*/ 0 h 69"/>
                <a:gd name="T2" fmla="*/ 0 w 240"/>
                <a:gd name="T3" fmla="*/ 69 h 69"/>
                <a:gd name="T4" fmla="*/ 240 w 240"/>
                <a:gd name="T5" fmla="*/ 69 h 69"/>
                <a:gd name="T6" fmla="*/ 240 w 240"/>
                <a:gd name="T7" fmla="*/ 0 h 69"/>
                <a:gd name="T8" fmla="*/ 0 w 240"/>
                <a:gd name="T9" fmla="*/ 0 h 69"/>
                <a:gd name="T10" fmla="*/ 25 w 240"/>
                <a:gd name="T11" fmla="*/ 61 h 69"/>
                <a:gd name="T12" fmla="*/ 10 w 240"/>
                <a:gd name="T13" fmla="*/ 61 h 69"/>
                <a:gd name="T14" fmla="*/ 10 w 240"/>
                <a:gd name="T15" fmla="*/ 4 h 69"/>
                <a:gd name="T16" fmla="*/ 25 w 240"/>
                <a:gd name="T17" fmla="*/ 4 h 69"/>
                <a:gd name="T18" fmla="*/ 25 w 240"/>
                <a:gd name="T19" fmla="*/ 61 h 69"/>
                <a:gd name="T20" fmla="*/ 230 w 240"/>
                <a:gd name="T21" fmla="*/ 61 h 69"/>
                <a:gd name="T22" fmla="*/ 212 w 240"/>
                <a:gd name="T23" fmla="*/ 61 h 69"/>
                <a:gd name="T24" fmla="*/ 212 w 240"/>
                <a:gd name="T25" fmla="*/ 4 h 69"/>
                <a:gd name="T26" fmla="*/ 230 w 240"/>
                <a:gd name="T27" fmla="*/ 4 h 69"/>
                <a:gd name="T28" fmla="*/ 230 w 240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9">
                  <a:moveTo>
                    <a:pt x="0" y="0"/>
                  </a:moveTo>
                  <a:lnTo>
                    <a:pt x="0" y="69"/>
                  </a:lnTo>
                  <a:lnTo>
                    <a:pt x="240" y="69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4"/>
                  </a:lnTo>
                  <a:lnTo>
                    <a:pt x="25" y="4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9"/>
            <p:cNvSpPr>
              <a:spLocks noEditPoints="1"/>
            </p:cNvSpPr>
            <p:nvPr/>
          </p:nvSpPr>
          <p:spPr bwMode="auto">
            <a:xfrm>
              <a:off x="6435725" y="4911726"/>
              <a:ext cx="387350" cy="109538"/>
            </a:xfrm>
            <a:custGeom>
              <a:avLst/>
              <a:gdLst>
                <a:gd name="T0" fmla="*/ 0 w 244"/>
                <a:gd name="T1" fmla="*/ 0 h 69"/>
                <a:gd name="T2" fmla="*/ 0 w 244"/>
                <a:gd name="T3" fmla="*/ 69 h 69"/>
                <a:gd name="T4" fmla="*/ 244 w 244"/>
                <a:gd name="T5" fmla="*/ 69 h 69"/>
                <a:gd name="T6" fmla="*/ 244 w 244"/>
                <a:gd name="T7" fmla="*/ 0 h 69"/>
                <a:gd name="T8" fmla="*/ 0 w 244"/>
                <a:gd name="T9" fmla="*/ 0 h 69"/>
                <a:gd name="T10" fmla="*/ 28 w 244"/>
                <a:gd name="T11" fmla="*/ 61 h 69"/>
                <a:gd name="T12" fmla="*/ 14 w 244"/>
                <a:gd name="T13" fmla="*/ 61 h 69"/>
                <a:gd name="T14" fmla="*/ 14 w 244"/>
                <a:gd name="T15" fmla="*/ 4 h 69"/>
                <a:gd name="T16" fmla="*/ 28 w 244"/>
                <a:gd name="T17" fmla="*/ 4 h 69"/>
                <a:gd name="T18" fmla="*/ 28 w 244"/>
                <a:gd name="T19" fmla="*/ 61 h 69"/>
                <a:gd name="T20" fmla="*/ 230 w 244"/>
                <a:gd name="T21" fmla="*/ 61 h 69"/>
                <a:gd name="T22" fmla="*/ 215 w 244"/>
                <a:gd name="T23" fmla="*/ 61 h 69"/>
                <a:gd name="T24" fmla="*/ 215 w 244"/>
                <a:gd name="T25" fmla="*/ 4 h 69"/>
                <a:gd name="T26" fmla="*/ 230 w 244"/>
                <a:gd name="T27" fmla="*/ 4 h 69"/>
                <a:gd name="T28" fmla="*/ 230 w 244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9">
                  <a:moveTo>
                    <a:pt x="0" y="0"/>
                  </a:moveTo>
                  <a:lnTo>
                    <a:pt x="0" y="69"/>
                  </a:lnTo>
                  <a:lnTo>
                    <a:pt x="244" y="69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4"/>
                  </a:lnTo>
                  <a:lnTo>
                    <a:pt x="28" y="4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80"/>
            <p:cNvSpPr>
              <a:spLocks noChangeArrowheads="1"/>
            </p:cNvSpPr>
            <p:nvPr/>
          </p:nvSpPr>
          <p:spPr bwMode="auto">
            <a:xfrm>
              <a:off x="6246813" y="5135563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1"/>
            <p:cNvSpPr>
              <a:spLocks noEditPoints="1"/>
            </p:cNvSpPr>
            <p:nvPr/>
          </p:nvSpPr>
          <p:spPr bwMode="auto">
            <a:xfrm>
              <a:off x="5876925" y="50942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8 h 72"/>
                <a:gd name="T16" fmla="*/ 25 w 240"/>
                <a:gd name="T17" fmla="*/ 8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8 h 72"/>
                <a:gd name="T26" fmla="*/ 230 w 240"/>
                <a:gd name="T27" fmla="*/ 8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8"/>
                  </a:lnTo>
                  <a:lnTo>
                    <a:pt x="25" y="8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2"/>
            <p:cNvSpPr>
              <a:spLocks noEditPoints="1"/>
            </p:cNvSpPr>
            <p:nvPr/>
          </p:nvSpPr>
          <p:spPr bwMode="auto">
            <a:xfrm>
              <a:off x="6435725" y="50942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8 h 72"/>
                <a:gd name="T16" fmla="*/ 28 w 244"/>
                <a:gd name="T17" fmla="*/ 8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8 h 72"/>
                <a:gd name="T26" fmla="*/ 230 w 244"/>
                <a:gd name="T27" fmla="*/ 8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8"/>
                  </a:lnTo>
                  <a:lnTo>
                    <a:pt x="28" y="8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83"/>
            <p:cNvSpPr>
              <a:spLocks noChangeArrowheads="1"/>
            </p:cNvSpPr>
            <p:nvPr/>
          </p:nvSpPr>
          <p:spPr bwMode="auto">
            <a:xfrm>
              <a:off x="6246813" y="53228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84"/>
            <p:cNvSpPr>
              <a:spLocks noEditPoints="1"/>
            </p:cNvSpPr>
            <p:nvPr/>
          </p:nvSpPr>
          <p:spPr bwMode="auto">
            <a:xfrm>
              <a:off x="5876925" y="5283201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5"/>
            <p:cNvSpPr>
              <a:spLocks noEditPoints="1"/>
            </p:cNvSpPr>
            <p:nvPr/>
          </p:nvSpPr>
          <p:spPr bwMode="auto">
            <a:xfrm>
              <a:off x="6435725" y="5283201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4" name="Freeform 103"/>
          <p:cNvSpPr>
            <a:spLocks/>
          </p:cNvSpPr>
          <p:nvPr/>
        </p:nvSpPr>
        <p:spPr bwMode="auto">
          <a:xfrm>
            <a:off x="5282406" y="5641976"/>
            <a:ext cx="74613" cy="74613"/>
          </a:xfrm>
          <a:custGeom>
            <a:avLst/>
            <a:gdLst>
              <a:gd name="T0" fmla="*/ 5 w 13"/>
              <a:gd name="T1" fmla="*/ 12 h 13"/>
              <a:gd name="T2" fmla="*/ 1 w 13"/>
              <a:gd name="T3" fmla="*/ 5 h 13"/>
              <a:gd name="T4" fmla="*/ 8 w 13"/>
              <a:gd name="T5" fmla="*/ 1 h 13"/>
              <a:gd name="T6" fmla="*/ 12 w 13"/>
              <a:gd name="T7" fmla="*/ 8 h 13"/>
              <a:gd name="T8" fmla="*/ 5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5" y="12"/>
                </a:move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8" y="1"/>
                </a:cubicBezTo>
                <a:cubicBezTo>
                  <a:pt x="11" y="2"/>
                  <a:pt x="13" y="5"/>
                  <a:pt x="12" y="8"/>
                </a:cubicBezTo>
                <a:cubicBezTo>
                  <a:pt x="12" y="11"/>
                  <a:pt x="9" y="13"/>
                  <a:pt x="5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05"/>
          <p:cNvSpPr>
            <a:spLocks/>
          </p:cNvSpPr>
          <p:nvPr/>
        </p:nvSpPr>
        <p:spPr bwMode="auto">
          <a:xfrm>
            <a:off x="5282406" y="5459414"/>
            <a:ext cx="74613" cy="74613"/>
          </a:xfrm>
          <a:custGeom>
            <a:avLst/>
            <a:gdLst>
              <a:gd name="T0" fmla="*/ 8 w 13"/>
              <a:gd name="T1" fmla="*/ 12 h 13"/>
              <a:gd name="T2" fmla="*/ 1 w 13"/>
              <a:gd name="T3" fmla="*/ 8 h 13"/>
              <a:gd name="T4" fmla="*/ 4 w 13"/>
              <a:gd name="T5" fmla="*/ 1 h 13"/>
              <a:gd name="T6" fmla="*/ 12 w 13"/>
              <a:gd name="T7" fmla="*/ 5 h 13"/>
              <a:gd name="T8" fmla="*/ 8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8" y="12"/>
                </a:moveTo>
                <a:cubicBezTo>
                  <a:pt x="5" y="13"/>
                  <a:pt x="2" y="11"/>
                  <a:pt x="1" y="8"/>
                </a:cubicBezTo>
                <a:cubicBezTo>
                  <a:pt x="0" y="5"/>
                  <a:pt x="1" y="2"/>
                  <a:pt x="4" y="1"/>
                </a:cubicBezTo>
                <a:cubicBezTo>
                  <a:pt x="8" y="0"/>
                  <a:pt x="11" y="2"/>
                  <a:pt x="12" y="5"/>
                </a:cubicBezTo>
                <a:cubicBezTo>
                  <a:pt x="13" y="8"/>
                  <a:pt x="11" y="11"/>
                  <a:pt x="8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4633119" y="5232401"/>
            <a:ext cx="695325" cy="723901"/>
            <a:chOff x="4821238" y="4348163"/>
            <a:chExt cx="695325" cy="723901"/>
          </a:xfrm>
        </p:grpSpPr>
        <p:sp>
          <p:nvSpPr>
            <p:cNvPr id="117" name="Rectangle 86"/>
            <p:cNvSpPr>
              <a:spLocks noChangeArrowheads="1"/>
            </p:cNvSpPr>
            <p:nvPr/>
          </p:nvSpPr>
          <p:spPr bwMode="auto">
            <a:xfrm>
              <a:off x="5180013" y="4376738"/>
              <a:ext cx="22225" cy="2270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87"/>
            <p:cNvSpPr>
              <a:spLocks noChangeArrowheads="1"/>
            </p:cNvSpPr>
            <p:nvPr/>
          </p:nvSpPr>
          <p:spPr bwMode="auto">
            <a:xfrm>
              <a:off x="5162550" y="4348163"/>
              <a:ext cx="63500" cy="619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88"/>
            <p:cNvSpPr>
              <a:spLocks/>
            </p:cNvSpPr>
            <p:nvPr/>
          </p:nvSpPr>
          <p:spPr bwMode="auto">
            <a:xfrm>
              <a:off x="5008563" y="4416426"/>
              <a:ext cx="136525" cy="211138"/>
            </a:xfrm>
            <a:custGeom>
              <a:avLst/>
              <a:gdLst>
                <a:gd name="T0" fmla="*/ 76 w 86"/>
                <a:gd name="T1" fmla="*/ 133 h 133"/>
                <a:gd name="T2" fmla="*/ 0 w 86"/>
                <a:gd name="T3" fmla="*/ 7 h 133"/>
                <a:gd name="T4" fmla="*/ 11 w 86"/>
                <a:gd name="T5" fmla="*/ 0 h 133"/>
                <a:gd name="T6" fmla="*/ 86 w 86"/>
                <a:gd name="T7" fmla="*/ 122 h 133"/>
                <a:gd name="T8" fmla="*/ 76 w 8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33">
                  <a:moveTo>
                    <a:pt x="76" y="133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86" y="122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89"/>
            <p:cNvSpPr>
              <a:spLocks/>
            </p:cNvSpPr>
            <p:nvPr/>
          </p:nvSpPr>
          <p:spPr bwMode="auto">
            <a:xfrm>
              <a:off x="4979988" y="4387851"/>
              <a:ext cx="74613" cy="73025"/>
            </a:xfrm>
            <a:custGeom>
              <a:avLst/>
              <a:gdLst>
                <a:gd name="T0" fmla="*/ 11 w 13"/>
                <a:gd name="T1" fmla="*/ 4 h 13"/>
                <a:gd name="T2" fmla="*/ 9 w 13"/>
                <a:gd name="T3" fmla="*/ 12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13" y="6"/>
                    <a:pt x="12" y="10"/>
                    <a:pt x="9" y="12"/>
                  </a:cubicBezTo>
                  <a:cubicBezTo>
                    <a:pt x="7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0"/>
            <p:cNvSpPr>
              <a:spLocks/>
            </p:cNvSpPr>
            <p:nvPr/>
          </p:nvSpPr>
          <p:spPr bwMode="auto">
            <a:xfrm>
              <a:off x="4883150" y="4546601"/>
              <a:ext cx="217488" cy="125413"/>
            </a:xfrm>
            <a:custGeom>
              <a:avLst/>
              <a:gdLst>
                <a:gd name="T0" fmla="*/ 130 w 137"/>
                <a:gd name="T1" fmla="*/ 79 h 79"/>
                <a:gd name="T2" fmla="*/ 0 w 137"/>
                <a:gd name="T3" fmla="*/ 15 h 79"/>
                <a:gd name="T4" fmla="*/ 7 w 137"/>
                <a:gd name="T5" fmla="*/ 0 h 79"/>
                <a:gd name="T6" fmla="*/ 137 w 137"/>
                <a:gd name="T7" fmla="*/ 65 h 79"/>
                <a:gd name="T8" fmla="*/ 130 w 13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0" y="79"/>
                  </a:moveTo>
                  <a:lnTo>
                    <a:pt x="0" y="15"/>
                  </a:lnTo>
                  <a:lnTo>
                    <a:pt x="7" y="0"/>
                  </a:lnTo>
                  <a:lnTo>
                    <a:pt x="137" y="65"/>
                  </a:lnTo>
                  <a:lnTo>
                    <a:pt x="130" y="7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91"/>
            <p:cNvSpPr>
              <a:spLocks/>
            </p:cNvSpPr>
            <p:nvPr/>
          </p:nvSpPr>
          <p:spPr bwMode="auto">
            <a:xfrm>
              <a:off x="4854575" y="4524376"/>
              <a:ext cx="74613" cy="74613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9 h 13"/>
                <a:gd name="T4" fmla="*/ 4 w 13"/>
                <a:gd name="T5" fmla="*/ 11 h 13"/>
                <a:gd name="T6" fmla="*/ 1 w 13"/>
                <a:gd name="T7" fmla="*/ 4 h 13"/>
                <a:gd name="T8" fmla="*/ 9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2" y="2"/>
                    <a:pt x="13" y="6"/>
                    <a:pt x="12" y="9"/>
                  </a:cubicBezTo>
                  <a:cubicBezTo>
                    <a:pt x="10" y="12"/>
                    <a:pt x="7" y="13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92"/>
            <p:cNvSpPr>
              <a:spLocks/>
            </p:cNvSpPr>
            <p:nvPr/>
          </p:nvSpPr>
          <p:spPr bwMode="auto">
            <a:xfrm>
              <a:off x="4854575" y="4706938"/>
              <a:ext cx="228600" cy="46038"/>
            </a:xfrm>
            <a:custGeom>
              <a:avLst/>
              <a:gdLst>
                <a:gd name="T0" fmla="*/ 0 w 144"/>
                <a:gd name="T1" fmla="*/ 29 h 29"/>
                <a:gd name="T2" fmla="*/ 0 w 144"/>
                <a:gd name="T3" fmla="*/ 14 h 29"/>
                <a:gd name="T4" fmla="*/ 144 w 144"/>
                <a:gd name="T5" fmla="*/ 0 h 29"/>
                <a:gd name="T6" fmla="*/ 144 w 144"/>
                <a:gd name="T7" fmla="*/ 14 h 29"/>
                <a:gd name="T8" fmla="*/ 0 w 14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9">
                  <a:moveTo>
                    <a:pt x="0" y="29"/>
                  </a:moveTo>
                  <a:lnTo>
                    <a:pt x="0" y="14"/>
                  </a:lnTo>
                  <a:lnTo>
                    <a:pt x="144" y="0"/>
                  </a:lnTo>
                  <a:lnTo>
                    <a:pt x="144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3"/>
            <p:cNvSpPr>
              <a:spLocks/>
            </p:cNvSpPr>
            <p:nvPr/>
          </p:nvSpPr>
          <p:spPr bwMode="auto">
            <a:xfrm>
              <a:off x="4821238" y="4706938"/>
              <a:ext cx="68263" cy="68263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5 h 12"/>
                <a:gd name="T4" fmla="*/ 7 w 12"/>
                <a:gd name="T5" fmla="*/ 12 h 12"/>
                <a:gd name="T6" fmla="*/ 1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9" y="0"/>
                    <a:pt x="12" y="2"/>
                    <a:pt x="12" y="5"/>
                  </a:cubicBez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0"/>
                    <a:pt x="1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94"/>
            <p:cNvSpPr>
              <a:spLocks/>
            </p:cNvSpPr>
            <p:nvPr/>
          </p:nvSpPr>
          <p:spPr bwMode="auto">
            <a:xfrm>
              <a:off x="4911725" y="4764088"/>
              <a:ext cx="193675" cy="160338"/>
            </a:xfrm>
            <a:custGeom>
              <a:avLst/>
              <a:gdLst>
                <a:gd name="T0" fmla="*/ 11 w 122"/>
                <a:gd name="T1" fmla="*/ 101 h 101"/>
                <a:gd name="T2" fmla="*/ 0 w 122"/>
                <a:gd name="T3" fmla="*/ 90 h 101"/>
                <a:gd name="T4" fmla="*/ 115 w 122"/>
                <a:gd name="T5" fmla="*/ 0 h 101"/>
                <a:gd name="T6" fmla="*/ 122 w 122"/>
                <a:gd name="T7" fmla="*/ 11 h 101"/>
                <a:gd name="T8" fmla="*/ 11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1" y="101"/>
                  </a:moveTo>
                  <a:lnTo>
                    <a:pt x="0" y="90"/>
                  </a:lnTo>
                  <a:lnTo>
                    <a:pt x="115" y="0"/>
                  </a:lnTo>
                  <a:lnTo>
                    <a:pt x="122" y="11"/>
                  </a:lnTo>
                  <a:lnTo>
                    <a:pt x="11" y="10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5"/>
            <p:cNvSpPr>
              <a:spLocks/>
            </p:cNvSpPr>
            <p:nvPr/>
          </p:nvSpPr>
          <p:spPr bwMode="auto">
            <a:xfrm>
              <a:off x="4883150" y="4872038"/>
              <a:ext cx="74613" cy="74613"/>
            </a:xfrm>
            <a:custGeom>
              <a:avLst/>
              <a:gdLst>
                <a:gd name="T0" fmla="*/ 3 w 13"/>
                <a:gd name="T1" fmla="*/ 2 h 13"/>
                <a:gd name="T2" fmla="*/ 11 w 13"/>
                <a:gd name="T3" fmla="*/ 3 h 13"/>
                <a:gd name="T4" fmla="*/ 10 w 13"/>
                <a:gd name="T5" fmla="*/ 11 h 13"/>
                <a:gd name="T6" fmla="*/ 2 w 13"/>
                <a:gd name="T7" fmla="*/ 10 h 13"/>
                <a:gd name="T8" fmla="*/ 3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3" y="6"/>
                    <a:pt x="13" y="9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ubicBezTo>
                    <a:pt x="0" y="8"/>
                    <a:pt x="1" y="4"/>
                    <a:pt x="3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5060950" y="4803776"/>
              <a:ext cx="96838" cy="222250"/>
            </a:xfrm>
            <a:custGeom>
              <a:avLst/>
              <a:gdLst>
                <a:gd name="T0" fmla="*/ 10 w 61"/>
                <a:gd name="T1" fmla="*/ 140 h 140"/>
                <a:gd name="T2" fmla="*/ 0 w 61"/>
                <a:gd name="T3" fmla="*/ 137 h 140"/>
                <a:gd name="T4" fmla="*/ 46 w 61"/>
                <a:gd name="T5" fmla="*/ 0 h 140"/>
                <a:gd name="T6" fmla="*/ 61 w 61"/>
                <a:gd name="T7" fmla="*/ 4 h 140"/>
                <a:gd name="T8" fmla="*/ 10 w 6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0">
                  <a:moveTo>
                    <a:pt x="10" y="140"/>
                  </a:moveTo>
                  <a:lnTo>
                    <a:pt x="0" y="137"/>
                  </a:lnTo>
                  <a:lnTo>
                    <a:pt x="46" y="0"/>
                  </a:lnTo>
                  <a:lnTo>
                    <a:pt x="61" y="4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97"/>
            <p:cNvSpPr>
              <a:spLocks/>
            </p:cNvSpPr>
            <p:nvPr/>
          </p:nvSpPr>
          <p:spPr bwMode="auto">
            <a:xfrm>
              <a:off x="5032375" y="4986338"/>
              <a:ext cx="73025" cy="74613"/>
            </a:xfrm>
            <a:custGeom>
              <a:avLst/>
              <a:gdLst>
                <a:gd name="T0" fmla="*/ 1 w 13"/>
                <a:gd name="T1" fmla="*/ 4 h 13"/>
                <a:gd name="T2" fmla="*/ 9 w 13"/>
                <a:gd name="T3" fmla="*/ 1 h 13"/>
                <a:gd name="T4" fmla="*/ 12 w 13"/>
                <a:gd name="T5" fmla="*/ 8 h 13"/>
                <a:gd name="T6" fmla="*/ 5 w 13"/>
                <a:gd name="T7" fmla="*/ 12 h 13"/>
                <a:gd name="T8" fmla="*/ 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2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98"/>
            <p:cNvSpPr>
              <a:spLocks/>
            </p:cNvSpPr>
            <p:nvPr/>
          </p:nvSpPr>
          <p:spPr bwMode="auto">
            <a:xfrm>
              <a:off x="5191125" y="4814888"/>
              <a:ext cx="74613" cy="228600"/>
            </a:xfrm>
            <a:custGeom>
              <a:avLst/>
              <a:gdLst>
                <a:gd name="T0" fmla="*/ 33 w 47"/>
                <a:gd name="T1" fmla="*/ 144 h 144"/>
                <a:gd name="T2" fmla="*/ 0 w 47"/>
                <a:gd name="T3" fmla="*/ 0 h 144"/>
                <a:gd name="T4" fmla="*/ 15 w 47"/>
                <a:gd name="T5" fmla="*/ 0 h 144"/>
                <a:gd name="T6" fmla="*/ 47 w 47"/>
                <a:gd name="T7" fmla="*/ 140 h 144"/>
                <a:gd name="T8" fmla="*/ 33 w 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4">
                  <a:moveTo>
                    <a:pt x="33" y="14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47" y="140"/>
                  </a:lnTo>
                  <a:lnTo>
                    <a:pt x="33" y="14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99"/>
            <p:cNvSpPr>
              <a:spLocks/>
            </p:cNvSpPr>
            <p:nvPr/>
          </p:nvSpPr>
          <p:spPr bwMode="auto">
            <a:xfrm>
              <a:off x="5214938" y="5003801"/>
              <a:ext cx="73025" cy="68263"/>
            </a:xfrm>
            <a:custGeom>
              <a:avLst/>
              <a:gdLst>
                <a:gd name="T0" fmla="*/ 1 w 13"/>
                <a:gd name="T1" fmla="*/ 7 h 12"/>
                <a:gd name="T2" fmla="*/ 5 w 13"/>
                <a:gd name="T3" fmla="*/ 0 h 12"/>
                <a:gd name="T4" fmla="*/ 12 w 13"/>
                <a:gd name="T5" fmla="*/ 5 h 12"/>
                <a:gd name="T6" fmla="*/ 8 w 13"/>
                <a:gd name="T7" fmla="*/ 12 h 12"/>
                <a:gd name="T8" fmla="*/ 1 w 1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7"/>
                  </a:moveTo>
                  <a:cubicBezTo>
                    <a:pt x="0" y="4"/>
                    <a:pt x="2" y="1"/>
                    <a:pt x="5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ubicBezTo>
                    <a:pt x="5" y="12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00"/>
            <p:cNvSpPr>
              <a:spLocks/>
            </p:cNvSpPr>
            <p:nvPr/>
          </p:nvSpPr>
          <p:spPr bwMode="auto">
            <a:xfrm>
              <a:off x="5248275" y="4781551"/>
              <a:ext cx="177800" cy="182563"/>
            </a:xfrm>
            <a:custGeom>
              <a:avLst/>
              <a:gdLst>
                <a:gd name="T0" fmla="*/ 101 w 112"/>
                <a:gd name="T1" fmla="*/ 115 h 115"/>
                <a:gd name="T2" fmla="*/ 0 w 112"/>
                <a:gd name="T3" fmla="*/ 10 h 115"/>
                <a:gd name="T4" fmla="*/ 11 w 112"/>
                <a:gd name="T5" fmla="*/ 0 h 115"/>
                <a:gd name="T6" fmla="*/ 112 w 112"/>
                <a:gd name="T7" fmla="*/ 104 h 115"/>
                <a:gd name="T8" fmla="*/ 101 w 1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5">
                  <a:moveTo>
                    <a:pt x="101" y="115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112" y="104"/>
                  </a:lnTo>
                  <a:lnTo>
                    <a:pt x="101" y="11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1"/>
            <p:cNvSpPr>
              <a:spLocks/>
            </p:cNvSpPr>
            <p:nvPr/>
          </p:nvSpPr>
          <p:spPr bwMode="auto">
            <a:xfrm>
              <a:off x="5380038" y="4918076"/>
              <a:ext cx="74613" cy="74613"/>
            </a:xfrm>
            <a:custGeom>
              <a:avLst/>
              <a:gdLst>
                <a:gd name="T0" fmla="*/ 2 w 13"/>
                <a:gd name="T1" fmla="*/ 10 h 13"/>
                <a:gd name="T2" fmla="*/ 2 w 13"/>
                <a:gd name="T3" fmla="*/ 2 h 13"/>
                <a:gd name="T4" fmla="*/ 10 w 13"/>
                <a:gd name="T5" fmla="*/ 2 h 13"/>
                <a:gd name="T6" fmla="*/ 10 w 13"/>
                <a:gd name="T7" fmla="*/ 11 h 13"/>
                <a:gd name="T8" fmla="*/ 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3" y="5"/>
                    <a:pt x="13" y="8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02"/>
            <p:cNvSpPr>
              <a:spLocks/>
            </p:cNvSpPr>
            <p:nvPr/>
          </p:nvSpPr>
          <p:spPr bwMode="auto">
            <a:xfrm>
              <a:off x="5287963" y="4729163"/>
              <a:ext cx="228600" cy="80963"/>
            </a:xfrm>
            <a:custGeom>
              <a:avLst/>
              <a:gdLst>
                <a:gd name="T0" fmla="*/ 140 w 144"/>
                <a:gd name="T1" fmla="*/ 51 h 51"/>
                <a:gd name="T2" fmla="*/ 0 w 144"/>
                <a:gd name="T3" fmla="*/ 15 h 51"/>
                <a:gd name="T4" fmla="*/ 4 w 144"/>
                <a:gd name="T5" fmla="*/ 0 h 51"/>
                <a:gd name="T6" fmla="*/ 144 w 144"/>
                <a:gd name="T7" fmla="*/ 36 h 51"/>
                <a:gd name="T8" fmla="*/ 140 w 144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51">
                  <a:moveTo>
                    <a:pt x="140" y="51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44" y="36"/>
                  </a:lnTo>
                  <a:lnTo>
                    <a:pt x="140" y="5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04"/>
            <p:cNvSpPr>
              <a:spLocks/>
            </p:cNvSpPr>
            <p:nvPr/>
          </p:nvSpPr>
          <p:spPr bwMode="auto">
            <a:xfrm>
              <a:off x="5287963" y="4603751"/>
              <a:ext cx="222250" cy="92075"/>
            </a:xfrm>
            <a:custGeom>
              <a:avLst/>
              <a:gdLst>
                <a:gd name="T0" fmla="*/ 4 w 140"/>
                <a:gd name="T1" fmla="*/ 58 h 58"/>
                <a:gd name="T2" fmla="*/ 0 w 140"/>
                <a:gd name="T3" fmla="*/ 43 h 58"/>
                <a:gd name="T4" fmla="*/ 137 w 140"/>
                <a:gd name="T5" fmla="*/ 0 h 58"/>
                <a:gd name="T6" fmla="*/ 140 w 140"/>
                <a:gd name="T7" fmla="*/ 11 h 58"/>
                <a:gd name="T8" fmla="*/ 4 w 14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8">
                  <a:moveTo>
                    <a:pt x="4" y="58"/>
                  </a:moveTo>
                  <a:lnTo>
                    <a:pt x="0" y="43"/>
                  </a:lnTo>
                  <a:lnTo>
                    <a:pt x="137" y="0"/>
                  </a:lnTo>
                  <a:lnTo>
                    <a:pt x="140" y="11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06"/>
            <p:cNvSpPr>
              <a:spLocks/>
            </p:cNvSpPr>
            <p:nvPr/>
          </p:nvSpPr>
          <p:spPr bwMode="auto">
            <a:xfrm>
              <a:off x="5254625" y="4449763"/>
              <a:ext cx="165100" cy="188913"/>
            </a:xfrm>
            <a:custGeom>
              <a:avLst/>
              <a:gdLst>
                <a:gd name="T0" fmla="*/ 11 w 104"/>
                <a:gd name="T1" fmla="*/ 119 h 119"/>
                <a:gd name="T2" fmla="*/ 0 w 104"/>
                <a:gd name="T3" fmla="*/ 112 h 119"/>
                <a:gd name="T4" fmla="*/ 90 w 104"/>
                <a:gd name="T5" fmla="*/ 0 h 119"/>
                <a:gd name="T6" fmla="*/ 104 w 104"/>
                <a:gd name="T7" fmla="*/ 11 h 119"/>
                <a:gd name="T8" fmla="*/ 11 w 10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9">
                  <a:moveTo>
                    <a:pt x="11" y="119"/>
                  </a:moveTo>
                  <a:lnTo>
                    <a:pt x="0" y="112"/>
                  </a:lnTo>
                  <a:lnTo>
                    <a:pt x="90" y="0"/>
                  </a:lnTo>
                  <a:lnTo>
                    <a:pt x="104" y="11"/>
                  </a:lnTo>
                  <a:lnTo>
                    <a:pt x="11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/>
            </p:cNvSpPr>
            <p:nvPr/>
          </p:nvSpPr>
          <p:spPr bwMode="auto">
            <a:xfrm>
              <a:off x="5368925" y="4421188"/>
              <a:ext cx="73025" cy="74613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1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13" y="4"/>
                    <a:pt x="13" y="8"/>
                    <a:pt x="1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489950" y="5831681"/>
            <a:ext cx="336550" cy="336550"/>
            <a:chOff x="8186738" y="4975226"/>
            <a:chExt cx="336550" cy="336550"/>
          </a:xfrm>
        </p:grpSpPr>
        <p:sp>
          <p:nvSpPr>
            <p:cNvPr id="139" name="Rectangle 108"/>
            <p:cNvSpPr>
              <a:spLocks noChangeArrowheads="1"/>
            </p:cNvSpPr>
            <p:nvPr/>
          </p:nvSpPr>
          <p:spPr bwMode="auto">
            <a:xfrm>
              <a:off x="8351838" y="4986338"/>
              <a:ext cx="23813" cy="1079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09"/>
            <p:cNvSpPr>
              <a:spLocks noChangeArrowheads="1"/>
            </p:cNvSpPr>
            <p:nvPr/>
          </p:nvSpPr>
          <p:spPr bwMode="auto">
            <a:xfrm>
              <a:off x="8347075" y="4975226"/>
              <a:ext cx="28575" cy="285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0"/>
            <p:cNvSpPr>
              <a:spLocks/>
            </p:cNvSpPr>
            <p:nvPr/>
          </p:nvSpPr>
          <p:spPr bwMode="auto">
            <a:xfrm>
              <a:off x="8266113" y="5003801"/>
              <a:ext cx="80963" cy="103188"/>
            </a:xfrm>
            <a:custGeom>
              <a:avLst/>
              <a:gdLst>
                <a:gd name="T0" fmla="*/ 36 w 51"/>
                <a:gd name="T1" fmla="*/ 65 h 65"/>
                <a:gd name="T2" fmla="*/ 0 w 51"/>
                <a:gd name="T3" fmla="*/ 7 h 65"/>
                <a:gd name="T4" fmla="*/ 15 w 51"/>
                <a:gd name="T5" fmla="*/ 0 h 65"/>
                <a:gd name="T6" fmla="*/ 51 w 51"/>
                <a:gd name="T7" fmla="*/ 57 h 65"/>
                <a:gd name="T8" fmla="*/ 36 w 51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36" y="65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51" y="57"/>
                  </a:lnTo>
                  <a:lnTo>
                    <a:pt x="36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1"/>
            <p:cNvSpPr>
              <a:spLocks/>
            </p:cNvSpPr>
            <p:nvPr/>
          </p:nvSpPr>
          <p:spPr bwMode="auto">
            <a:xfrm>
              <a:off x="8261350" y="4992688"/>
              <a:ext cx="33338" cy="33338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12"/>
            <p:cNvSpPr>
              <a:spLocks/>
            </p:cNvSpPr>
            <p:nvPr/>
          </p:nvSpPr>
          <p:spPr bwMode="auto">
            <a:xfrm>
              <a:off x="8215313" y="5060951"/>
              <a:ext cx="103188" cy="68263"/>
            </a:xfrm>
            <a:custGeom>
              <a:avLst/>
              <a:gdLst>
                <a:gd name="T0" fmla="*/ 61 w 65"/>
                <a:gd name="T1" fmla="*/ 43 h 43"/>
                <a:gd name="T2" fmla="*/ 0 w 65"/>
                <a:gd name="T3" fmla="*/ 14 h 43"/>
                <a:gd name="T4" fmla="*/ 7 w 65"/>
                <a:gd name="T5" fmla="*/ 0 h 43"/>
                <a:gd name="T6" fmla="*/ 65 w 65"/>
                <a:gd name="T7" fmla="*/ 29 h 43"/>
                <a:gd name="T8" fmla="*/ 61 w 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1" y="43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65" y="29"/>
                  </a:lnTo>
                  <a:lnTo>
                    <a:pt x="61" y="4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13"/>
            <p:cNvSpPr>
              <a:spLocks/>
            </p:cNvSpPr>
            <p:nvPr/>
          </p:nvSpPr>
          <p:spPr bwMode="auto">
            <a:xfrm>
              <a:off x="8204200" y="5054601"/>
              <a:ext cx="33338" cy="349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14"/>
            <p:cNvSpPr>
              <a:spLocks/>
            </p:cNvSpPr>
            <p:nvPr/>
          </p:nvSpPr>
          <p:spPr bwMode="auto">
            <a:xfrm>
              <a:off x="8204200" y="5135563"/>
              <a:ext cx="107950" cy="33338"/>
            </a:xfrm>
            <a:custGeom>
              <a:avLst/>
              <a:gdLst>
                <a:gd name="T0" fmla="*/ 0 w 68"/>
                <a:gd name="T1" fmla="*/ 21 h 21"/>
                <a:gd name="T2" fmla="*/ 0 w 68"/>
                <a:gd name="T3" fmla="*/ 7 h 21"/>
                <a:gd name="T4" fmla="*/ 64 w 68"/>
                <a:gd name="T5" fmla="*/ 0 h 21"/>
                <a:gd name="T6" fmla="*/ 68 w 68"/>
                <a:gd name="T7" fmla="*/ 14 h 21"/>
                <a:gd name="T8" fmla="*/ 0 w 6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1">
                  <a:moveTo>
                    <a:pt x="0" y="21"/>
                  </a:moveTo>
                  <a:lnTo>
                    <a:pt x="0" y="7"/>
                  </a:lnTo>
                  <a:lnTo>
                    <a:pt x="64" y="0"/>
                  </a:lnTo>
                  <a:lnTo>
                    <a:pt x="68" y="1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15"/>
            <p:cNvSpPr>
              <a:spLocks/>
            </p:cNvSpPr>
            <p:nvPr/>
          </p:nvSpPr>
          <p:spPr bwMode="auto">
            <a:xfrm>
              <a:off x="8186738" y="5140326"/>
              <a:ext cx="34925" cy="349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5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16"/>
            <p:cNvSpPr>
              <a:spLocks/>
            </p:cNvSpPr>
            <p:nvPr/>
          </p:nvSpPr>
          <p:spPr bwMode="auto">
            <a:xfrm>
              <a:off x="8226425" y="5162551"/>
              <a:ext cx="96838" cy="85725"/>
            </a:xfrm>
            <a:custGeom>
              <a:avLst/>
              <a:gdLst>
                <a:gd name="T0" fmla="*/ 7 w 61"/>
                <a:gd name="T1" fmla="*/ 54 h 54"/>
                <a:gd name="T2" fmla="*/ 0 w 61"/>
                <a:gd name="T3" fmla="*/ 40 h 54"/>
                <a:gd name="T4" fmla="*/ 54 w 61"/>
                <a:gd name="T5" fmla="*/ 0 h 54"/>
                <a:gd name="T6" fmla="*/ 61 w 61"/>
                <a:gd name="T7" fmla="*/ 11 h 54"/>
                <a:gd name="T8" fmla="*/ 7 w 61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7" y="54"/>
                  </a:moveTo>
                  <a:lnTo>
                    <a:pt x="0" y="40"/>
                  </a:lnTo>
                  <a:lnTo>
                    <a:pt x="54" y="0"/>
                  </a:lnTo>
                  <a:lnTo>
                    <a:pt x="61" y="11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17"/>
            <p:cNvSpPr>
              <a:spLocks/>
            </p:cNvSpPr>
            <p:nvPr/>
          </p:nvSpPr>
          <p:spPr bwMode="auto">
            <a:xfrm>
              <a:off x="8215313" y="5219701"/>
              <a:ext cx="34925" cy="34925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1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18"/>
            <p:cNvSpPr>
              <a:spLocks/>
            </p:cNvSpPr>
            <p:nvPr/>
          </p:nvSpPr>
          <p:spPr bwMode="auto">
            <a:xfrm>
              <a:off x="8289925" y="5186363"/>
              <a:ext cx="61913" cy="107950"/>
            </a:xfrm>
            <a:custGeom>
              <a:avLst/>
              <a:gdLst>
                <a:gd name="T0" fmla="*/ 14 w 39"/>
                <a:gd name="T1" fmla="*/ 68 h 68"/>
                <a:gd name="T2" fmla="*/ 0 w 39"/>
                <a:gd name="T3" fmla="*/ 61 h 68"/>
                <a:gd name="T4" fmla="*/ 25 w 39"/>
                <a:gd name="T5" fmla="*/ 0 h 68"/>
                <a:gd name="T6" fmla="*/ 39 w 39"/>
                <a:gd name="T7" fmla="*/ 3 h 68"/>
                <a:gd name="T8" fmla="*/ 14 w 39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8">
                  <a:moveTo>
                    <a:pt x="14" y="68"/>
                  </a:moveTo>
                  <a:lnTo>
                    <a:pt x="0" y="61"/>
                  </a:lnTo>
                  <a:lnTo>
                    <a:pt x="25" y="0"/>
                  </a:lnTo>
                  <a:lnTo>
                    <a:pt x="39" y="3"/>
                  </a:lnTo>
                  <a:lnTo>
                    <a:pt x="14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19"/>
            <p:cNvSpPr>
              <a:spLocks/>
            </p:cNvSpPr>
            <p:nvPr/>
          </p:nvSpPr>
          <p:spPr bwMode="auto">
            <a:xfrm>
              <a:off x="8283575" y="5272088"/>
              <a:ext cx="34925" cy="33338"/>
            </a:xfrm>
            <a:custGeom>
              <a:avLst/>
              <a:gdLst>
                <a:gd name="T0" fmla="*/ 1 w 6"/>
                <a:gd name="T1" fmla="*/ 2 h 6"/>
                <a:gd name="T2" fmla="*/ 4 w 6"/>
                <a:gd name="T3" fmla="*/ 0 h 6"/>
                <a:gd name="T4" fmla="*/ 6 w 6"/>
                <a:gd name="T5" fmla="*/ 4 h 6"/>
                <a:gd name="T6" fmla="*/ 2 w 6"/>
                <a:gd name="T7" fmla="*/ 5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20"/>
            <p:cNvSpPr>
              <a:spLocks/>
            </p:cNvSpPr>
            <p:nvPr/>
          </p:nvSpPr>
          <p:spPr bwMode="auto">
            <a:xfrm>
              <a:off x="8351838" y="5191126"/>
              <a:ext cx="46038" cy="109538"/>
            </a:xfrm>
            <a:custGeom>
              <a:avLst/>
              <a:gdLst>
                <a:gd name="T0" fmla="*/ 15 w 29"/>
                <a:gd name="T1" fmla="*/ 69 h 69"/>
                <a:gd name="T2" fmla="*/ 0 w 29"/>
                <a:gd name="T3" fmla="*/ 0 h 69"/>
                <a:gd name="T4" fmla="*/ 15 w 29"/>
                <a:gd name="T5" fmla="*/ 0 h 69"/>
                <a:gd name="T6" fmla="*/ 29 w 29"/>
                <a:gd name="T7" fmla="*/ 65 h 69"/>
                <a:gd name="T8" fmla="*/ 15 w 2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15" y="69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9" y="65"/>
                  </a:lnTo>
                  <a:lnTo>
                    <a:pt x="15" y="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21"/>
            <p:cNvSpPr>
              <a:spLocks/>
            </p:cNvSpPr>
            <p:nvPr/>
          </p:nvSpPr>
          <p:spPr bwMode="auto">
            <a:xfrm>
              <a:off x="8369300" y="5276851"/>
              <a:ext cx="34925" cy="34925"/>
            </a:xfrm>
            <a:custGeom>
              <a:avLst/>
              <a:gdLst>
                <a:gd name="T0" fmla="*/ 1 w 6"/>
                <a:gd name="T1" fmla="*/ 4 h 6"/>
                <a:gd name="T2" fmla="*/ 3 w 6"/>
                <a:gd name="T3" fmla="*/ 1 h 6"/>
                <a:gd name="T4" fmla="*/ 6 w 6"/>
                <a:gd name="T5" fmla="*/ 3 h 6"/>
                <a:gd name="T6" fmla="*/ 4 w 6"/>
                <a:gd name="T7" fmla="*/ 6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22"/>
            <p:cNvSpPr>
              <a:spLocks/>
            </p:cNvSpPr>
            <p:nvPr/>
          </p:nvSpPr>
          <p:spPr bwMode="auto">
            <a:xfrm>
              <a:off x="8380413" y="5175251"/>
              <a:ext cx="92075" cy="90488"/>
            </a:xfrm>
            <a:custGeom>
              <a:avLst/>
              <a:gdLst>
                <a:gd name="T0" fmla="*/ 47 w 58"/>
                <a:gd name="T1" fmla="*/ 57 h 57"/>
                <a:gd name="T2" fmla="*/ 0 w 58"/>
                <a:gd name="T3" fmla="*/ 7 h 57"/>
                <a:gd name="T4" fmla="*/ 11 w 58"/>
                <a:gd name="T5" fmla="*/ 0 h 57"/>
                <a:gd name="T6" fmla="*/ 58 w 58"/>
                <a:gd name="T7" fmla="*/ 46 h 57"/>
                <a:gd name="T8" fmla="*/ 47 w 5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7" y="57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58" y="46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23"/>
            <p:cNvSpPr>
              <a:spLocks/>
            </p:cNvSpPr>
            <p:nvPr/>
          </p:nvSpPr>
          <p:spPr bwMode="auto">
            <a:xfrm>
              <a:off x="8448675" y="5237163"/>
              <a:ext cx="34925" cy="349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24"/>
            <p:cNvSpPr>
              <a:spLocks/>
            </p:cNvSpPr>
            <p:nvPr/>
          </p:nvSpPr>
          <p:spPr bwMode="auto">
            <a:xfrm>
              <a:off x="8404225" y="5146676"/>
              <a:ext cx="107950" cy="44450"/>
            </a:xfrm>
            <a:custGeom>
              <a:avLst/>
              <a:gdLst>
                <a:gd name="T0" fmla="*/ 64 w 68"/>
                <a:gd name="T1" fmla="*/ 28 h 28"/>
                <a:gd name="T2" fmla="*/ 0 w 68"/>
                <a:gd name="T3" fmla="*/ 14 h 28"/>
                <a:gd name="T4" fmla="*/ 3 w 68"/>
                <a:gd name="T5" fmla="*/ 0 h 28"/>
                <a:gd name="T6" fmla="*/ 68 w 68"/>
                <a:gd name="T7" fmla="*/ 18 h 28"/>
                <a:gd name="T8" fmla="*/ 64 w 6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8">
                  <a:moveTo>
                    <a:pt x="64" y="28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68" y="18"/>
                  </a:lnTo>
                  <a:lnTo>
                    <a:pt x="64" y="2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25"/>
            <p:cNvSpPr>
              <a:spLocks/>
            </p:cNvSpPr>
            <p:nvPr/>
          </p:nvSpPr>
          <p:spPr bwMode="auto">
            <a:xfrm>
              <a:off x="8488363" y="5168901"/>
              <a:ext cx="34925" cy="28575"/>
            </a:xfrm>
            <a:custGeom>
              <a:avLst/>
              <a:gdLst>
                <a:gd name="T0" fmla="*/ 3 w 6"/>
                <a:gd name="T1" fmla="*/ 5 h 5"/>
                <a:gd name="T2" fmla="*/ 1 w 6"/>
                <a:gd name="T3" fmla="*/ 2 h 5"/>
                <a:gd name="T4" fmla="*/ 4 w 6"/>
                <a:gd name="T5" fmla="*/ 0 h 5"/>
                <a:gd name="T6" fmla="*/ 6 w 6"/>
                <a:gd name="T7" fmla="*/ 3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26"/>
            <p:cNvSpPr>
              <a:spLocks/>
            </p:cNvSpPr>
            <p:nvPr/>
          </p:nvSpPr>
          <p:spPr bwMode="auto">
            <a:xfrm>
              <a:off x="8404225" y="5089526"/>
              <a:ext cx="107950" cy="50800"/>
            </a:xfrm>
            <a:custGeom>
              <a:avLst/>
              <a:gdLst>
                <a:gd name="T0" fmla="*/ 3 w 68"/>
                <a:gd name="T1" fmla="*/ 32 h 32"/>
                <a:gd name="T2" fmla="*/ 0 w 68"/>
                <a:gd name="T3" fmla="*/ 18 h 32"/>
                <a:gd name="T4" fmla="*/ 64 w 68"/>
                <a:gd name="T5" fmla="*/ 0 h 32"/>
                <a:gd name="T6" fmla="*/ 68 w 68"/>
                <a:gd name="T7" fmla="*/ 11 h 32"/>
                <a:gd name="T8" fmla="*/ 3 w 6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2">
                  <a:moveTo>
                    <a:pt x="3" y="32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8" y="11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27"/>
            <p:cNvSpPr>
              <a:spLocks/>
            </p:cNvSpPr>
            <p:nvPr/>
          </p:nvSpPr>
          <p:spPr bwMode="auto">
            <a:xfrm>
              <a:off x="8488363" y="5078413"/>
              <a:ext cx="34925" cy="33338"/>
            </a:xfrm>
            <a:custGeom>
              <a:avLst/>
              <a:gdLst>
                <a:gd name="T0" fmla="*/ 4 w 6"/>
                <a:gd name="T1" fmla="*/ 6 h 6"/>
                <a:gd name="T2" fmla="*/ 1 w 6"/>
                <a:gd name="T3" fmla="*/ 4 h 6"/>
                <a:gd name="T4" fmla="*/ 2 w 6"/>
                <a:gd name="T5" fmla="*/ 1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28"/>
            <p:cNvSpPr>
              <a:spLocks/>
            </p:cNvSpPr>
            <p:nvPr/>
          </p:nvSpPr>
          <p:spPr bwMode="auto">
            <a:xfrm>
              <a:off x="8380413" y="5014913"/>
              <a:ext cx="92075" cy="96838"/>
            </a:xfrm>
            <a:custGeom>
              <a:avLst/>
              <a:gdLst>
                <a:gd name="T0" fmla="*/ 15 w 58"/>
                <a:gd name="T1" fmla="*/ 61 h 61"/>
                <a:gd name="T2" fmla="*/ 0 w 58"/>
                <a:gd name="T3" fmla="*/ 54 h 61"/>
                <a:gd name="T4" fmla="*/ 47 w 58"/>
                <a:gd name="T5" fmla="*/ 0 h 61"/>
                <a:gd name="T6" fmla="*/ 58 w 58"/>
                <a:gd name="T7" fmla="*/ 11 h 61"/>
                <a:gd name="T8" fmla="*/ 15 w 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1">
                  <a:moveTo>
                    <a:pt x="15" y="61"/>
                  </a:moveTo>
                  <a:lnTo>
                    <a:pt x="0" y="54"/>
                  </a:lnTo>
                  <a:lnTo>
                    <a:pt x="47" y="0"/>
                  </a:lnTo>
                  <a:lnTo>
                    <a:pt x="58" y="11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9"/>
            <p:cNvSpPr>
              <a:spLocks/>
            </p:cNvSpPr>
            <p:nvPr/>
          </p:nvSpPr>
          <p:spPr bwMode="auto">
            <a:xfrm>
              <a:off x="8443913" y="5008563"/>
              <a:ext cx="33338" cy="349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3432062" y="730250"/>
            <a:ext cx="815975" cy="1101726"/>
            <a:chOff x="4449763" y="992188"/>
            <a:chExt cx="815975" cy="1101726"/>
          </a:xfrm>
        </p:grpSpPr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4906963" y="1141413"/>
              <a:ext cx="211138" cy="211138"/>
            </a:xfrm>
            <a:custGeom>
              <a:avLst/>
              <a:gdLst>
                <a:gd name="T0" fmla="*/ 18 w 37"/>
                <a:gd name="T1" fmla="*/ 37 h 37"/>
                <a:gd name="T2" fmla="*/ 0 w 37"/>
                <a:gd name="T3" fmla="*/ 18 h 37"/>
                <a:gd name="T4" fmla="*/ 18 w 37"/>
                <a:gd name="T5" fmla="*/ 0 h 37"/>
                <a:gd name="T6" fmla="*/ 37 w 37"/>
                <a:gd name="T7" fmla="*/ 18 h 37"/>
                <a:gd name="T8" fmla="*/ 18 w 37"/>
                <a:gd name="T9" fmla="*/ 37 h 37"/>
                <a:gd name="T10" fmla="*/ 18 w 37"/>
                <a:gd name="T11" fmla="*/ 4 h 37"/>
                <a:gd name="T12" fmla="*/ 4 w 37"/>
                <a:gd name="T13" fmla="*/ 18 h 37"/>
                <a:gd name="T14" fmla="*/ 18 w 37"/>
                <a:gd name="T15" fmla="*/ 33 h 37"/>
                <a:gd name="T16" fmla="*/ 33 w 37"/>
                <a:gd name="T17" fmla="*/ 18 h 37"/>
                <a:gd name="T18" fmla="*/ 18 w 37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18" y="37"/>
                  </a:moveTo>
                  <a:cubicBezTo>
                    <a:pt x="8" y="37"/>
                    <a:pt x="0" y="29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7" y="8"/>
                    <a:pt x="37" y="18"/>
                  </a:cubicBezTo>
                  <a:cubicBezTo>
                    <a:pt x="37" y="29"/>
                    <a:pt x="28" y="37"/>
                    <a:pt x="18" y="37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3"/>
                    <a:pt x="18" y="33"/>
                  </a:cubicBezTo>
                  <a:cubicBezTo>
                    <a:pt x="26" y="33"/>
                    <a:pt x="33" y="26"/>
                    <a:pt x="33" y="18"/>
                  </a:cubicBezTo>
                  <a:cubicBezTo>
                    <a:pt x="33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4951413" y="1187451"/>
              <a:ext cx="120650" cy="11906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>
              <a:spLocks noChangeArrowheads="1"/>
            </p:cNvSpPr>
            <p:nvPr/>
          </p:nvSpPr>
          <p:spPr bwMode="auto">
            <a:xfrm>
              <a:off x="4997450" y="992188"/>
              <a:ext cx="22225" cy="50800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46"/>
            <p:cNvSpPr>
              <a:spLocks noChangeArrowheads="1"/>
            </p:cNvSpPr>
            <p:nvPr/>
          </p:nvSpPr>
          <p:spPr bwMode="auto">
            <a:xfrm>
              <a:off x="4757738" y="1231901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152"/>
            <p:cNvSpPr>
              <a:spLocks noChangeArrowheads="1"/>
            </p:cNvSpPr>
            <p:nvPr/>
          </p:nvSpPr>
          <p:spPr bwMode="auto">
            <a:xfrm>
              <a:off x="4649788" y="1700213"/>
              <a:ext cx="22225" cy="1317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53"/>
            <p:cNvSpPr>
              <a:spLocks noChangeArrowheads="1"/>
            </p:cNvSpPr>
            <p:nvPr/>
          </p:nvSpPr>
          <p:spPr bwMode="auto">
            <a:xfrm>
              <a:off x="4643438" y="1682751"/>
              <a:ext cx="34925" cy="3492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54"/>
            <p:cNvSpPr>
              <a:spLocks/>
            </p:cNvSpPr>
            <p:nvPr/>
          </p:nvSpPr>
          <p:spPr bwMode="auto">
            <a:xfrm>
              <a:off x="4546600" y="1722438"/>
              <a:ext cx="92075" cy="120650"/>
            </a:xfrm>
            <a:custGeom>
              <a:avLst/>
              <a:gdLst>
                <a:gd name="T0" fmla="*/ 43 w 58"/>
                <a:gd name="T1" fmla="*/ 76 h 76"/>
                <a:gd name="T2" fmla="*/ 0 w 58"/>
                <a:gd name="T3" fmla="*/ 8 h 76"/>
                <a:gd name="T4" fmla="*/ 15 w 58"/>
                <a:gd name="T5" fmla="*/ 0 h 76"/>
                <a:gd name="T6" fmla="*/ 58 w 58"/>
                <a:gd name="T7" fmla="*/ 69 h 76"/>
                <a:gd name="T8" fmla="*/ 43 w 5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3" y="76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58" y="69"/>
                  </a:lnTo>
                  <a:lnTo>
                    <a:pt x="43" y="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55"/>
            <p:cNvSpPr>
              <a:spLocks/>
            </p:cNvSpPr>
            <p:nvPr/>
          </p:nvSpPr>
          <p:spPr bwMode="auto">
            <a:xfrm>
              <a:off x="4535488" y="1706563"/>
              <a:ext cx="46038" cy="44450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6"/>
            <p:cNvSpPr>
              <a:spLocks/>
            </p:cNvSpPr>
            <p:nvPr/>
          </p:nvSpPr>
          <p:spPr bwMode="auto">
            <a:xfrm>
              <a:off x="4484688" y="1792288"/>
              <a:ext cx="125413" cy="79375"/>
            </a:xfrm>
            <a:custGeom>
              <a:avLst/>
              <a:gdLst>
                <a:gd name="T0" fmla="*/ 71 w 79"/>
                <a:gd name="T1" fmla="*/ 50 h 50"/>
                <a:gd name="T2" fmla="*/ 0 w 79"/>
                <a:gd name="T3" fmla="*/ 14 h 50"/>
                <a:gd name="T4" fmla="*/ 3 w 79"/>
                <a:gd name="T5" fmla="*/ 0 h 50"/>
                <a:gd name="T6" fmla="*/ 79 w 79"/>
                <a:gd name="T7" fmla="*/ 35 h 50"/>
                <a:gd name="T8" fmla="*/ 71 w 7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0">
                  <a:moveTo>
                    <a:pt x="71" y="50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79" y="35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57"/>
            <p:cNvSpPr>
              <a:spLocks/>
            </p:cNvSpPr>
            <p:nvPr/>
          </p:nvSpPr>
          <p:spPr bwMode="auto">
            <a:xfrm>
              <a:off x="4467225" y="1779588"/>
              <a:ext cx="39688" cy="46038"/>
            </a:xfrm>
            <a:custGeom>
              <a:avLst/>
              <a:gdLst>
                <a:gd name="T0" fmla="*/ 5 w 7"/>
                <a:gd name="T1" fmla="*/ 1 h 8"/>
                <a:gd name="T2" fmla="*/ 7 w 7"/>
                <a:gd name="T3" fmla="*/ 6 h 8"/>
                <a:gd name="T4" fmla="*/ 2 w 7"/>
                <a:gd name="T5" fmla="*/ 7 h 8"/>
                <a:gd name="T6" fmla="*/ 1 w 7"/>
                <a:gd name="T7" fmla="*/ 3 h 8"/>
                <a:gd name="T8" fmla="*/ 5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1"/>
                  </a:moveTo>
                  <a:cubicBezTo>
                    <a:pt x="7" y="2"/>
                    <a:pt x="7" y="4"/>
                    <a:pt x="7" y="6"/>
                  </a:cubicBez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58"/>
            <p:cNvSpPr>
              <a:spLocks/>
            </p:cNvSpPr>
            <p:nvPr/>
          </p:nvSpPr>
          <p:spPr bwMode="auto">
            <a:xfrm>
              <a:off x="4467225" y="1882776"/>
              <a:ext cx="130175" cy="34925"/>
            </a:xfrm>
            <a:custGeom>
              <a:avLst/>
              <a:gdLst>
                <a:gd name="T0" fmla="*/ 0 w 82"/>
                <a:gd name="T1" fmla="*/ 22 h 22"/>
                <a:gd name="T2" fmla="*/ 0 w 82"/>
                <a:gd name="T3" fmla="*/ 7 h 22"/>
                <a:gd name="T4" fmla="*/ 79 w 82"/>
                <a:gd name="T5" fmla="*/ 0 h 22"/>
                <a:gd name="T6" fmla="*/ 82 w 82"/>
                <a:gd name="T7" fmla="*/ 14 h 22"/>
                <a:gd name="T8" fmla="*/ 0 w 8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2">
                  <a:moveTo>
                    <a:pt x="0" y="22"/>
                  </a:moveTo>
                  <a:lnTo>
                    <a:pt x="0" y="7"/>
                  </a:lnTo>
                  <a:lnTo>
                    <a:pt x="79" y="0"/>
                  </a:lnTo>
                  <a:lnTo>
                    <a:pt x="8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59"/>
            <p:cNvSpPr>
              <a:spLocks/>
            </p:cNvSpPr>
            <p:nvPr/>
          </p:nvSpPr>
          <p:spPr bwMode="auto">
            <a:xfrm>
              <a:off x="4449763" y="1889126"/>
              <a:ext cx="39688" cy="39688"/>
            </a:xfrm>
            <a:custGeom>
              <a:avLst/>
              <a:gdLst>
                <a:gd name="T0" fmla="*/ 3 w 7"/>
                <a:gd name="T1" fmla="*/ 0 h 7"/>
                <a:gd name="T2" fmla="*/ 6 w 7"/>
                <a:gd name="T3" fmla="*/ 3 h 7"/>
                <a:gd name="T4" fmla="*/ 4 w 7"/>
                <a:gd name="T5" fmla="*/ 6 h 7"/>
                <a:gd name="T6" fmla="*/ 0 w 7"/>
                <a:gd name="T7" fmla="*/ 4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5" y="0"/>
                    <a:pt x="6" y="1"/>
                    <a:pt x="6" y="3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60"/>
            <p:cNvSpPr>
              <a:spLocks/>
            </p:cNvSpPr>
            <p:nvPr/>
          </p:nvSpPr>
          <p:spPr bwMode="auto">
            <a:xfrm>
              <a:off x="4495800" y="1917701"/>
              <a:ext cx="119063" cy="96838"/>
            </a:xfrm>
            <a:custGeom>
              <a:avLst/>
              <a:gdLst>
                <a:gd name="T0" fmla="*/ 11 w 75"/>
                <a:gd name="T1" fmla="*/ 61 h 61"/>
                <a:gd name="T2" fmla="*/ 0 w 75"/>
                <a:gd name="T3" fmla="*/ 50 h 61"/>
                <a:gd name="T4" fmla="*/ 64 w 75"/>
                <a:gd name="T5" fmla="*/ 0 h 61"/>
                <a:gd name="T6" fmla="*/ 75 w 75"/>
                <a:gd name="T7" fmla="*/ 10 h 61"/>
                <a:gd name="T8" fmla="*/ 11 w 7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1">
                  <a:moveTo>
                    <a:pt x="11" y="61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75" y="10"/>
                  </a:lnTo>
                  <a:lnTo>
                    <a:pt x="11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61"/>
            <p:cNvSpPr>
              <a:spLocks/>
            </p:cNvSpPr>
            <p:nvPr/>
          </p:nvSpPr>
          <p:spPr bwMode="auto">
            <a:xfrm>
              <a:off x="4484688" y="1985963"/>
              <a:ext cx="39688" cy="39688"/>
            </a:xfrm>
            <a:custGeom>
              <a:avLst/>
              <a:gdLst>
                <a:gd name="T0" fmla="*/ 2 w 7"/>
                <a:gd name="T1" fmla="*/ 1 h 7"/>
                <a:gd name="T2" fmla="*/ 6 w 7"/>
                <a:gd name="T3" fmla="*/ 1 h 7"/>
                <a:gd name="T4" fmla="*/ 6 w 7"/>
                <a:gd name="T5" fmla="*/ 6 h 7"/>
                <a:gd name="T6" fmla="*/ 1 w 7"/>
                <a:gd name="T7" fmla="*/ 5 h 7"/>
                <a:gd name="T8" fmla="*/ 2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62"/>
            <p:cNvSpPr>
              <a:spLocks/>
            </p:cNvSpPr>
            <p:nvPr/>
          </p:nvSpPr>
          <p:spPr bwMode="auto">
            <a:xfrm>
              <a:off x="4575175" y="1939926"/>
              <a:ext cx="68263" cy="131763"/>
            </a:xfrm>
            <a:custGeom>
              <a:avLst/>
              <a:gdLst>
                <a:gd name="T0" fmla="*/ 14 w 43"/>
                <a:gd name="T1" fmla="*/ 83 h 83"/>
                <a:gd name="T2" fmla="*/ 0 w 43"/>
                <a:gd name="T3" fmla="*/ 79 h 83"/>
                <a:gd name="T4" fmla="*/ 29 w 43"/>
                <a:gd name="T5" fmla="*/ 0 h 83"/>
                <a:gd name="T6" fmla="*/ 43 w 43"/>
                <a:gd name="T7" fmla="*/ 7 h 83"/>
                <a:gd name="T8" fmla="*/ 14 w 4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3">
                  <a:moveTo>
                    <a:pt x="14" y="83"/>
                  </a:moveTo>
                  <a:lnTo>
                    <a:pt x="0" y="79"/>
                  </a:lnTo>
                  <a:lnTo>
                    <a:pt x="29" y="0"/>
                  </a:lnTo>
                  <a:lnTo>
                    <a:pt x="43" y="7"/>
                  </a:lnTo>
                  <a:lnTo>
                    <a:pt x="14" y="8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63"/>
            <p:cNvSpPr>
              <a:spLocks/>
            </p:cNvSpPr>
            <p:nvPr/>
          </p:nvSpPr>
          <p:spPr bwMode="auto">
            <a:xfrm>
              <a:off x="4570413" y="2047876"/>
              <a:ext cx="39688" cy="39688"/>
            </a:xfrm>
            <a:custGeom>
              <a:avLst/>
              <a:gdLst>
                <a:gd name="T0" fmla="*/ 0 w 7"/>
                <a:gd name="T1" fmla="*/ 2 h 7"/>
                <a:gd name="T2" fmla="*/ 4 w 7"/>
                <a:gd name="T3" fmla="*/ 0 h 7"/>
                <a:gd name="T4" fmla="*/ 6 w 7"/>
                <a:gd name="T5" fmla="*/ 4 h 7"/>
                <a:gd name="T6" fmla="*/ 2 w 7"/>
                <a:gd name="T7" fmla="*/ 6 h 7"/>
                <a:gd name="T8" fmla="*/ 0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4654550" y="1946276"/>
              <a:ext cx="52388" cy="130175"/>
            </a:xfrm>
            <a:custGeom>
              <a:avLst/>
              <a:gdLst>
                <a:gd name="T0" fmla="*/ 18 w 33"/>
                <a:gd name="T1" fmla="*/ 82 h 82"/>
                <a:gd name="T2" fmla="*/ 0 w 33"/>
                <a:gd name="T3" fmla="*/ 3 h 82"/>
                <a:gd name="T4" fmla="*/ 15 w 33"/>
                <a:gd name="T5" fmla="*/ 0 h 82"/>
                <a:gd name="T6" fmla="*/ 33 w 33"/>
                <a:gd name="T7" fmla="*/ 82 h 82"/>
                <a:gd name="T8" fmla="*/ 18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18" y="82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33" y="82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672013" y="2054226"/>
              <a:ext cx="39688" cy="39688"/>
            </a:xfrm>
            <a:custGeom>
              <a:avLst/>
              <a:gdLst>
                <a:gd name="T0" fmla="*/ 0 w 7"/>
                <a:gd name="T1" fmla="*/ 5 h 7"/>
                <a:gd name="T2" fmla="*/ 3 w 7"/>
                <a:gd name="T3" fmla="*/ 1 h 7"/>
                <a:gd name="T4" fmla="*/ 7 w 7"/>
                <a:gd name="T5" fmla="*/ 3 h 7"/>
                <a:gd name="T6" fmla="*/ 4 w 7"/>
                <a:gd name="T7" fmla="*/ 7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4689475" y="1928813"/>
              <a:ext cx="103188" cy="107950"/>
            </a:xfrm>
            <a:custGeom>
              <a:avLst/>
              <a:gdLst>
                <a:gd name="T0" fmla="*/ 57 w 65"/>
                <a:gd name="T1" fmla="*/ 68 h 68"/>
                <a:gd name="T2" fmla="*/ 0 w 65"/>
                <a:gd name="T3" fmla="*/ 11 h 68"/>
                <a:gd name="T4" fmla="*/ 11 w 65"/>
                <a:gd name="T5" fmla="*/ 0 h 68"/>
                <a:gd name="T6" fmla="*/ 65 w 65"/>
                <a:gd name="T7" fmla="*/ 57 h 68"/>
                <a:gd name="T8" fmla="*/ 57 w 65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8">
                  <a:moveTo>
                    <a:pt x="57" y="6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65" y="57"/>
                  </a:lnTo>
                  <a:lnTo>
                    <a:pt x="57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4764088" y="2008188"/>
              <a:ext cx="39688" cy="39688"/>
            </a:xfrm>
            <a:custGeom>
              <a:avLst/>
              <a:gdLst>
                <a:gd name="T0" fmla="*/ 1 w 7"/>
                <a:gd name="T1" fmla="*/ 6 h 7"/>
                <a:gd name="T2" fmla="*/ 2 w 7"/>
                <a:gd name="T3" fmla="*/ 1 h 7"/>
                <a:gd name="T4" fmla="*/ 6 w 7"/>
                <a:gd name="T5" fmla="*/ 1 h 7"/>
                <a:gd name="T6" fmla="*/ 6 w 7"/>
                <a:gd name="T7" fmla="*/ 6 h 7"/>
                <a:gd name="T8" fmla="*/ 1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5" y="7"/>
                    <a:pt x="3" y="7"/>
                    <a:pt x="1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4711700" y="1893888"/>
              <a:ext cx="131763" cy="57150"/>
            </a:xfrm>
            <a:custGeom>
              <a:avLst/>
              <a:gdLst>
                <a:gd name="T0" fmla="*/ 79 w 83"/>
                <a:gd name="T1" fmla="*/ 36 h 36"/>
                <a:gd name="T2" fmla="*/ 0 w 83"/>
                <a:gd name="T3" fmla="*/ 15 h 36"/>
                <a:gd name="T4" fmla="*/ 4 w 83"/>
                <a:gd name="T5" fmla="*/ 0 h 36"/>
                <a:gd name="T6" fmla="*/ 83 w 83"/>
                <a:gd name="T7" fmla="*/ 22 h 36"/>
                <a:gd name="T8" fmla="*/ 79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79" y="3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83" y="22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4821238" y="1917701"/>
              <a:ext cx="39688" cy="39688"/>
            </a:xfrm>
            <a:custGeom>
              <a:avLst/>
              <a:gdLst>
                <a:gd name="T0" fmla="*/ 2 w 7"/>
                <a:gd name="T1" fmla="*/ 7 h 7"/>
                <a:gd name="T2" fmla="*/ 0 w 7"/>
                <a:gd name="T3" fmla="*/ 3 h 7"/>
                <a:gd name="T4" fmla="*/ 4 w 7"/>
                <a:gd name="T5" fmla="*/ 1 h 7"/>
                <a:gd name="T6" fmla="*/ 6 w 7"/>
                <a:gd name="T7" fmla="*/ 5 h 7"/>
                <a:gd name="T8" fmla="*/ 2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6" y="6"/>
                    <a:pt x="4" y="7"/>
                    <a:pt x="2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4711700" y="1825626"/>
              <a:ext cx="131763" cy="57150"/>
            </a:xfrm>
            <a:custGeom>
              <a:avLst/>
              <a:gdLst>
                <a:gd name="T0" fmla="*/ 4 w 83"/>
                <a:gd name="T1" fmla="*/ 36 h 36"/>
                <a:gd name="T2" fmla="*/ 0 w 83"/>
                <a:gd name="T3" fmla="*/ 25 h 36"/>
                <a:gd name="T4" fmla="*/ 79 w 83"/>
                <a:gd name="T5" fmla="*/ 0 h 36"/>
                <a:gd name="T6" fmla="*/ 83 w 83"/>
                <a:gd name="T7" fmla="*/ 11 h 36"/>
                <a:gd name="T8" fmla="*/ 4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4" y="36"/>
                  </a:moveTo>
                  <a:lnTo>
                    <a:pt x="0" y="25"/>
                  </a:lnTo>
                  <a:lnTo>
                    <a:pt x="79" y="0"/>
                  </a:lnTo>
                  <a:lnTo>
                    <a:pt x="83" y="11"/>
                  </a:lnTo>
                  <a:lnTo>
                    <a:pt x="4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4814888" y="1814513"/>
              <a:ext cx="46038" cy="39688"/>
            </a:xfrm>
            <a:custGeom>
              <a:avLst/>
              <a:gdLst>
                <a:gd name="T0" fmla="*/ 5 w 8"/>
                <a:gd name="T1" fmla="*/ 7 h 7"/>
                <a:gd name="T2" fmla="*/ 1 w 8"/>
                <a:gd name="T3" fmla="*/ 5 h 7"/>
                <a:gd name="T4" fmla="*/ 3 w 8"/>
                <a:gd name="T5" fmla="*/ 0 h 7"/>
                <a:gd name="T6" fmla="*/ 7 w 8"/>
                <a:gd name="T7" fmla="*/ 3 h 7"/>
                <a:gd name="T8" fmla="*/ 5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4"/>
                    <a:pt x="7" y="6"/>
                    <a:pt x="5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72"/>
            <p:cNvSpPr>
              <a:spLocks/>
            </p:cNvSpPr>
            <p:nvPr/>
          </p:nvSpPr>
          <p:spPr bwMode="auto">
            <a:xfrm>
              <a:off x="4689475" y="1739901"/>
              <a:ext cx="103188" cy="114300"/>
            </a:xfrm>
            <a:custGeom>
              <a:avLst/>
              <a:gdLst>
                <a:gd name="T0" fmla="*/ 11 w 65"/>
                <a:gd name="T1" fmla="*/ 72 h 72"/>
                <a:gd name="T2" fmla="*/ 0 w 65"/>
                <a:gd name="T3" fmla="*/ 61 h 72"/>
                <a:gd name="T4" fmla="*/ 54 w 65"/>
                <a:gd name="T5" fmla="*/ 0 h 72"/>
                <a:gd name="T6" fmla="*/ 65 w 65"/>
                <a:gd name="T7" fmla="*/ 7 h 72"/>
                <a:gd name="T8" fmla="*/ 11 w 6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2">
                  <a:moveTo>
                    <a:pt x="11" y="72"/>
                  </a:moveTo>
                  <a:lnTo>
                    <a:pt x="0" y="61"/>
                  </a:lnTo>
                  <a:lnTo>
                    <a:pt x="54" y="0"/>
                  </a:lnTo>
                  <a:lnTo>
                    <a:pt x="65" y="7"/>
                  </a:lnTo>
                  <a:lnTo>
                    <a:pt x="11" y="7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73"/>
            <p:cNvSpPr>
              <a:spLocks/>
            </p:cNvSpPr>
            <p:nvPr/>
          </p:nvSpPr>
          <p:spPr bwMode="auto">
            <a:xfrm>
              <a:off x="4757738" y="1728788"/>
              <a:ext cx="46038" cy="39688"/>
            </a:xfrm>
            <a:custGeom>
              <a:avLst/>
              <a:gdLst>
                <a:gd name="T0" fmla="*/ 6 w 8"/>
                <a:gd name="T1" fmla="*/ 5 h 7"/>
                <a:gd name="T2" fmla="*/ 2 w 8"/>
                <a:gd name="T3" fmla="*/ 6 h 7"/>
                <a:gd name="T4" fmla="*/ 1 w 8"/>
                <a:gd name="T5" fmla="*/ 1 h 7"/>
                <a:gd name="T6" fmla="*/ 6 w 8"/>
                <a:gd name="T7" fmla="*/ 1 h 7"/>
                <a:gd name="T8" fmla="*/ 6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2"/>
                    <a:pt x="8" y="4"/>
                    <a:pt x="6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1" name="TextBox 1"/>
          <p:cNvSpPr txBox="1"/>
          <p:nvPr/>
        </p:nvSpPr>
        <p:spPr>
          <a:xfrm>
            <a:off x="991394" y="2643062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72" name="组合 271"/>
          <p:cNvGrpSpPr/>
          <p:nvPr/>
        </p:nvGrpSpPr>
        <p:grpSpPr>
          <a:xfrm>
            <a:off x="4062089" y="1312165"/>
            <a:ext cx="4024508" cy="1219200"/>
            <a:chOff x="4382018" y="835686"/>
            <a:chExt cx="3343276" cy="1012825"/>
          </a:xfrm>
          <a:solidFill>
            <a:schemeClr val="bg1"/>
          </a:solidFill>
        </p:grpSpPr>
        <p:sp>
          <p:nvSpPr>
            <p:cNvPr id="273" name="Freeform 5"/>
            <p:cNvSpPr>
              <a:spLocks/>
            </p:cNvSpPr>
            <p:nvPr/>
          </p:nvSpPr>
          <p:spPr bwMode="auto">
            <a:xfrm>
              <a:off x="4382018" y="835686"/>
              <a:ext cx="774700" cy="993775"/>
            </a:xfrm>
            <a:custGeom>
              <a:avLst/>
              <a:gdLst>
                <a:gd name="T0" fmla="*/ 150 w 154"/>
                <a:gd name="T1" fmla="*/ 69 h 195"/>
                <a:gd name="T2" fmla="*/ 73 w 154"/>
                <a:gd name="T3" fmla="*/ 0 h 195"/>
                <a:gd name="T4" fmla="*/ 1 w 154"/>
                <a:gd name="T5" fmla="*/ 55 h 195"/>
                <a:gd name="T6" fmla="*/ 43 w 154"/>
                <a:gd name="T7" fmla="*/ 76 h 195"/>
                <a:gd name="T8" fmla="*/ 73 w 154"/>
                <a:gd name="T9" fmla="*/ 43 h 195"/>
                <a:gd name="T10" fmla="*/ 95 w 154"/>
                <a:gd name="T11" fmla="*/ 67 h 195"/>
                <a:gd name="T12" fmla="*/ 0 w 154"/>
                <a:gd name="T13" fmla="*/ 169 h 195"/>
                <a:gd name="T14" fmla="*/ 0 w 154"/>
                <a:gd name="T15" fmla="*/ 195 h 195"/>
                <a:gd name="T16" fmla="*/ 154 w 154"/>
                <a:gd name="T17" fmla="*/ 195 h 195"/>
                <a:gd name="T18" fmla="*/ 154 w 154"/>
                <a:gd name="T19" fmla="*/ 150 h 195"/>
                <a:gd name="T20" fmla="*/ 91 w 154"/>
                <a:gd name="T21" fmla="*/ 150 h 195"/>
                <a:gd name="T22" fmla="*/ 150 w 154"/>
                <a:gd name="T23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5">
                  <a:moveTo>
                    <a:pt x="150" y="69"/>
                  </a:moveTo>
                  <a:cubicBezTo>
                    <a:pt x="150" y="46"/>
                    <a:pt x="145" y="0"/>
                    <a:pt x="73" y="0"/>
                  </a:cubicBezTo>
                  <a:cubicBezTo>
                    <a:pt x="17" y="0"/>
                    <a:pt x="1" y="55"/>
                    <a:pt x="1" y="55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56" y="43"/>
                    <a:pt x="73" y="43"/>
                  </a:cubicBezTo>
                  <a:cubicBezTo>
                    <a:pt x="88" y="43"/>
                    <a:pt x="95" y="50"/>
                    <a:pt x="95" y="67"/>
                  </a:cubicBezTo>
                  <a:cubicBezTo>
                    <a:pt x="95" y="102"/>
                    <a:pt x="0" y="169"/>
                    <a:pt x="0" y="16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54" y="195"/>
                    <a:pt x="154" y="195"/>
                    <a:pt x="154" y="195"/>
                  </a:cubicBezTo>
                  <a:cubicBezTo>
                    <a:pt x="154" y="150"/>
                    <a:pt x="154" y="150"/>
                    <a:pt x="154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0"/>
                    <a:pt x="150" y="115"/>
                    <a:pt x="150" y="69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Freeform 6"/>
            <p:cNvSpPr>
              <a:spLocks noEditPoints="1"/>
            </p:cNvSpPr>
            <p:nvPr/>
          </p:nvSpPr>
          <p:spPr bwMode="auto">
            <a:xfrm>
              <a:off x="5228156" y="835686"/>
              <a:ext cx="790575" cy="1012825"/>
            </a:xfrm>
            <a:custGeom>
              <a:avLst/>
              <a:gdLst>
                <a:gd name="T0" fmla="*/ 79 w 157"/>
                <a:gd name="T1" fmla="*/ 0 h 199"/>
                <a:gd name="T2" fmla="*/ 0 w 157"/>
                <a:gd name="T3" fmla="*/ 100 h 199"/>
                <a:gd name="T4" fmla="*/ 79 w 157"/>
                <a:gd name="T5" fmla="*/ 199 h 199"/>
                <a:gd name="T6" fmla="*/ 157 w 157"/>
                <a:gd name="T7" fmla="*/ 100 h 199"/>
                <a:gd name="T8" fmla="*/ 79 w 157"/>
                <a:gd name="T9" fmla="*/ 0 h 199"/>
                <a:gd name="T10" fmla="*/ 79 w 157"/>
                <a:gd name="T11" fmla="*/ 154 h 199"/>
                <a:gd name="T12" fmla="*/ 52 w 157"/>
                <a:gd name="T13" fmla="*/ 100 h 199"/>
                <a:gd name="T14" fmla="*/ 79 w 157"/>
                <a:gd name="T15" fmla="*/ 45 h 199"/>
                <a:gd name="T16" fmla="*/ 105 w 157"/>
                <a:gd name="T17" fmla="*/ 100 h 199"/>
                <a:gd name="T18" fmla="*/ 79 w 157"/>
                <a:gd name="T19" fmla="*/ 1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99">
                  <a:moveTo>
                    <a:pt x="79" y="0"/>
                  </a:moveTo>
                  <a:cubicBezTo>
                    <a:pt x="37" y="0"/>
                    <a:pt x="0" y="33"/>
                    <a:pt x="0" y="100"/>
                  </a:cubicBezTo>
                  <a:cubicBezTo>
                    <a:pt x="0" y="166"/>
                    <a:pt x="37" y="199"/>
                    <a:pt x="79" y="199"/>
                  </a:cubicBezTo>
                  <a:cubicBezTo>
                    <a:pt x="120" y="199"/>
                    <a:pt x="157" y="166"/>
                    <a:pt x="157" y="100"/>
                  </a:cubicBezTo>
                  <a:cubicBezTo>
                    <a:pt x="157" y="33"/>
                    <a:pt x="120" y="0"/>
                    <a:pt x="79" y="0"/>
                  </a:cubicBezTo>
                  <a:close/>
                  <a:moveTo>
                    <a:pt x="79" y="154"/>
                  </a:moveTo>
                  <a:cubicBezTo>
                    <a:pt x="61" y="154"/>
                    <a:pt x="52" y="133"/>
                    <a:pt x="52" y="100"/>
                  </a:cubicBezTo>
                  <a:cubicBezTo>
                    <a:pt x="52" y="66"/>
                    <a:pt x="61" y="45"/>
                    <a:pt x="79" y="45"/>
                  </a:cubicBezTo>
                  <a:cubicBezTo>
                    <a:pt x="96" y="45"/>
                    <a:pt x="105" y="66"/>
                    <a:pt x="105" y="100"/>
                  </a:cubicBezTo>
                  <a:cubicBezTo>
                    <a:pt x="105" y="133"/>
                    <a:pt x="96" y="154"/>
                    <a:pt x="79" y="154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5" name="Freeform 7"/>
            <p:cNvSpPr>
              <a:spLocks/>
            </p:cNvSpPr>
            <p:nvPr/>
          </p:nvSpPr>
          <p:spPr bwMode="auto">
            <a:xfrm>
              <a:off x="6088581" y="835686"/>
              <a:ext cx="774700" cy="993775"/>
            </a:xfrm>
            <a:custGeom>
              <a:avLst/>
              <a:gdLst>
                <a:gd name="T0" fmla="*/ 150 w 154"/>
                <a:gd name="T1" fmla="*/ 69 h 195"/>
                <a:gd name="T2" fmla="*/ 73 w 154"/>
                <a:gd name="T3" fmla="*/ 0 h 195"/>
                <a:gd name="T4" fmla="*/ 1 w 154"/>
                <a:gd name="T5" fmla="*/ 55 h 195"/>
                <a:gd name="T6" fmla="*/ 43 w 154"/>
                <a:gd name="T7" fmla="*/ 76 h 195"/>
                <a:gd name="T8" fmla="*/ 73 w 154"/>
                <a:gd name="T9" fmla="*/ 43 h 195"/>
                <a:gd name="T10" fmla="*/ 95 w 154"/>
                <a:gd name="T11" fmla="*/ 67 h 195"/>
                <a:gd name="T12" fmla="*/ 0 w 154"/>
                <a:gd name="T13" fmla="*/ 169 h 195"/>
                <a:gd name="T14" fmla="*/ 0 w 154"/>
                <a:gd name="T15" fmla="*/ 195 h 195"/>
                <a:gd name="T16" fmla="*/ 154 w 154"/>
                <a:gd name="T17" fmla="*/ 195 h 195"/>
                <a:gd name="T18" fmla="*/ 154 w 154"/>
                <a:gd name="T19" fmla="*/ 150 h 195"/>
                <a:gd name="T20" fmla="*/ 91 w 154"/>
                <a:gd name="T21" fmla="*/ 150 h 195"/>
                <a:gd name="T22" fmla="*/ 150 w 154"/>
                <a:gd name="T23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5">
                  <a:moveTo>
                    <a:pt x="150" y="69"/>
                  </a:moveTo>
                  <a:cubicBezTo>
                    <a:pt x="150" y="46"/>
                    <a:pt x="145" y="0"/>
                    <a:pt x="73" y="0"/>
                  </a:cubicBezTo>
                  <a:cubicBezTo>
                    <a:pt x="18" y="0"/>
                    <a:pt x="1" y="55"/>
                    <a:pt x="1" y="55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56" y="43"/>
                    <a:pt x="73" y="43"/>
                  </a:cubicBezTo>
                  <a:cubicBezTo>
                    <a:pt x="88" y="43"/>
                    <a:pt x="95" y="50"/>
                    <a:pt x="95" y="67"/>
                  </a:cubicBezTo>
                  <a:cubicBezTo>
                    <a:pt x="95" y="102"/>
                    <a:pt x="0" y="169"/>
                    <a:pt x="0" y="16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54" y="195"/>
                    <a:pt x="154" y="195"/>
                    <a:pt x="154" y="195"/>
                  </a:cubicBezTo>
                  <a:cubicBezTo>
                    <a:pt x="154" y="150"/>
                    <a:pt x="154" y="150"/>
                    <a:pt x="154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0"/>
                    <a:pt x="150" y="115"/>
                    <a:pt x="150" y="69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6939481" y="835686"/>
              <a:ext cx="785813" cy="1012825"/>
            </a:xfrm>
            <a:custGeom>
              <a:avLst/>
              <a:gdLst>
                <a:gd name="T0" fmla="*/ 78 w 156"/>
                <a:gd name="T1" fmla="*/ 0 h 199"/>
                <a:gd name="T2" fmla="*/ 0 w 156"/>
                <a:gd name="T3" fmla="*/ 100 h 199"/>
                <a:gd name="T4" fmla="*/ 78 w 156"/>
                <a:gd name="T5" fmla="*/ 199 h 199"/>
                <a:gd name="T6" fmla="*/ 156 w 156"/>
                <a:gd name="T7" fmla="*/ 100 h 199"/>
                <a:gd name="T8" fmla="*/ 78 w 156"/>
                <a:gd name="T9" fmla="*/ 0 h 199"/>
                <a:gd name="T10" fmla="*/ 78 w 156"/>
                <a:gd name="T11" fmla="*/ 154 h 199"/>
                <a:gd name="T12" fmla="*/ 51 w 156"/>
                <a:gd name="T13" fmla="*/ 100 h 199"/>
                <a:gd name="T14" fmla="*/ 78 w 156"/>
                <a:gd name="T15" fmla="*/ 45 h 199"/>
                <a:gd name="T16" fmla="*/ 104 w 156"/>
                <a:gd name="T17" fmla="*/ 100 h 199"/>
                <a:gd name="T18" fmla="*/ 78 w 156"/>
                <a:gd name="T19" fmla="*/ 1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99">
                  <a:moveTo>
                    <a:pt x="78" y="0"/>
                  </a:moveTo>
                  <a:cubicBezTo>
                    <a:pt x="37" y="0"/>
                    <a:pt x="0" y="33"/>
                    <a:pt x="0" y="100"/>
                  </a:cubicBezTo>
                  <a:cubicBezTo>
                    <a:pt x="0" y="166"/>
                    <a:pt x="37" y="199"/>
                    <a:pt x="78" y="199"/>
                  </a:cubicBezTo>
                  <a:cubicBezTo>
                    <a:pt x="119" y="199"/>
                    <a:pt x="156" y="166"/>
                    <a:pt x="156" y="100"/>
                  </a:cubicBezTo>
                  <a:cubicBezTo>
                    <a:pt x="156" y="33"/>
                    <a:pt x="119" y="0"/>
                    <a:pt x="78" y="0"/>
                  </a:cubicBezTo>
                  <a:close/>
                  <a:moveTo>
                    <a:pt x="78" y="154"/>
                  </a:moveTo>
                  <a:cubicBezTo>
                    <a:pt x="60" y="154"/>
                    <a:pt x="51" y="133"/>
                    <a:pt x="51" y="100"/>
                  </a:cubicBezTo>
                  <a:cubicBezTo>
                    <a:pt x="51" y="66"/>
                    <a:pt x="60" y="45"/>
                    <a:pt x="78" y="45"/>
                  </a:cubicBezTo>
                  <a:cubicBezTo>
                    <a:pt x="95" y="45"/>
                    <a:pt x="104" y="66"/>
                    <a:pt x="104" y="100"/>
                  </a:cubicBezTo>
                  <a:cubicBezTo>
                    <a:pt x="104" y="133"/>
                    <a:pt x="95" y="154"/>
                    <a:pt x="78" y="154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8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060496" y="763588"/>
            <a:ext cx="1882775" cy="1082675"/>
          </a:xfrm>
          <a:custGeom>
            <a:avLst/>
            <a:gdLst>
              <a:gd name="T0" fmla="*/ 330 w 330"/>
              <a:gd name="T1" fmla="*/ 102 h 190"/>
              <a:gd name="T2" fmla="*/ 278 w 330"/>
              <a:gd name="T3" fmla="*/ 40 h 190"/>
              <a:gd name="T4" fmla="*/ 277 w 330"/>
              <a:gd name="T5" fmla="*/ 39 h 190"/>
              <a:gd name="T6" fmla="*/ 204 w 330"/>
              <a:gd name="T7" fmla="*/ 6 h 190"/>
              <a:gd name="T8" fmla="*/ 123 w 330"/>
              <a:gd name="T9" fmla="*/ 6 h 190"/>
              <a:gd name="T10" fmla="*/ 122 w 330"/>
              <a:gd name="T11" fmla="*/ 7 h 190"/>
              <a:gd name="T12" fmla="*/ 46 w 330"/>
              <a:gd name="T13" fmla="*/ 44 h 190"/>
              <a:gd name="T14" fmla="*/ 0 w 330"/>
              <a:gd name="T15" fmla="*/ 102 h 190"/>
              <a:gd name="T16" fmla="*/ 112 w 330"/>
              <a:gd name="T17" fmla="*/ 157 h 190"/>
              <a:gd name="T18" fmla="*/ 152 w 330"/>
              <a:gd name="T19" fmla="*/ 190 h 190"/>
              <a:gd name="T20" fmla="*/ 177 w 330"/>
              <a:gd name="T21" fmla="*/ 190 h 190"/>
              <a:gd name="T22" fmla="*/ 217 w 330"/>
              <a:gd name="T23" fmla="*/ 157 h 190"/>
              <a:gd name="T24" fmla="*/ 325 w 330"/>
              <a:gd name="T25" fmla="*/ 105 h 190"/>
              <a:gd name="T26" fmla="*/ 315 w 330"/>
              <a:gd name="T27" fmla="*/ 97 h 190"/>
              <a:gd name="T28" fmla="*/ 209 w 330"/>
              <a:gd name="T29" fmla="*/ 131 h 190"/>
              <a:gd name="T30" fmla="*/ 315 w 330"/>
              <a:gd name="T31" fmla="*/ 97 h 190"/>
              <a:gd name="T32" fmla="*/ 164 w 330"/>
              <a:gd name="T33" fmla="*/ 169 h 190"/>
              <a:gd name="T34" fmla="*/ 173 w 330"/>
              <a:gd name="T35" fmla="*/ 128 h 190"/>
              <a:gd name="T36" fmla="*/ 129 w 330"/>
              <a:gd name="T37" fmla="*/ 139 h 190"/>
              <a:gd name="T38" fmla="*/ 119 w 330"/>
              <a:gd name="T39" fmla="*/ 149 h 190"/>
              <a:gd name="T40" fmla="*/ 131 w 330"/>
              <a:gd name="T41" fmla="*/ 137 h 190"/>
              <a:gd name="T42" fmla="*/ 134 w 330"/>
              <a:gd name="T43" fmla="*/ 135 h 190"/>
              <a:gd name="T44" fmla="*/ 161 w 330"/>
              <a:gd name="T45" fmla="*/ 169 h 190"/>
              <a:gd name="T46" fmla="*/ 131 w 330"/>
              <a:gd name="T47" fmla="*/ 137 h 190"/>
              <a:gd name="T48" fmla="*/ 178 w 330"/>
              <a:gd name="T49" fmla="*/ 129 h 190"/>
              <a:gd name="T50" fmla="*/ 169 w 330"/>
              <a:gd name="T51" fmla="*/ 168 h 190"/>
              <a:gd name="T52" fmla="*/ 199 w 330"/>
              <a:gd name="T53" fmla="*/ 138 h 190"/>
              <a:gd name="T54" fmla="*/ 177 w 330"/>
              <a:gd name="T55" fmla="*/ 164 h 190"/>
              <a:gd name="T56" fmla="*/ 199 w 330"/>
              <a:gd name="T57" fmla="*/ 16 h 190"/>
              <a:gd name="T58" fmla="*/ 155 w 330"/>
              <a:gd name="T59" fmla="*/ 117 h 190"/>
              <a:gd name="T60" fmla="*/ 199 w 330"/>
              <a:gd name="T61" fmla="*/ 16 h 190"/>
              <a:gd name="T62" fmla="*/ 119 w 330"/>
              <a:gd name="T63" fmla="*/ 133 h 190"/>
              <a:gd name="T64" fmla="*/ 15 w 330"/>
              <a:gd name="T65" fmla="*/ 9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0" h="190">
                <a:moveTo>
                  <a:pt x="325" y="105"/>
                </a:moveTo>
                <a:cubicBezTo>
                  <a:pt x="330" y="102"/>
                  <a:pt x="330" y="102"/>
                  <a:pt x="330" y="102"/>
                </a:cubicBezTo>
                <a:cubicBezTo>
                  <a:pt x="327" y="97"/>
                  <a:pt x="327" y="97"/>
                  <a:pt x="327" y="97"/>
                </a:cubicBezTo>
                <a:cubicBezTo>
                  <a:pt x="315" y="75"/>
                  <a:pt x="298" y="56"/>
                  <a:pt x="278" y="40"/>
                </a:cubicBezTo>
                <a:cubicBezTo>
                  <a:pt x="278" y="40"/>
                  <a:pt x="278" y="40"/>
                  <a:pt x="278" y="40"/>
                </a:cubicBezTo>
                <a:cubicBezTo>
                  <a:pt x="277" y="39"/>
                  <a:pt x="277" y="39"/>
                  <a:pt x="277" y="39"/>
                </a:cubicBezTo>
                <a:cubicBezTo>
                  <a:pt x="257" y="24"/>
                  <a:pt x="232" y="12"/>
                  <a:pt x="206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177" y="0"/>
                  <a:pt x="150" y="0"/>
                  <a:pt x="123" y="6"/>
                </a:cubicBezTo>
                <a:cubicBezTo>
                  <a:pt x="123" y="6"/>
                  <a:pt x="123" y="6"/>
                  <a:pt x="123" y="6"/>
                </a:cubicBezTo>
                <a:cubicBezTo>
                  <a:pt x="122" y="7"/>
                  <a:pt x="122" y="7"/>
                  <a:pt x="122" y="7"/>
                </a:cubicBezTo>
                <a:cubicBezTo>
                  <a:pt x="94" y="13"/>
                  <a:pt x="69" y="25"/>
                  <a:pt x="50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28" y="59"/>
                  <a:pt x="13" y="77"/>
                  <a:pt x="2" y="97"/>
                </a:cubicBezTo>
                <a:cubicBezTo>
                  <a:pt x="0" y="102"/>
                  <a:pt x="0" y="102"/>
                  <a:pt x="0" y="102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2" y="190"/>
                  <a:pt x="152" y="190"/>
                  <a:pt x="152" y="190"/>
                </a:cubicBezTo>
                <a:cubicBezTo>
                  <a:pt x="164" y="190"/>
                  <a:pt x="164" y="190"/>
                  <a:pt x="164" y="190"/>
                </a:cubicBezTo>
                <a:cubicBezTo>
                  <a:pt x="177" y="190"/>
                  <a:pt x="177" y="190"/>
                  <a:pt x="177" y="190"/>
                </a:cubicBezTo>
                <a:cubicBezTo>
                  <a:pt x="172" y="178"/>
                  <a:pt x="172" y="178"/>
                  <a:pt x="172" y="178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325" y="105"/>
                  <a:pt x="325" y="105"/>
                  <a:pt x="325" y="105"/>
                </a:cubicBezTo>
                <a:cubicBezTo>
                  <a:pt x="325" y="105"/>
                  <a:pt x="325" y="105"/>
                  <a:pt x="325" y="105"/>
                </a:cubicBezTo>
                <a:close/>
                <a:moveTo>
                  <a:pt x="315" y="97"/>
                </a:moveTo>
                <a:cubicBezTo>
                  <a:pt x="220" y="143"/>
                  <a:pt x="220" y="143"/>
                  <a:pt x="220" y="143"/>
                </a:cubicBezTo>
                <a:cubicBezTo>
                  <a:pt x="217" y="139"/>
                  <a:pt x="213" y="135"/>
                  <a:pt x="209" y="131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91" y="64"/>
                  <a:pt x="304" y="80"/>
                  <a:pt x="315" y="97"/>
                </a:cubicBezTo>
                <a:close/>
                <a:moveTo>
                  <a:pt x="175" y="128"/>
                </a:moveTo>
                <a:cubicBezTo>
                  <a:pt x="164" y="169"/>
                  <a:pt x="164" y="169"/>
                  <a:pt x="164" y="169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61" y="127"/>
                  <a:pt x="167" y="127"/>
                  <a:pt x="173" y="128"/>
                </a:cubicBezTo>
                <a:lnTo>
                  <a:pt x="175" y="128"/>
                </a:lnTo>
                <a:close/>
                <a:moveTo>
                  <a:pt x="129" y="139"/>
                </a:moveTo>
                <a:cubicBezTo>
                  <a:pt x="151" y="165"/>
                  <a:pt x="151" y="165"/>
                  <a:pt x="151" y="16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2" y="145"/>
                  <a:pt x="125" y="142"/>
                  <a:pt x="129" y="139"/>
                </a:cubicBezTo>
                <a:close/>
                <a:moveTo>
                  <a:pt x="131" y="137"/>
                </a:moveTo>
                <a:cubicBezTo>
                  <a:pt x="134" y="135"/>
                  <a:pt x="134" y="135"/>
                  <a:pt x="134" y="13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40" y="132"/>
                  <a:pt x="145" y="130"/>
                  <a:pt x="151" y="129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60" y="169"/>
                  <a:pt x="160" y="169"/>
                  <a:pt x="160" y="169"/>
                </a:cubicBezTo>
                <a:lnTo>
                  <a:pt x="131" y="137"/>
                </a:lnTo>
                <a:close/>
                <a:moveTo>
                  <a:pt x="168" y="168"/>
                </a:moveTo>
                <a:cubicBezTo>
                  <a:pt x="178" y="129"/>
                  <a:pt x="178" y="129"/>
                  <a:pt x="178" y="129"/>
                </a:cubicBezTo>
                <a:cubicBezTo>
                  <a:pt x="184" y="130"/>
                  <a:pt x="190" y="133"/>
                  <a:pt x="195" y="136"/>
                </a:cubicBezTo>
                <a:cubicBezTo>
                  <a:pt x="169" y="168"/>
                  <a:pt x="169" y="168"/>
                  <a:pt x="169" y="168"/>
                </a:cubicBezTo>
                <a:lnTo>
                  <a:pt x="168" y="168"/>
                </a:lnTo>
                <a:close/>
                <a:moveTo>
                  <a:pt x="199" y="138"/>
                </a:moveTo>
                <a:cubicBezTo>
                  <a:pt x="203" y="141"/>
                  <a:pt x="207" y="144"/>
                  <a:pt x="210" y="148"/>
                </a:cubicBezTo>
                <a:cubicBezTo>
                  <a:pt x="177" y="164"/>
                  <a:pt x="177" y="164"/>
                  <a:pt x="177" y="164"/>
                </a:cubicBezTo>
                <a:lnTo>
                  <a:pt x="199" y="138"/>
                </a:lnTo>
                <a:close/>
                <a:moveTo>
                  <a:pt x="199" y="16"/>
                </a:moveTo>
                <a:cubicBezTo>
                  <a:pt x="174" y="117"/>
                  <a:pt x="174" y="117"/>
                  <a:pt x="174" y="117"/>
                </a:cubicBezTo>
                <a:cubicBezTo>
                  <a:pt x="168" y="116"/>
                  <a:pt x="162" y="116"/>
                  <a:pt x="155" y="117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53" y="11"/>
                  <a:pt x="176" y="11"/>
                  <a:pt x="199" y="16"/>
                </a:cubicBezTo>
                <a:close/>
                <a:moveTo>
                  <a:pt x="49" y="56"/>
                </a:moveTo>
                <a:cubicBezTo>
                  <a:pt x="119" y="133"/>
                  <a:pt x="119" y="133"/>
                  <a:pt x="119" y="133"/>
                </a:cubicBezTo>
                <a:cubicBezTo>
                  <a:pt x="115" y="137"/>
                  <a:pt x="112" y="140"/>
                  <a:pt x="109" y="144"/>
                </a:cubicBezTo>
                <a:cubicBezTo>
                  <a:pt x="15" y="98"/>
                  <a:pt x="15" y="98"/>
                  <a:pt x="15" y="98"/>
                </a:cubicBezTo>
                <a:cubicBezTo>
                  <a:pt x="24" y="82"/>
                  <a:pt x="35" y="68"/>
                  <a:pt x="49" y="56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731375" y="4950848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10639425" y="3508376"/>
            <a:ext cx="508000" cy="503238"/>
            <a:chOff x="10639425" y="3508376"/>
            <a:chExt cx="508000" cy="503238"/>
          </a:xfrm>
        </p:grpSpPr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10788650" y="3651251"/>
              <a:ext cx="211138" cy="217488"/>
            </a:xfrm>
            <a:custGeom>
              <a:avLst/>
              <a:gdLst>
                <a:gd name="T0" fmla="*/ 18 w 37"/>
                <a:gd name="T1" fmla="*/ 38 h 38"/>
                <a:gd name="T2" fmla="*/ 0 w 37"/>
                <a:gd name="T3" fmla="*/ 19 h 38"/>
                <a:gd name="T4" fmla="*/ 18 w 37"/>
                <a:gd name="T5" fmla="*/ 0 h 38"/>
                <a:gd name="T6" fmla="*/ 37 w 37"/>
                <a:gd name="T7" fmla="*/ 19 h 38"/>
                <a:gd name="T8" fmla="*/ 18 w 37"/>
                <a:gd name="T9" fmla="*/ 38 h 38"/>
                <a:gd name="T10" fmla="*/ 18 w 37"/>
                <a:gd name="T11" fmla="*/ 4 h 38"/>
                <a:gd name="T12" fmla="*/ 4 w 37"/>
                <a:gd name="T13" fmla="*/ 19 h 38"/>
                <a:gd name="T14" fmla="*/ 18 w 37"/>
                <a:gd name="T15" fmla="*/ 34 h 38"/>
                <a:gd name="T16" fmla="*/ 33 w 37"/>
                <a:gd name="T17" fmla="*/ 19 h 38"/>
                <a:gd name="T18" fmla="*/ 18 w 37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7" y="9"/>
                    <a:pt x="37" y="19"/>
                  </a:cubicBezTo>
                  <a:cubicBezTo>
                    <a:pt x="37" y="29"/>
                    <a:pt x="28" y="38"/>
                    <a:pt x="18" y="38"/>
                  </a:cubicBezTo>
                  <a:close/>
                  <a:moveTo>
                    <a:pt x="18" y="4"/>
                  </a:moveTo>
                  <a:cubicBezTo>
                    <a:pt x="10" y="4"/>
                    <a:pt x="4" y="11"/>
                    <a:pt x="4" y="19"/>
                  </a:cubicBezTo>
                  <a:cubicBezTo>
                    <a:pt x="4" y="27"/>
                    <a:pt x="10" y="34"/>
                    <a:pt x="18" y="34"/>
                  </a:cubicBezTo>
                  <a:cubicBezTo>
                    <a:pt x="26" y="34"/>
                    <a:pt x="33" y="27"/>
                    <a:pt x="33" y="19"/>
                  </a:cubicBezTo>
                  <a:cubicBezTo>
                    <a:pt x="33" y="11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36"/>
            <p:cNvSpPr>
              <a:spLocks noChangeArrowheads="1"/>
            </p:cNvSpPr>
            <p:nvPr/>
          </p:nvSpPr>
          <p:spPr bwMode="auto">
            <a:xfrm>
              <a:off x="10834688" y="3702051"/>
              <a:ext cx="119063" cy="11430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37"/>
            <p:cNvSpPr>
              <a:spLocks noChangeArrowheads="1"/>
            </p:cNvSpPr>
            <p:nvPr/>
          </p:nvSpPr>
          <p:spPr bwMode="auto">
            <a:xfrm>
              <a:off x="10879138" y="3508376"/>
              <a:ext cx="23813" cy="5032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38"/>
            <p:cNvSpPr>
              <a:spLocks noChangeArrowheads="1"/>
            </p:cNvSpPr>
            <p:nvPr/>
          </p:nvSpPr>
          <p:spPr bwMode="auto">
            <a:xfrm>
              <a:off x="10639425" y="3748088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725684" y="5282635"/>
            <a:ext cx="571500" cy="1095375"/>
            <a:chOff x="7421563" y="969963"/>
            <a:chExt cx="571500" cy="1095375"/>
          </a:xfrm>
        </p:grpSpPr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7656513" y="969963"/>
              <a:ext cx="336550" cy="325438"/>
            </a:xfrm>
            <a:custGeom>
              <a:avLst/>
              <a:gdLst>
                <a:gd name="T0" fmla="*/ 24 w 59"/>
                <a:gd name="T1" fmla="*/ 57 h 57"/>
                <a:gd name="T2" fmla="*/ 12 w 59"/>
                <a:gd name="T3" fmla="*/ 53 h 57"/>
                <a:gd name="T4" fmla="*/ 4 w 59"/>
                <a:gd name="T5" fmla="*/ 38 h 57"/>
                <a:gd name="T6" fmla="*/ 2 w 59"/>
                <a:gd name="T7" fmla="*/ 20 h 57"/>
                <a:gd name="T8" fmla="*/ 13 w 59"/>
                <a:gd name="T9" fmla="*/ 8 h 57"/>
                <a:gd name="T10" fmla="*/ 29 w 59"/>
                <a:gd name="T11" fmla="*/ 0 h 57"/>
                <a:gd name="T12" fmla="*/ 29 w 59"/>
                <a:gd name="T13" fmla="*/ 0 h 57"/>
                <a:gd name="T14" fmla="*/ 44 w 59"/>
                <a:gd name="T15" fmla="*/ 8 h 57"/>
                <a:gd name="T16" fmla="*/ 57 w 59"/>
                <a:gd name="T17" fmla="*/ 21 h 57"/>
                <a:gd name="T18" fmla="*/ 55 w 59"/>
                <a:gd name="T19" fmla="*/ 37 h 57"/>
                <a:gd name="T20" fmla="*/ 55 w 59"/>
                <a:gd name="T21" fmla="*/ 37 h 57"/>
                <a:gd name="T22" fmla="*/ 46 w 59"/>
                <a:gd name="T23" fmla="*/ 53 h 57"/>
                <a:gd name="T24" fmla="*/ 35 w 59"/>
                <a:gd name="T25" fmla="*/ 56 h 57"/>
                <a:gd name="T26" fmla="*/ 35 w 59"/>
                <a:gd name="T27" fmla="*/ 56 h 57"/>
                <a:gd name="T28" fmla="*/ 30 w 59"/>
                <a:gd name="T29" fmla="*/ 56 h 57"/>
                <a:gd name="T30" fmla="*/ 24 w 59"/>
                <a:gd name="T31" fmla="*/ 57 h 57"/>
                <a:gd name="T32" fmla="*/ 29 w 59"/>
                <a:gd name="T33" fmla="*/ 4 h 57"/>
                <a:gd name="T34" fmla="*/ 16 w 59"/>
                <a:gd name="T35" fmla="*/ 11 h 57"/>
                <a:gd name="T36" fmla="*/ 16 w 59"/>
                <a:gd name="T37" fmla="*/ 12 h 57"/>
                <a:gd name="T38" fmla="*/ 15 w 59"/>
                <a:gd name="T39" fmla="*/ 12 h 57"/>
                <a:gd name="T40" fmla="*/ 5 w 59"/>
                <a:gd name="T41" fmla="*/ 22 h 57"/>
                <a:gd name="T42" fmla="*/ 8 w 59"/>
                <a:gd name="T43" fmla="*/ 36 h 57"/>
                <a:gd name="T44" fmla="*/ 8 w 59"/>
                <a:gd name="T45" fmla="*/ 37 h 57"/>
                <a:gd name="T46" fmla="*/ 8 w 59"/>
                <a:gd name="T47" fmla="*/ 37 h 57"/>
                <a:gd name="T48" fmla="*/ 14 w 59"/>
                <a:gd name="T49" fmla="*/ 50 h 57"/>
                <a:gd name="T50" fmla="*/ 29 w 59"/>
                <a:gd name="T51" fmla="*/ 52 h 57"/>
                <a:gd name="T52" fmla="*/ 30 w 59"/>
                <a:gd name="T53" fmla="*/ 52 h 57"/>
                <a:gd name="T54" fmla="*/ 30 w 59"/>
                <a:gd name="T55" fmla="*/ 52 h 57"/>
                <a:gd name="T56" fmla="*/ 44 w 59"/>
                <a:gd name="T57" fmla="*/ 50 h 57"/>
                <a:gd name="T58" fmla="*/ 51 w 59"/>
                <a:gd name="T59" fmla="*/ 37 h 57"/>
                <a:gd name="T60" fmla="*/ 51 w 59"/>
                <a:gd name="T61" fmla="*/ 36 h 57"/>
                <a:gd name="T62" fmla="*/ 51 w 59"/>
                <a:gd name="T63" fmla="*/ 35 h 57"/>
                <a:gd name="T64" fmla="*/ 53 w 59"/>
                <a:gd name="T65" fmla="*/ 22 h 57"/>
                <a:gd name="T66" fmla="*/ 42 w 59"/>
                <a:gd name="T67" fmla="*/ 11 h 57"/>
                <a:gd name="T68" fmla="*/ 42 w 59"/>
                <a:gd name="T69" fmla="*/ 11 h 57"/>
                <a:gd name="T70" fmla="*/ 41 w 59"/>
                <a:gd name="T71" fmla="*/ 11 h 57"/>
                <a:gd name="T72" fmla="*/ 29 w 59"/>
                <a:gd name="T73" fmla="*/ 4 h 57"/>
                <a:gd name="T74" fmla="*/ 29 w 59"/>
                <a:gd name="T7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7">
                  <a:moveTo>
                    <a:pt x="24" y="57"/>
                  </a:moveTo>
                  <a:cubicBezTo>
                    <a:pt x="20" y="57"/>
                    <a:pt x="15" y="55"/>
                    <a:pt x="12" y="53"/>
                  </a:cubicBezTo>
                  <a:cubicBezTo>
                    <a:pt x="7" y="49"/>
                    <a:pt x="5" y="44"/>
                    <a:pt x="4" y="38"/>
                  </a:cubicBezTo>
                  <a:cubicBezTo>
                    <a:pt x="1" y="33"/>
                    <a:pt x="0" y="26"/>
                    <a:pt x="2" y="20"/>
                  </a:cubicBezTo>
                  <a:cubicBezTo>
                    <a:pt x="4" y="15"/>
                    <a:pt x="8" y="10"/>
                    <a:pt x="13" y="8"/>
                  </a:cubicBezTo>
                  <a:cubicBezTo>
                    <a:pt x="17" y="3"/>
                    <a:pt x="2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1"/>
                    <a:pt x="41" y="3"/>
                    <a:pt x="44" y="8"/>
                  </a:cubicBezTo>
                  <a:cubicBezTo>
                    <a:pt x="50" y="10"/>
                    <a:pt x="55" y="14"/>
                    <a:pt x="57" y="21"/>
                  </a:cubicBezTo>
                  <a:cubicBezTo>
                    <a:pt x="59" y="26"/>
                    <a:pt x="58" y="32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43"/>
                    <a:pt x="51" y="49"/>
                    <a:pt x="46" y="53"/>
                  </a:cubicBezTo>
                  <a:cubicBezTo>
                    <a:pt x="43" y="55"/>
                    <a:pt x="39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3" y="56"/>
                    <a:pt x="32" y="56"/>
                    <a:pt x="30" y="56"/>
                  </a:cubicBezTo>
                  <a:cubicBezTo>
                    <a:pt x="28" y="56"/>
                    <a:pt x="26" y="57"/>
                    <a:pt x="24" y="57"/>
                  </a:cubicBezTo>
                  <a:close/>
                  <a:moveTo>
                    <a:pt x="29" y="4"/>
                  </a:moveTo>
                  <a:cubicBezTo>
                    <a:pt x="24" y="4"/>
                    <a:pt x="19" y="7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1" y="14"/>
                    <a:pt x="7" y="17"/>
                    <a:pt x="5" y="22"/>
                  </a:cubicBezTo>
                  <a:cubicBezTo>
                    <a:pt x="4" y="27"/>
                    <a:pt x="5" y="32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11" y="47"/>
                    <a:pt x="14" y="50"/>
                  </a:cubicBezTo>
                  <a:cubicBezTo>
                    <a:pt x="19" y="53"/>
                    <a:pt x="24" y="54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53"/>
                    <a:pt x="40" y="52"/>
                    <a:pt x="44" y="50"/>
                  </a:cubicBezTo>
                  <a:cubicBezTo>
                    <a:pt x="48" y="47"/>
                    <a:pt x="51" y="42"/>
                    <a:pt x="51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1"/>
                    <a:pt x="54" y="26"/>
                    <a:pt x="53" y="22"/>
                  </a:cubicBezTo>
                  <a:cubicBezTo>
                    <a:pt x="52" y="17"/>
                    <a:pt x="48" y="13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7"/>
                    <a:pt x="34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742238" y="1066801"/>
              <a:ext cx="158750" cy="160338"/>
            </a:xfrm>
            <a:custGeom>
              <a:avLst/>
              <a:gdLst>
                <a:gd name="T0" fmla="*/ 27 w 28"/>
                <a:gd name="T1" fmla="*/ 12 h 28"/>
                <a:gd name="T2" fmla="*/ 25 w 28"/>
                <a:gd name="T3" fmla="*/ 9 h 28"/>
                <a:gd name="T4" fmla="*/ 25 w 28"/>
                <a:gd name="T5" fmla="*/ 8 h 28"/>
                <a:gd name="T6" fmla="*/ 23 w 28"/>
                <a:gd name="T7" fmla="*/ 1 h 28"/>
                <a:gd name="T8" fmla="*/ 17 w 28"/>
                <a:gd name="T9" fmla="*/ 1 h 28"/>
                <a:gd name="T10" fmla="*/ 14 w 28"/>
                <a:gd name="T11" fmla="*/ 2 h 28"/>
                <a:gd name="T12" fmla="*/ 12 w 28"/>
                <a:gd name="T13" fmla="*/ 1 h 28"/>
                <a:gd name="T14" fmla="*/ 5 w 28"/>
                <a:gd name="T15" fmla="*/ 1 h 28"/>
                <a:gd name="T16" fmla="*/ 4 w 28"/>
                <a:gd name="T17" fmla="*/ 7 h 28"/>
                <a:gd name="T18" fmla="*/ 4 w 28"/>
                <a:gd name="T19" fmla="*/ 10 h 28"/>
                <a:gd name="T20" fmla="*/ 3 w 28"/>
                <a:gd name="T21" fmla="*/ 11 h 28"/>
                <a:gd name="T22" fmla="*/ 0 w 28"/>
                <a:gd name="T23" fmla="*/ 18 h 28"/>
                <a:gd name="T24" fmla="*/ 5 w 28"/>
                <a:gd name="T25" fmla="*/ 21 h 28"/>
                <a:gd name="T26" fmla="*/ 8 w 28"/>
                <a:gd name="T27" fmla="*/ 22 h 28"/>
                <a:gd name="T28" fmla="*/ 9 w 28"/>
                <a:gd name="T29" fmla="*/ 24 h 28"/>
                <a:gd name="T30" fmla="*/ 15 w 28"/>
                <a:gd name="T31" fmla="*/ 28 h 28"/>
                <a:gd name="T32" fmla="*/ 20 w 28"/>
                <a:gd name="T33" fmla="*/ 24 h 28"/>
                <a:gd name="T34" fmla="*/ 21 w 28"/>
                <a:gd name="T35" fmla="*/ 22 h 28"/>
                <a:gd name="T36" fmla="*/ 23 w 28"/>
                <a:gd name="T37" fmla="*/ 21 h 28"/>
                <a:gd name="T38" fmla="*/ 28 w 28"/>
                <a:gd name="T39" fmla="*/ 17 h 28"/>
                <a:gd name="T40" fmla="*/ 27 w 28"/>
                <a:gd name="T4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27" y="12"/>
                  </a:moveTo>
                  <a:cubicBezTo>
                    <a:pt x="26" y="11"/>
                    <a:pt x="25" y="10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5"/>
                    <a:pt x="24" y="3"/>
                    <a:pt x="23" y="1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0" y="1"/>
                    <a:pt x="8" y="1"/>
                    <a:pt x="5" y="1"/>
                  </a:cubicBezTo>
                  <a:cubicBezTo>
                    <a:pt x="4" y="3"/>
                    <a:pt x="4" y="5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ubicBezTo>
                    <a:pt x="11" y="26"/>
                    <a:pt x="13" y="27"/>
                    <a:pt x="15" y="28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2" y="22"/>
                    <a:pt x="22" y="22"/>
                    <a:pt x="23" y="21"/>
                  </a:cubicBezTo>
                  <a:cubicBezTo>
                    <a:pt x="25" y="21"/>
                    <a:pt x="27" y="19"/>
                    <a:pt x="28" y="17"/>
                  </a:cubicBezTo>
                  <a:cubicBezTo>
                    <a:pt x="28" y="15"/>
                    <a:pt x="28" y="13"/>
                    <a:pt x="27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1"/>
            <p:cNvSpPr>
              <a:spLocks noEditPoints="1"/>
            </p:cNvSpPr>
            <p:nvPr/>
          </p:nvSpPr>
          <p:spPr bwMode="auto">
            <a:xfrm>
              <a:off x="7553325" y="1746251"/>
              <a:ext cx="193675" cy="19367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4 h 34"/>
                <a:gd name="T12" fmla="*/ 4 w 34"/>
                <a:gd name="T13" fmla="*/ 17 h 34"/>
                <a:gd name="T14" fmla="*/ 17 w 34"/>
                <a:gd name="T15" fmla="*/ 30 h 34"/>
                <a:gd name="T16" fmla="*/ 30 w 34"/>
                <a:gd name="T17" fmla="*/ 17 h 34"/>
                <a:gd name="T18" fmla="*/ 17 w 34"/>
                <a:gd name="T1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4"/>
                    <a:pt x="17" y="34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52"/>
            <p:cNvSpPr>
              <a:spLocks noChangeArrowheads="1"/>
            </p:cNvSpPr>
            <p:nvPr/>
          </p:nvSpPr>
          <p:spPr bwMode="auto">
            <a:xfrm>
              <a:off x="7599363" y="178593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53"/>
            <p:cNvSpPr>
              <a:spLocks noChangeArrowheads="1"/>
            </p:cNvSpPr>
            <p:nvPr/>
          </p:nvSpPr>
          <p:spPr bwMode="auto">
            <a:xfrm>
              <a:off x="7639050" y="1614488"/>
              <a:ext cx="22225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54"/>
            <p:cNvSpPr>
              <a:spLocks noChangeArrowheads="1"/>
            </p:cNvSpPr>
            <p:nvPr/>
          </p:nvSpPr>
          <p:spPr bwMode="auto">
            <a:xfrm>
              <a:off x="7421563" y="1831976"/>
              <a:ext cx="450850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395312" y="244702"/>
            <a:ext cx="569913" cy="1454151"/>
            <a:chOff x="3657600" y="303213"/>
            <a:chExt cx="569913" cy="1454151"/>
          </a:xfrm>
        </p:grpSpPr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4010025" y="963613"/>
              <a:ext cx="217488" cy="490538"/>
            </a:xfrm>
            <a:custGeom>
              <a:avLst/>
              <a:gdLst>
                <a:gd name="T0" fmla="*/ 38 w 38"/>
                <a:gd name="T1" fmla="*/ 44 h 86"/>
                <a:gd name="T2" fmla="*/ 0 w 38"/>
                <a:gd name="T3" fmla="*/ 0 h 86"/>
                <a:gd name="T4" fmla="*/ 11 w 38"/>
                <a:gd name="T5" fmla="*/ 43 h 86"/>
                <a:gd name="T6" fmla="*/ 0 w 38"/>
                <a:gd name="T7" fmla="*/ 86 h 86"/>
                <a:gd name="T8" fmla="*/ 38 w 38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6">
                  <a:moveTo>
                    <a:pt x="38" y="44"/>
                  </a:moveTo>
                  <a:cubicBezTo>
                    <a:pt x="38" y="23"/>
                    <a:pt x="23" y="4"/>
                    <a:pt x="0" y="0"/>
                  </a:cubicBezTo>
                  <a:cubicBezTo>
                    <a:pt x="7" y="8"/>
                    <a:pt x="11" y="24"/>
                    <a:pt x="11" y="43"/>
                  </a:cubicBezTo>
                  <a:cubicBezTo>
                    <a:pt x="11" y="62"/>
                    <a:pt x="7" y="78"/>
                    <a:pt x="0" y="86"/>
                  </a:cubicBezTo>
                  <a:cubicBezTo>
                    <a:pt x="23" y="82"/>
                    <a:pt x="38" y="66"/>
                    <a:pt x="38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3657600" y="963613"/>
              <a:ext cx="222250" cy="490538"/>
            </a:xfrm>
            <a:custGeom>
              <a:avLst/>
              <a:gdLst>
                <a:gd name="T0" fmla="*/ 0 w 39"/>
                <a:gd name="T1" fmla="*/ 44 h 86"/>
                <a:gd name="T2" fmla="*/ 39 w 39"/>
                <a:gd name="T3" fmla="*/ 0 h 86"/>
                <a:gd name="T4" fmla="*/ 28 w 39"/>
                <a:gd name="T5" fmla="*/ 43 h 86"/>
                <a:gd name="T6" fmla="*/ 39 w 39"/>
                <a:gd name="T7" fmla="*/ 86 h 86"/>
                <a:gd name="T8" fmla="*/ 0 w 39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6">
                  <a:moveTo>
                    <a:pt x="0" y="44"/>
                  </a:moveTo>
                  <a:cubicBezTo>
                    <a:pt x="0" y="23"/>
                    <a:pt x="16" y="4"/>
                    <a:pt x="39" y="0"/>
                  </a:cubicBezTo>
                  <a:cubicBezTo>
                    <a:pt x="32" y="8"/>
                    <a:pt x="28" y="24"/>
                    <a:pt x="28" y="43"/>
                  </a:cubicBezTo>
                  <a:cubicBezTo>
                    <a:pt x="28" y="62"/>
                    <a:pt x="32" y="78"/>
                    <a:pt x="39" y="86"/>
                  </a:cubicBezTo>
                  <a:cubicBezTo>
                    <a:pt x="16" y="82"/>
                    <a:pt x="0" y="66"/>
                    <a:pt x="0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7"/>
            <p:cNvSpPr>
              <a:spLocks noChangeArrowheads="1"/>
            </p:cNvSpPr>
            <p:nvPr/>
          </p:nvSpPr>
          <p:spPr bwMode="auto">
            <a:xfrm>
              <a:off x="3827463" y="952501"/>
              <a:ext cx="228600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3862388" y="941388"/>
              <a:ext cx="165100" cy="46038"/>
            </a:xfrm>
            <a:custGeom>
              <a:avLst/>
              <a:gdLst>
                <a:gd name="T0" fmla="*/ 23 w 29"/>
                <a:gd name="T1" fmla="*/ 0 h 8"/>
                <a:gd name="T2" fmla="*/ 5 w 29"/>
                <a:gd name="T3" fmla="*/ 0 h 8"/>
                <a:gd name="T4" fmla="*/ 0 w 29"/>
                <a:gd name="T5" fmla="*/ 5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5 h 8"/>
                <a:gd name="T12" fmla="*/ 23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3862388" y="1443038"/>
              <a:ext cx="165100" cy="46038"/>
            </a:xfrm>
            <a:custGeom>
              <a:avLst/>
              <a:gdLst>
                <a:gd name="T0" fmla="*/ 5 w 29"/>
                <a:gd name="T1" fmla="*/ 8 h 8"/>
                <a:gd name="T2" fmla="*/ 23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5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5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6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60"/>
            <p:cNvSpPr>
              <a:spLocks noChangeArrowheads="1"/>
            </p:cNvSpPr>
            <p:nvPr/>
          </p:nvSpPr>
          <p:spPr bwMode="auto">
            <a:xfrm>
              <a:off x="3937000" y="303213"/>
              <a:ext cx="11113" cy="14144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61"/>
            <p:cNvSpPr>
              <a:spLocks noChangeArrowheads="1"/>
            </p:cNvSpPr>
            <p:nvPr/>
          </p:nvSpPr>
          <p:spPr bwMode="auto">
            <a:xfrm>
              <a:off x="3919538" y="1609726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629161" y="5091907"/>
            <a:ext cx="946150" cy="1216025"/>
            <a:chOff x="5876925" y="4181476"/>
            <a:chExt cx="946150" cy="1216025"/>
          </a:xfrm>
        </p:grpSpPr>
        <p:sp>
          <p:nvSpPr>
            <p:cNvPr id="100" name="Freeform 69"/>
            <p:cNvSpPr>
              <a:spLocks/>
            </p:cNvSpPr>
            <p:nvPr/>
          </p:nvSpPr>
          <p:spPr bwMode="auto">
            <a:xfrm>
              <a:off x="6242050" y="4181476"/>
              <a:ext cx="215900" cy="188913"/>
            </a:xfrm>
            <a:custGeom>
              <a:avLst/>
              <a:gdLst>
                <a:gd name="T0" fmla="*/ 32 w 136"/>
                <a:gd name="T1" fmla="*/ 119 h 119"/>
                <a:gd name="T2" fmla="*/ 0 w 136"/>
                <a:gd name="T3" fmla="*/ 61 h 119"/>
                <a:gd name="T4" fmla="*/ 32 w 136"/>
                <a:gd name="T5" fmla="*/ 0 h 119"/>
                <a:gd name="T6" fmla="*/ 100 w 136"/>
                <a:gd name="T7" fmla="*/ 0 h 119"/>
                <a:gd name="T8" fmla="*/ 136 w 136"/>
                <a:gd name="T9" fmla="*/ 61 h 119"/>
                <a:gd name="T10" fmla="*/ 100 w 136"/>
                <a:gd name="T11" fmla="*/ 119 h 119"/>
                <a:gd name="T12" fmla="*/ 32 w 13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19">
                  <a:moveTo>
                    <a:pt x="32" y="119"/>
                  </a:moveTo>
                  <a:lnTo>
                    <a:pt x="0" y="61"/>
                  </a:lnTo>
                  <a:lnTo>
                    <a:pt x="32" y="0"/>
                  </a:lnTo>
                  <a:lnTo>
                    <a:pt x="100" y="0"/>
                  </a:lnTo>
                  <a:lnTo>
                    <a:pt x="136" y="61"/>
                  </a:lnTo>
                  <a:lnTo>
                    <a:pt x="100" y="119"/>
                  </a:lnTo>
                  <a:lnTo>
                    <a:pt x="32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70"/>
            <p:cNvSpPr>
              <a:spLocks noChangeArrowheads="1"/>
            </p:cNvSpPr>
            <p:nvPr/>
          </p:nvSpPr>
          <p:spPr bwMode="auto">
            <a:xfrm>
              <a:off x="6338888" y="4306888"/>
              <a:ext cx="22225" cy="10271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71"/>
            <p:cNvSpPr>
              <a:spLocks noChangeArrowheads="1"/>
            </p:cNvSpPr>
            <p:nvPr/>
          </p:nvSpPr>
          <p:spPr bwMode="auto">
            <a:xfrm>
              <a:off x="6246813" y="4575176"/>
              <a:ext cx="204788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2"/>
            <p:cNvSpPr>
              <a:spLocks noEditPoints="1"/>
            </p:cNvSpPr>
            <p:nvPr/>
          </p:nvSpPr>
          <p:spPr bwMode="auto">
            <a:xfrm>
              <a:off x="5876925" y="45354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6435725" y="45354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74"/>
            <p:cNvSpPr>
              <a:spLocks noChangeArrowheads="1"/>
            </p:cNvSpPr>
            <p:nvPr/>
          </p:nvSpPr>
          <p:spPr bwMode="auto">
            <a:xfrm>
              <a:off x="6246813" y="47640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5876925" y="4724401"/>
              <a:ext cx="381000" cy="107950"/>
            </a:xfrm>
            <a:custGeom>
              <a:avLst/>
              <a:gdLst>
                <a:gd name="T0" fmla="*/ 0 w 240"/>
                <a:gd name="T1" fmla="*/ 0 h 68"/>
                <a:gd name="T2" fmla="*/ 0 w 240"/>
                <a:gd name="T3" fmla="*/ 68 h 68"/>
                <a:gd name="T4" fmla="*/ 240 w 240"/>
                <a:gd name="T5" fmla="*/ 68 h 68"/>
                <a:gd name="T6" fmla="*/ 240 w 240"/>
                <a:gd name="T7" fmla="*/ 0 h 68"/>
                <a:gd name="T8" fmla="*/ 0 w 240"/>
                <a:gd name="T9" fmla="*/ 0 h 68"/>
                <a:gd name="T10" fmla="*/ 25 w 240"/>
                <a:gd name="T11" fmla="*/ 61 h 68"/>
                <a:gd name="T12" fmla="*/ 10 w 240"/>
                <a:gd name="T13" fmla="*/ 61 h 68"/>
                <a:gd name="T14" fmla="*/ 10 w 240"/>
                <a:gd name="T15" fmla="*/ 7 h 68"/>
                <a:gd name="T16" fmla="*/ 25 w 240"/>
                <a:gd name="T17" fmla="*/ 7 h 68"/>
                <a:gd name="T18" fmla="*/ 25 w 240"/>
                <a:gd name="T19" fmla="*/ 61 h 68"/>
                <a:gd name="T20" fmla="*/ 230 w 240"/>
                <a:gd name="T21" fmla="*/ 61 h 68"/>
                <a:gd name="T22" fmla="*/ 212 w 240"/>
                <a:gd name="T23" fmla="*/ 61 h 68"/>
                <a:gd name="T24" fmla="*/ 212 w 240"/>
                <a:gd name="T25" fmla="*/ 7 h 68"/>
                <a:gd name="T26" fmla="*/ 230 w 240"/>
                <a:gd name="T27" fmla="*/ 7 h 68"/>
                <a:gd name="T28" fmla="*/ 230 w 240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8">
                  <a:moveTo>
                    <a:pt x="0" y="0"/>
                  </a:moveTo>
                  <a:lnTo>
                    <a:pt x="0" y="68"/>
                  </a:lnTo>
                  <a:lnTo>
                    <a:pt x="240" y="68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6"/>
            <p:cNvSpPr>
              <a:spLocks noEditPoints="1"/>
            </p:cNvSpPr>
            <p:nvPr/>
          </p:nvSpPr>
          <p:spPr bwMode="auto">
            <a:xfrm>
              <a:off x="6435725" y="4724401"/>
              <a:ext cx="387350" cy="107950"/>
            </a:xfrm>
            <a:custGeom>
              <a:avLst/>
              <a:gdLst>
                <a:gd name="T0" fmla="*/ 0 w 244"/>
                <a:gd name="T1" fmla="*/ 0 h 68"/>
                <a:gd name="T2" fmla="*/ 0 w 244"/>
                <a:gd name="T3" fmla="*/ 68 h 68"/>
                <a:gd name="T4" fmla="*/ 244 w 244"/>
                <a:gd name="T5" fmla="*/ 68 h 68"/>
                <a:gd name="T6" fmla="*/ 244 w 244"/>
                <a:gd name="T7" fmla="*/ 0 h 68"/>
                <a:gd name="T8" fmla="*/ 0 w 244"/>
                <a:gd name="T9" fmla="*/ 0 h 68"/>
                <a:gd name="T10" fmla="*/ 28 w 244"/>
                <a:gd name="T11" fmla="*/ 61 h 68"/>
                <a:gd name="T12" fmla="*/ 14 w 244"/>
                <a:gd name="T13" fmla="*/ 61 h 68"/>
                <a:gd name="T14" fmla="*/ 14 w 244"/>
                <a:gd name="T15" fmla="*/ 7 h 68"/>
                <a:gd name="T16" fmla="*/ 28 w 244"/>
                <a:gd name="T17" fmla="*/ 7 h 68"/>
                <a:gd name="T18" fmla="*/ 28 w 244"/>
                <a:gd name="T19" fmla="*/ 61 h 68"/>
                <a:gd name="T20" fmla="*/ 230 w 244"/>
                <a:gd name="T21" fmla="*/ 61 h 68"/>
                <a:gd name="T22" fmla="*/ 215 w 244"/>
                <a:gd name="T23" fmla="*/ 61 h 68"/>
                <a:gd name="T24" fmla="*/ 215 w 244"/>
                <a:gd name="T25" fmla="*/ 7 h 68"/>
                <a:gd name="T26" fmla="*/ 230 w 244"/>
                <a:gd name="T27" fmla="*/ 7 h 68"/>
                <a:gd name="T28" fmla="*/ 230 w 244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8">
                  <a:moveTo>
                    <a:pt x="0" y="0"/>
                  </a:moveTo>
                  <a:lnTo>
                    <a:pt x="0" y="68"/>
                  </a:lnTo>
                  <a:lnTo>
                    <a:pt x="244" y="68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77"/>
            <p:cNvSpPr>
              <a:spLocks noChangeArrowheads="1"/>
            </p:cNvSpPr>
            <p:nvPr/>
          </p:nvSpPr>
          <p:spPr bwMode="auto">
            <a:xfrm>
              <a:off x="6246813" y="4953001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5876925" y="4911726"/>
              <a:ext cx="381000" cy="109538"/>
            </a:xfrm>
            <a:custGeom>
              <a:avLst/>
              <a:gdLst>
                <a:gd name="T0" fmla="*/ 0 w 240"/>
                <a:gd name="T1" fmla="*/ 0 h 69"/>
                <a:gd name="T2" fmla="*/ 0 w 240"/>
                <a:gd name="T3" fmla="*/ 69 h 69"/>
                <a:gd name="T4" fmla="*/ 240 w 240"/>
                <a:gd name="T5" fmla="*/ 69 h 69"/>
                <a:gd name="T6" fmla="*/ 240 w 240"/>
                <a:gd name="T7" fmla="*/ 0 h 69"/>
                <a:gd name="T8" fmla="*/ 0 w 240"/>
                <a:gd name="T9" fmla="*/ 0 h 69"/>
                <a:gd name="T10" fmla="*/ 25 w 240"/>
                <a:gd name="T11" fmla="*/ 61 h 69"/>
                <a:gd name="T12" fmla="*/ 10 w 240"/>
                <a:gd name="T13" fmla="*/ 61 h 69"/>
                <a:gd name="T14" fmla="*/ 10 w 240"/>
                <a:gd name="T15" fmla="*/ 4 h 69"/>
                <a:gd name="T16" fmla="*/ 25 w 240"/>
                <a:gd name="T17" fmla="*/ 4 h 69"/>
                <a:gd name="T18" fmla="*/ 25 w 240"/>
                <a:gd name="T19" fmla="*/ 61 h 69"/>
                <a:gd name="T20" fmla="*/ 230 w 240"/>
                <a:gd name="T21" fmla="*/ 61 h 69"/>
                <a:gd name="T22" fmla="*/ 212 w 240"/>
                <a:gd name="T23" fmla="*/ 61 h 69"/>
                <a:gd name="T24" fmla="*/ 212 w 240"/>
                <a:gd name="T25" fmla="*/ 4 h 69"/>
                <a:gd name="T26" fmla="*/ 230 w 240"/>
                <a:gd name="T27" fmla="*/ 4 h 69"/>
                <a:gd name="T28" fmla="*/ 230 w 240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9">
                  <a:moveTo>
                    <a:pt x="0" y="0"/>
                  </a:moveTo>
                  <a:lnTo>
                    <a:pt x="0" y="69"/>
                  </a:lnTo>
                  <a:lnTo>
                    <a:pt x="240" y="69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4"/>
                  </a:lnTo>
                  <a:lnTo>
                    <a:pt x="25" y="4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9"/>
            <p:cNvSpPr>
              <a:spLocks noEditPoints="1"/>
            </p:cNvSpPr>
            <p:nvPr/>
          </p:nvSpPr>
          <p:spPr bwMode="auto">
            <a:xfrm>
              <a:off x="6435725" y="4911726"/>
              <a:ext cx="387350" cy="109538"/>
            </a:xfrm>
            <a:custGeom>
              <a:avLst/>
              <a:gdLst>
                <a:gd name="T0" fmla="*/ 0 w 244"/>
                <a:gd name="T1" fmla="*/ 0 h 69"/>
                <a:gd name="T2" fmla="*/ 0 w 244"/>
                <a:gd name="T3" fmla="*/ 69 h 69"/>
                <a:gd name="T4" fmla="*/ 244 w 244"/>
                <a:gd name="T5" fmla="*/ 69 h 69"/>
                <a:gd name="T6" fmla="*/ 244 w 244"/>
                <a:gd name="T7" fmla="*/ 0 h 69"/>
                <a:gd name="T8" fmla="*/ 0 w 244"/>
                <a:gd name="T9" fmla="*/ 0 h 69"/>
                <a:gd name="T10" fmla="*/ 28 w 244"/>
                <a:gd name="T11" fmla="*/ 61 h 69"/>
                <a:gd name="T12" fmla="*/ 14 w 244"/>
                <a:gd name="T13" fmla="*/ 61 h 69"/>
                <a:gd name="T14" fmla="*/ 14 w 244"/>
                <a:gd name="T15" fmla="*/ 4 h 69"/>
                <a:gd name="T16" fmla="*/ 28 w 244"/>
                <a:gd name="T17" fmla="*/ 4 h 69"/>
                <a:gd name="T18" fmla="*/ 28 w 244"/>
                <a:gd name="T19" fmla="*/ 61 h 69"/>
                <a:gd name="T20" fmla="*/ 230 w 244"/>
                <a:gd name="T21" fmla="*/ 61 h 69"/>
                <a:gd name="T22" fmla="*/ 215 w 244"/>
                <a:gd name="T23" fmla="*/ 61 h 69"/>
                <a:gd name="T24" fmla="*/ 215 w 244"/>
                <a:gd name="T25" fmla="*/ 4 h 69"/>
                <a:gd name="T26" fmla="*/ 230 w 244"/>
                <a:gd name="T27" fmla="*/ 4 h 69"/>
                <a:gd name="T28" fmla="*/ 230 w 244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9">
                  <a:moveTo>
                    <a:pt x="0" y="0"/>
                  </a:moveTo>
                  <a:lnTo>
                    <a:pt x="0" y="69"/>
                  </a:lnTo>
                  <a:lnTo>
                    <a:pt x="244" y="69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4"/>
                  </a:lnTo>
                  <a:lnTo>
                    <a:pt x="28" y="4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80"/>
            <p:cNvSpPr>
              <a:spLocks noChangeArrowheads="1"/>
            </p:cNvSpPr>
            <p:nvPr/>
          </p:nvSpPr>
          <p:spPr bwMode="auto">
            <a:xfrm>
              <a:off x="6246813" y="5135563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1"/>
            <p:cNvSpPr>
              <a:spLocks noEditPoints="1"/>
            </p:cNvSpPr>
            <p:nvPr/>
          </p:nvSpPr>
          <p:spPr bwMode="auto">
            <a:xfrm>
              <a:off x="5876925" y="50942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8 h 72"/>
                <a:gd name="T16" fmla="*/ 25 w 240"/>
                <a:gd name="T17" fmla="*/ 8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8 h 72"/>
                <a:gd name="T26" fmla="*/ 230 w 240"/>
                <a:gd name="T27" fmla="*/ 8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8"/>
                  </a:lnTo>
                  <a:lnTo>
                    <a:pt x="25" y="8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2"/>
            <p:cNvSpPr>
              <a:spLocks noEditPoints="1"/>
            </p:cNvSpPr>
            <p:nvPr/>
          </p:nvSpPr>
          <p:spPr bwMode="auto">
            <a:xfrm>
              <a:off x="6435725" y="50942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8 h 72"/>
                <a:gd name="T16" fmla="*/ 28 w 244"/>
                <a:gd name="T17" fmla="*/ 8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8 h 72"/>
                <a:gd name="T26" fmla="*/ 230 w 244"/>
                <a:gd name="T27" fmla="*/ 8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8"/>
                  </a:lnTo>
                  <a:lnTo>
                    <a:pt x="28" y="8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83"/>
            <p:cNvSpPr>
              <a:spLocks noChangeArrowheads="1"/>
            </p:cNvSpPr>
            <p:nvPr/>
          </p:nvSpPr>
          <p:spPr bwMode="auto">
            <a:xfrm>
              <a:off x="6246813" y="53228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84"/>
            <p:cNvSpPr>
              <a:spLocks noEditPoints="1"/>
            </p:cNvSpPr>
            <p:nvPr/>
          </p:nvSpPr>
          <p:spPr bwMode="auto">
            <a:xfrm>
              <a:off x="5876925" y="5283201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5"/>
            <p:cNvSpPr>
              <a:spLocks noEditPoints="1"/>
            </p:cNvSpPr>
            <p:nvPr/>
          </p:nvSpPr>
          <p:spPr bwMode="auto">
            <a:xfrm>
              <a:off x="6435725" y="5283201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4" name="Freeform 103"/>
          <p:cNvSpPr>
            <a:spLocks/>
          </p:cNvSpPr>
          <p:nvPr/>
        </p:nvSpPr>
        <p:spPr bwMode="auto">
          <a:xfrm>
            <a:off x="5282406" y="5641976"/>
            <a:ext cx="74613" cy="74613"/>
          </a:xfrm>
          <a:custGeom>
            <a:avLst/>
            <a:gdLst>
              <a:gd name="T0" fmla="*/ 5 w 13"/>
              <a:gd name="T1" fmla="*/ 12 h 13"/>
              <a:gd name="T2" fmla="*/ 1 w 13"/>
              <a:gd name="T3" fmla="*/ 5 h 13"/>
              <a:gd name="T4" fmla="*/ 8 w 13"/>
              <a:gd name="T5" fmla="*/ 1 h 13"/>
              <a:gd name="T6" fmla="*/ 12 w 13"/>
              <a:gd name="T7" fmla="*/ 8 h 13"/>
              <a:gd name="T8" fmla="*/ 5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5" y="12"/>
                </a:move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8" y="1"/>
                </a:cubicBezTo>
                <a:cubicBezTo>
                  <a:pt x="11" y="2"/>
                  <a:pt x="13" y="5"/>
                  <a:pt x="12" y="8"/>
                </a:cubicBezTo>
                <a:cubicBezTo>
                  <a:pt x="12" y="11"/>
                  <a:pt x="9" y="13"/>
                  <a:pt x="5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05"/>
          <p:cNvSpPr>
            <a:spLocks/>
          </p:cNvSpPr>
          <p:nvPr/>
        </p:nvSpPr>
        <p:spPr bwMode="auto">
          <a:xfrm>
            <a:off x="5282406" y="5459414"/>
            <a:ext cx="74613" cy="74613"/>
          </a:xfrm>
          <a:custGeom>
            <a:avLst/>
            <a:gdLst>
              <a:gd name="T0" fmla="*/ 8 w 13"/>
              <a:gd name="T1" fmla="*/ 12 h 13"/>
              <a:gd name="T2" fmla="*/ 1 w 13"/>
              <a:gd name="T3" fmla="*/ 8 h 13"/>
              <a:gd name="T4" fmla="*/ 4 w 13"/>
              <a:gd name="T5" fmla="*/ 1 h 13"/>
              <a:gd name="T6" fmla="*/ 12 w 13"/>
              <a:gd name="T7" fmla="*/ 5 h 13"/>
              <a:gd name="T8" fmla="*/ 8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8" y="12"/>
                </a:moveTo>
                <a:cubicBezTo>
                  <a:pt x="5" y="13"/>
                  <a:pt x="2" y="11"/>
                  <a:pt x="1" y="8"/>
                </a:cubicBezTo>
                <a:cubicBezTo>
                  <a:pt x="0" y="5"/>
                  <a:pt x="1" y="2"/>
                  <a:pt x="4" y="1"/>
                </a:cubicBezTo>
                <a:cubicBezTo>
                  <a:pt x="8" y="0"/>
                  <a:pt x="11" y="2"/>
                  <a:pt x="12" y="5"/>
                </a:cubicBezTo>
                <a:cubicBezTo>
                  <a:pt x="13" y="8"/>
                  <a:pt x="11" y="11"/>
                  <a:pt x="8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4633119" y="5232401"/>
            <a:ext cx="695325" cy="723901"/>
            <a:chOff x="4821238" y="4348163"/>
            <a:chExt cx="695325" cy="723901"/>
          </a:xfrm>
        </p:grpSpPr>
        <p:sp>
          <p:nvSpPr>
            <p:cNvPr id="117" name="Rectangle 86"/>
            <p:cNvSpPr>
              <a:spLocks noChangeArrowheads="1"/>
            </p:cNvSpPr>
            <p:nvPr/>
          </p:nvSpPr>
          <p:spPr bwMode="auto">
            <a:xfrm>
              <a:off x="5180013" y="4376738"/>
              <a:ext cx="22225" cy="2270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87"/>
            <p:cNvSpPr>
              <a:spLocks noChangeArrowheads="1"/>
            </p:cNvSpPr>
            <p:nvPr/>
          </p:nvSpPr>
          <p:spPr bwMode="auto">
            <a:xfrm>
              <a:off x="5162550" y="4348163"/>
              <a:ext cx="63500" cy="619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88"/>
            <p:cNvSpPr>
              <a:spLocks/>
            </p:cNvSpPr>
            <p:nvPr/>
          </p:nvSpPr>
          <p:spPr bwMode="auto">
            <a:xfrm>
              <a:off x="5008563" y="4416426"/>
              <a:ext cx="136525" cy="211138"/>
            </a:xfrm>
            <a:custGeom>
              <a:avLst/>
              <a:gdLst>
                <a:gd name="T0" fmla="*/ 76 w 86"/>
                <a:gd name="T1" fmla="*/ 133 h 133"/>
                <a:gd name="T2" fmla="*/ 0 w 86"/>
                <a:gd name="T3" fmla="*/ 7 h 133"/>
                <a:gd name="T4" fmla="*/ 11 w 86"/>
                <a:gd name="T5" fmla="*/ 0 h 133"/>
                <a:gd name="T6" fmla="*/ 86 w 86"/>
                <a:gd name="T7" fmla="*/ 122 h 133"/>
                <a:gd name="T8" fmla="*/ 76 w 8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33">
                  <a:moveTo>
                    <a:pt x="76" y="133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86" y="122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89"/>
            <p:cNvSpPr>
              <a:spLocks/>
            </p:cNvSpPr>
            <p:nvPr/>
          </p:nvSpPr>
          <p:spPr bwMode="auto">
            <a:xfrm>
              <a:off x="4979988" y="4387851"/>
              <a:ext cx="74613" cy="73025"/>
            </a:xfrm>
            <a:custGeom>
              <a:avLst/>
              <a:gdLst>
                <a:gd name="T0" fmla="*/ 11 w 13"/>
                <a:gd name="T1" fmla="*/ 4 h 13"/>
                <a:gd name="T2" fmla="*/ 9 w 13"/>
                <a:gd name="T3" fmla="*/ 12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13" y="6"/>
                    <a:pt x="12" y="10"/>
                    <a:pt x="9" y="12"/>
                  </a:cubicBezTo>
                  <a:cubicBezTo>
                    <a:pt x="7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0"/>
            <p:cNvSpPr>
              <a:spLocks/>
            </p:cNvSpPr>
            <p:nvPr/>
          </p:nvSpPr>
          <p:spPr bwMode="auto">
            <a:xfrm>
              <a:off x="4883150" y="4546601"/>
              <a:ext cx="217488" cy="125413"/>
            </a:xfrm>
            <a:custGeom>
              <a:avLst/>
              <a:gdLst>
                <a:gd name="T0" fmla="*/ 130 w 137"/>
                <a:gd name="T1" fmla="*/ 79 h 79"/>
                <a:gd name="T2" fmla="*/ 0 w 137"/>
                <a:gd name="T3" fmla="*/ 15 h 79"/>
                <a:gd name="T4" fmla="*/ 7 w 137"/>
                <a:gd name="T5" fmla="*/ 0 h 79"/>
                <a:gd name="T6" fmla="*/ 137 w 137"/>
                <a:gd name="T7" fmla="*/ 65 h 79"/>
                <a:gd name="T8" fmla="*/ 130 w 13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0" y="79"/>
                  </a:moveTo>
                  <a:lnTo>
                    <a:pt x="0" y="15"/>
                  </a:lnTo>
                  <a:lnTo>
                    <a:pt x="7" y="0"/>
                  </a:lnTo>
                  <a:lnTo>
                    <a:pt x="137" y="65"/>
                  </a:lnTo>
                  <a:lnTo>
                    <a:pt x="130" y="7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91"/>
            <p:cNvSpPr>
              <a:spLocks/>
            </p:cNvSpPr>
            <p:nvPr/>
          </p:nvSpPr>
          <p:spPr bwMode="auto">
            <a:xfrm>
              <a:off x="4854575" y="4524376"/>
              <a:ext cx="74613" cy="74613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9 h 13"/>
                <a:gd name="T4" fmla="*/ 4 w 13"/>
                <a:gd name="T5" fmla="*/ 11 h 13"/>
                <a:gd name="T6" fmla="*/ 1 w 13"/>
                <a:gd name="T7" fmla="*/ 4 h 13"/>
                <a:gd name="T8" fmla="*/ 9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2" y="2"/>
                    <a:pt x="13" y="6"/>
                    <a:pt x="12" y="9"/>
                  </a:cubicBezTo>
                  <a:cubicBezTo>
                    <a:pt x="10" y="12"/>
                    <a:pt x="7" y="13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92"/>
            <p:cNvSpPr>
              <a:spLocks/>
            </p:cNvSpPr>
            <p:nvPr/>
          </p:nvSpPr>
          <p:spPr bwMode="auto">
            <a:xfrm>
              <a:off x="4854575" y="4706938"/>
              <a:ext cx="228600" cy="46038"/>
            </a:xfrm>
            <a:custGeom>
              <a:avLst/>
              <a:gdLst>
                <a:gd name="T0" fmla="*/ 0 w 144"/>
                <a:gd name="T1" fmla="*/ 29 h 29"/>
                <a:gd name="T2" fmla="*/ 0 w 144"/>
                <a:gd name="T3" fmla="*/ 14 h 29"/>
                <a:gd name="T4" fmla="*/ 144 w 144"/>
                <a:gd name="T5" fmla="*/ 0 h 29"/>
                <a:gd name="T6" fmla="*/ 144 w 144"/>
                <a:gd name="T7" fmla="*/ 14 h 29"/>
                <a:gd name="T8" fmla="*/ 0 w 14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9">
                  <a:moveTo>
                    <a:pt x="0" y="29"/>
                  </a:moveTo>
                  <a:lnTo>
                    <a:pt x="0" y="14"/>
                  </a:lnTo>
                  <a:lnTo>
                    <a:pt x="144" y="0"/>
                  </a:lnTo>
                  <a:lnTo>
                    <a:pt x="144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3"/>
            <p:cNvSpPr>
              <a:spLocks/>
            </p:cNvSpPr>
            <p:nvPr/>
          </p:nvSpPr>
          <p:spPr bwMode="auto">
            <a:xfrm>
              <a:off x="4821238" y="4706938"/>
              <a:ext cx="68263" cy="68263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5 h 12"/>
                <a:gd name="T4" fmla="*/ 7 w 12"/>
                <a:gd name="T5" fmla="*/ 12 h 12"/>
                <a:gd name="T6" fmla="*/ 1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9" y="0"/>
                    <a:pt x="12" y="2"/>
                    <a:pt x="12" y="5"/>
                  </a:cubicBez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0"/>
                    <a:pt x="1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94"/>
            <p:cNvSpPr>
              <a:spLocks/>
            </p:cNvSpPr>
            <p:nvPr/>
          </p:nvSpPr>
          <p:spPr bwMode="auto">
            <a:xfrm>
              <a:off x="4911725" y="4764088"/>
              <a:ext cx="193675" cy="160338"/>
            </a:xfrm>
            <a:custGeom>
              <a:avLst/>
              <a:gdLst>
                <a:gd name="T0" fmla="*/ 11 w 122"/>
                <a:gd name="T1" fmla="*/ 101 h 101"/>
                <a:gd name="T2" fmla="*/ 0 w 122"/>
                <a:gd name="T3" fmla="*/ 90 h 101"/>
                <a:gd name="T4" fmla="*/ 115 w 122"/>
                <a:gd name="T5" fmla="*/ 0 h 101"/>
                <a:gd name="T6" fmla="*/ 122 w 122"/>
                <a:gd name="T7" fmla="*/ 11 h 101"/>
                <a:gd name="T8" fmla="*/ 11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1" y="101"/>
                  </a:moveTo>
                  <a:lnTo>
                    <a:pt x="0" y="90"/>
                  </a:lnTo>
                  <a:lnTo>
                    <a:pt x="115" y="0"/>
                  </a:lnTo>
                  <a:lnTo>
                    <a:pt x="122" y="11"/>
                  </a:lnTo>
                  <a:lnTo>
                    <a:pt x="11" y="10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5"/>
            <p:cNvSpPr>
              <a:spLocks/>
            </p:cNvSpPr>
            <p:nvPr/>
          </p:nvSpPr>
          <p:spPr bwMode="auto">
            <a:xfrm>
              <a:off x="4883150" y="4872038"/>
              <a:ext cx="74613" cy="74613"/>
            </a:xfrm>
            <a:custGeom>
              <a:avLst/>
              <a:gdLst>
                <a:gd name="T0" fmla="*/ 3 w 13"/>
                <a:gd name="T1" fmla="*/ 2 h 13"/>
                <a:gd name="T2" fmla="*/ 11 w 13"/>
                <a:gd name="T3" fmla="*/ 3 h 13"/>
                <a:gd name="T4" fmla="*/ 10 w 13"/>
                <a:gd name="T5" fmla="*/ 11 h 13"/>
                <a:gd name="T6" fmla="*/ 2 w 13"/>
                <a:gd name="T7" fmla="*/ 10 h 13"/>
                <a:gd name="T8" fmla="*/ 3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3" y="6"/>
                    <a:pt x="13" y="9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ubicBezTo>
                    <a:pt x="0" y="8"/>
                    <a:pt x="1" y="4"/>
                    <a:pt x="3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5060950" y="4803776"/>
              <a:ext cx="96838" cy="222250"/>
            </a:xfrm>
            <a:custGeom>
              <a:avLst/>
              <a:gdLst>
                <a:gd name="T0" fmla="*/ 10 w 61"/>
                <a:gd name="T1" fmla="*/ 140 h 140"/>
                <a:gd name="T2" fmla="*/ 0 w 61"/>
                <a:gd name="T3" fmla="*/ 137 h 140"/>
                <a:gd name="T4" fmla="*/ 46 w 61"/>
                <a:gd name="T5" fmla="*/ 0 h 140"/>
                <a:gd name="T6" fmla="*/ 61 w 61"/>
                <a:gd name="T7" fmla="*/ 4 h 140"/>
                <a:gd name="T8" fmla="*/ 10 w 6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0">
                  <a:moveTo>
                    <a:pt x="10" y="140"/>
                  </a:moveTo>
                  <a:lnTo>
                    <a:pt x="0" y="137"/>
                  </a:lnTo>
                  <a:lnTo>
                    <a:pt x="46" y="0"/>
                  </a:lnTo>
                  <a:lnTo>
                    <a:pt x="61" y="4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97"/>
            <p:cNvSpPr>
              <a:spLocks/>
            </p:cNvSpPr>
            <p:nvPr/>
          </p:nvSpPr>
          <p:spPr bwMode="auto">
            <a:xfrm>
              <a:off x="5032375" y="4986338"/>
              <a:ext cx="73025" cy="74613"/>
            </a:xfrm>
            <a:custGeom>
              <a:avLst/>
              <a:gdLst>
                <a:gd name="T0" fmla="*/ 1 w 13"/>
                <a:gd name="T1" fmla="*/ 4 h 13"/>
                <a:gd name="T2" fmla="*/ 9 w 13"/>
                <a:gd name="T3" fmla="*/ 1 h 13"/>
                <a:gd name="T4" fmla="*/ 12 w 13"/>
                <a:gd name="T5" fmla="*/ 8 h 13"/>
                <a:gd name="T6" fmla="*/ 5 w 13"/>
                <a:gd name="T7" fmla="*/ 12 h 13"/>
                <a:gd name="T8" fmla="*/ 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2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98"/>
            <p:cNvSpPr>
              <a:spLocks/>
            </p:cNvSpPr>
            <p:nvPr/>
          </p:nvSpPr>
          <p:spPr bwMode="auto">
            <a:xfrm>
              <a:off x="5191125" y="4814888"/>
              <a:ext cx="74613" cy="228600"/>
            </a:xfrm>
            <a:custGeom>
              <a:avLst/>
              <a:gdLst>
                <a:gd name="T0" fmla="*/ 33 w 47"/>
                <a:gd name="T1" fmla="*/ 144 h 144"/>
                <a:gd name="T2" fmla="*/ 0 w 47"/>
                <a:gd name="T3" fmla="*/ 0 h 144"/>
                <a:gd name="T4" fmla="*/ 15 w 47"/>
                <a:gd name="T5" fmla="*/ 0 h 144"/>
                <a:gd name="T6" fmla="*/ 47 w 47"/>
                <a:gd name="T7" fmla="*/ 140 h 144"/>
                <a:gd name="T8" fmla="*/ 33 w 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4">
                  <a:moveTo>
                    <a:pt x="33" y="14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47" y="140"/>
                  </a:lnTo>
                  <a:lnTo>
                    <a:pt x="33" y="14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99"/>
            <p:cNvSpPr>
              <a:spLocks/>
            </p:cNvSpPr>
            <p:nvPr/>
          </p:nvSpPr>
          <p:spPr bwMode="auto">
            <a:xfrm>
              <a:off x="5214938" y="5003801"/>
              <a:ext cx="73025" cy="68263"/>
            </a:xfrm>
            <a:custGeom>
              <a:avLst/>
              <a:gdLst>
                <a:gd name="T0" fmla="*/ 1 w 13"/>
                <a:gd name="T1" fmla="*/ 7 h 12"/>
                <a:gd name="T2" fmla="*/ 5 w 13"/>
                <a:gd name="T3" fmla="*/ 0 h 12"/>
                <a:gd name="T4" fmla="*/ 12 w 13"/>
                <a:gd name="T5" fmla="*/ 5 h 12"/>
                <a:gd name="T6" fmla="*/ 8 w 13"/>
                <a:gd name="T7" fmla="*/ 12 h 12"/>
                <a:gd name="T8" fmla="*/ 1 w 1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7"/>
                  </a:moveTo>
                  <a:cubicBezTo>
                    <a:pt x="0" y="4"/>
                    <a:pt x="2" y="1"/>
                    <a:pt x="5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ubicBezTo>
                    <a:pt x="5" y="12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00"/>
            <p:cNvSpPr>
              <a:spLocks/>
            </p:cNvSpPr>
            <p:nvPr/>
          </p:nvSpPr>
          <p:spPr bwMode="auto">
            <a:xfrm>
              <a:off x="5248275" y="4781551"/>
              <a:ext cx="177800" cy="182563"/>
            </a:xfrm>
            <a:custGeom>
              <a:avLst/>
              <a:gdLst>
                <a:gd name="T0" fmla="*/ 101 w 112"/>
                <a:gd name="T1" fmla="*/ 115 h 115"/>
                <a:gd name="T2" fmla="*/ 0 w 112"/>
                <a:gd name="T3" fmla="*/ 10 h 115"/>
                <a:gd name="T4" fmla="*/ 11 w 112"/>
                <a:gd name="T5" fmla="*/ 0 h 115"/>
                <a:gd name="T6" fmla="*/ 112 w 112"/>
                <a:gd name="T7" fmla="*/ 104 h 115"/>
                <a:gd name="T8" fmla="*/ 101 w 1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5">
                  <a:moveTo>
                    <a:pt x="101" y="115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112" y="104"/>
                  </a:lnTo>
                  <a:lnTo>
                    <a:pt x="101" y="11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1"/>
            <p:cNvSpPr>
              <a:spLocks/>
            </p:cNvSpPr>
            <p:nvPr/>
          </p:nvSpPr>
          <p:spPr bwMode="auto">
            <a:xfrm>
              <a:off x="5380038" y="4918076"/>
              <a:ext cx="74613" cy="74613"/>
            </a:xfrm>
            <a:custGeom>
              <a:avLst/>
              <a:gdLst>
                <a:gd name="T0" fmla="*/ 2 w 13"/>
                <a:gd name="T1" fmla="*/ 10 h 13"/>
                <a:gd name="T2" fmla="*/ 2 w 13"/>
                <a:gd name="T3" fmla="*/ 2 h 13"/>
                <a:gd name="T4" fmla="*/ 10 w 13"/>
                <a:gd name="T5" fmla="*/ 2 h 13"/>
                <a:gd name="T6" fmla="*/ 10 w 13"/>
                <a:gd name="T7" fmla="*/ 11 h 13"/>
                <a:gd name="T8" fmla="*/ 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3" y="5"/>
                    <a:pt x="13" y="8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02"/>
            <p:cNvSpPr>
              <a:spLocks/>
            </p:cNvSpPr>
            <p:nvPr/>
          </p:nvSpPr>
          <p:spPr bwMode="auto">
            <a:xfrm>
              <a:off x="5287963" y="4729163"/>
              <a:ext cx="228600" cy="80963"/>
            </a:xfrm>
            <a:custGeom>
              <a:avLst/>
              <a:gdLst>
                <a:gd name="T0" fmla="*/ 140 w 144"/>
                <a:gd name="T1" fmla="*/ 51 h 51"/>
                <a:gd name="T2" fmla="*/ 0 w 144"/>
                <a:gd name="T3" fmla="*/ 15 h 51"/>
                <a:gd name="T4" fmla="*/ 4 w 144"/>
                <a:gd name="T5" fmla="*/ 0 h 51"/>
                <a:gd name="T6" fmla="*/ 144 w 144"/>
                <a:gd name="T7" fmla="*/ 36 h 51"/>
                <a:gd name="T8" fmla="*/ 140 w 144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51">
                  <a:moveTo>
                    <a:pt x="140" y="51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44" y="36"/>
                  </a:lnTo>
                  <a:lnTo>
                    <a:pt x="140" y="5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04"/>
            <p:cNvSpPr>
              <a:spLocks/>
            </p:cNvSpPr>
            <p:nvPr/>
          </p:nvSpPr>
          <p:spPr bwMode="auto">
            <a:xfrm>
              <a:off x="5287963" y="4603751"/>
              <a:ext cx="222250" cy="92075"/>
            </a:xfrm>
            <a:custGeom>
              <a:avLst/>
              <a:gdLst>
                <a:gd name="T0" fmla="*/ 4 w 140"/>
                <a:gd name="T1" fmla="*/ 58 h 58"/>
                <a:gd name="T2" fmla="*/ 0 w 140"/>
                <a:gd name="T3" fmla="*/ 43 h 58"/>
                <a:gd name="T4" fmla="*/ 137 w 140"/>
                <a:gd name="T5" fmla="*/ 0 h 58"/>
                <a:gd name="T6" fmla="*/ 140 w 140"/>
                <a:gd name="T7" fmla="*/ 11 h 58"/>
                <a:gd name="T8" fmla="*/ 4 w 14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8">
                  <a:moveTo>
                    <a:pt x="4" y="58"/>
                  </a:moveTo>
                  <a:lnTo>
                    <a:pt x="0" y="43"/>
                  </a:lnTo>
                  <a:lnTo>
                    <a:pt x="137" y="0"/>
                  </a:lnTo>
                  <a:lnTo>
                    <a:pt x="140" y="11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06"/>
            <p:cNvSpPr>
              <a:spLocks/>
            </p:cNvSpPr>
            <p:nvPr/>
          </p:nvSpPr>
          <p:spPr bwMode="auto">
            <a:xfrm>
              <a:off x="5254625" y="4449763"/>
              <a:ext cx="165100" cy="188913"/>
            </a:xfrm>
            <a:custGeom>
              <a:avLst/>
              <a:gdLst>
                <a:gd name="T0" fmla="*/ 11 w 104"/>
                <a:gd name="T1" fmla="*/ 119 h 119"/>
                <a:gd name="T2" fmla="*/ 0 w 104"/>
                <a:gd name="T3" fmla="*/ 112 h 119"/>
                <a:gd name="T4" fmla="*/ 90 w 104"/>
                <a:gd name="T5" fmla="*/ 0 h 119"/>
                <a:gd name="T6" fmla="*/ 104 w 104"/>
                <a:gd name="T7" fmla="*/ 11 h 119"/>
                <a:gd name="T8" fmla="*/ 11 w 10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9">
                  <a:moveTo>
                    <a:pt x="11" y="119"/>
                  </a:moveTo>
                  <a:lnTo>
                    <a:pt x="0" y="112"/>
                  </a:lnTo>
                  <a:lnTo>
                    <a:pt x="90" y="0"/>
                  </a:lnTo>
                  <a:lnTo>
                    <a:pt x="104" y="11"/>
                  </a:lnTo>
                  <a:lnTo>
                    <a:pt x="11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/>
            </p:cNvSpPr>
            <p:nvPr/>
          </p:nvSpPr>
          <p:spPr bwMode="auto">
            <a:xfrm>
              <a:off x="5368925" y="4421188"/>
              <a:ext cx="73025" cy="74613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1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13" y="4"/>
                    <a:pt x="13" y="8"/>
                    <a:pt x="1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489950" y="5831681"/>
            <a:ext cx="336550" cy="336550"/>
            <a:chOff x="8186738" y="4975226"/>
            <a:chExt cx="336550" cy="336550"/>
          </a:xfrm>
        </p:grpSpPr>
        <p:sp>
          <p:nvSpPr>
            <p:cNvPr id="139" name="Rectangle 108"/>
            <p:cNvSpPr>
              <a:spLocks noChangeArrowheads="1"/>
            </p:cNvSpPr>
            <p:nvPr/>
          </p:nvSpPr>
          <p:spPr bwMode="auto">
            <a:xfrm>
              <a:off x="8351838" y="4986338"/>
              <a:ext cx="23813" cy="1079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09"/>
            <p:cNvSpPr>
              <a:spLocks noChangeArrowheads="1"/>
            </p:cNvSpPr>
            <p:nvPr/>
          </p:nvSpPr>
          <p:spPr bwMode="auto">
            <a:xfrm>
              <a:off x="8347075" y="4975226"/>
              <a:ext cx="28575" cy="285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0"/>
            <p:cNvSpPr>
              <a:spLocks/>
            </p:cNvSpPr>
            <p:nvPr/>
          </p:nvSpPr>
          <p:spPr bwMode="auto">
            <a:xfrm>
              <a:off x="8266113" y="5003801"/>
              <a:ext cx="80963" cy="103188"/>
            </a:xfrm>
            <a:custGeom>
              <a:avLst/>
              <a:gdLst>
                <a:gd name="T0" fmla="*/ 36 w 51"/>
                <a:gd name="T1" fmla="*/ 65 h 65"/>
                <a:gd name="T2" fmla="*/ 0 w 51"/>
                <a:gd name="T3" fmla="*/ 7 h 65"/>
                <a:gd name="T4" fmla="*/ 15 w 51"/>
                <a:gd name="T5" fmla="*/ 0 h 65"/>
                <a:gd name="T6" fmla="*/ 51 w 51"/>
                <a:gd name="T7" fmla="*/ 57 h 65"/>
                <a:gd name="T8" fmla="*/ 36 w 51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36" y="65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51" y="57"/>
                  </a:lnTo>
                  <a:lnTo>
                    <a:pt x="36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1"/>
            <p:cNvSpPr>
              <a:spLocks/>
            </p:cNvSpPr>
            <p:nvPr/>
          </p:nvSpPr>
          <p:spPr bwMode="auto">
            <a:xfrm>
              <a:off x="8261350" y="4992688"/>
              <a:ext cx="33338" cy="33338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12"/>
            <p:cNvSpPr>
              <a:spLocks/>
            </p:cNvSpPr>
            <p:nvPr/>
          </p:nvSpPr>
          <p:spPr bwMode="auto">
            <a:xfrm>
              <a:off x="8215313" y="5060951"/>
              <a:ext cx="103188" cy="68263"/>
            </a:xfrm>
            <a:custGeom>
              <a:avLst/>
              <a:gdLst>
                <a:gd name="T0" fmla="*/ 61 w 65"/>
                <a:gd name="T1" fmla="*/ 43 h 43"/>
                <a:gd name="T2" fmla="*/ 0 w 65"/>
                <a:gd name="T3" fmla="*/ 14 h 43"/>
                <a:gd name="T4" fmla="*/ 7 w 65"/>
                <a:gd name="T5" fmla="*/ 0 h 43"/>
                <a:gd name="T6" fmla="*/ 65 w 65"/>
                <a:gd name="T7" fmla="*/ 29 h 43"/>
                <a:gd name="T8" fmla="*/ 61 w 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1" y="43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65" y="29"/>
                  </a:lnTo>
                  <a:lnTo>
                    <a:pt x="61" y="4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13"/>
            <p:cNvSpPr>
              <a:spLocks/>
            </p:cNvSpPr>
            <p:nvPr/>
          </p:nvSpPr>
          <p:spPr bwMode="auto">
            <a:xfrm>
              <a:off x="8204200" y="5054601"/>
              <a:ext cx="33338" cy="349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14"/>
            <p:cNvSpPr>
              <a:spLocks/>
            </p:cNvSpPr>
            <p:nvPr/>
          </p:nvSpPr>
          <p:spPr bwMode="auto">
            <a:xfrm>
              <a:off x="8204200" y="5135563"/>
              <a:ext cx="107950" cy="33338"/>
            </a:xfrm>
            <a:custGeom>
              <a:avLst/>
              <a:gdLst>
                <a:gd name="T0" fmla="*/ 0 w 68"/>
                <a:gd name="T1" fmla="*/ 21 h 21"/>
                <a:gd name="T2" fmla="*/ 0 w 68"/>
                <a:gd name="T3" fmla="*/ 7 h 21"/>
                <a:gd name="T4" fmla="*/ 64 w 68"/>
                <a:gd name="T5" fmla="*/ 0 h 21"/>
                <a:gd name="T6" fmla="*/ 68 w 68"/>
                <a:gd name="T7" fmla="*/ 14 h 21"/>
                <a:gd name="T8" fmla="*/ 0 w 6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1">
                  <a:moveTo>
                    <a:pt x="0" y="21"/>
                  </a:moveTo>
                  <a:lnTo>
                    <a:pt x="0" y="7"/>
                  </a:lnTo>
                  <a:lnTo>
                    <a:pt x="64" y="0"/>
                  </a:lnTo>
                  <a:lnTo>
                    <a:pt x="68" y="1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15"/>
            <p:cNvSpPr>
              <a:spLocks/>
            </p:cNvSpPr>
            <p:nvPr/>
          </p:nvSpPr>
          <p:spPr bwMode="auto">
            <a:xfrm>
              <a:off x="8186738" y="5140326"/>
              <a:ext cx="34925" cy="349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5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16"/>
            <p:cNvSpPr>
              <a:spLocks/>
            </p:cNvSpPr>
            <p:nvPr/>
          </p:nvSpPr>
          <p:spPr bwMode="auto">
            <a:xfrm>
              <a:off x="8226425" y="5162551"/>
              <a:ext cx="96838" cy="85725"/>
            </a:xfrm>
            <a:custGeom>
              <a:avLst/>
              <a:gdLst>
                <a:gd name="T0" fmla="*/ 7 w 61"/>
                <a:gd name="T1" fmla="*/ 54 h 54"/>
                <a:gd name="T2" fmla="*/ 0 w 61"/>
                <a:gd name="T3" fmla="*/ 40 h 54"/>
                <a:gd name="T4" fmla="*/ 54 w 61"/>
                <a:gd name="T5" fmla="*/ 0 h 54"/>
                <a:gd name="T6" fmla="*/ 61 w 61"/>
                <a:gd name="T7" fmla="*/ 11 h 54"/>
                <a:gd name="T8" fmla="*/ 7 w 61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7" y="54"/>
                  </a:moveTo>
                  <a:lnTo>
                    <a:pt x="0" y="40"/>
                  </a:lnTo>
                  <a:lnTo>
                    <a:pt x="54" y="0"/>
                  </a:lnTo>
                  <a:lnTo>
                    <a:pt x="61" y="11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17"/>
            <p:cNvSpPr>
              <a:spLocks/>
            </p:cNvSpPr>
            <p:nvPr/>
          </p:nvSpPr>
          <p:spPr bwMode="auto">
            <a:xfrm>
              <a:off x="8215313" y="5219701"/>
              <a:ext cx="34925" cy="34925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1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18"/>
            <p:cNvSpPr>
              <a:spLocks/>
            </p:cNvSpPr>
            <p:nvPr/>
          </p:nvSpPr>
          <p:spPr bwMode="auto">
            <a:xfrm>
              <a:off x="8289925" y="5186363"/>
              <a:ext cx="61913" cy="107950"/>
            </a:xfrm>
            <a:custGeom>
              <a:avLst/>
              <a:gdLst>
                <a:gd name="T0" fmla="*/ 14 w 39"/>
                <a:gd name="T1" fmla="*/ 68 h 68"/>
                <a:gd name="T2" fmla="*/ 0 w 39"/>
                <a:gd name="T3" fmla="*/ 61 h 68"/>
                <a:gd name="T4" fmla="*/ 25 w 39"/>
                <a:gd name="T5" fmla="*/ 0 h 68"/>
                <a:gd name="T6" fmla="*/ 39 w 39"/>
                <a:gd name="T7" fmla="*/ 3 h 68"/>
                <a:gd name="T8" fmla="*/ 14 w 39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8">
                  <a:moveTo>
                    <a:pt x="14" y="68"/>
                  </a:moveTo>
                  <a:lnTo>
                    <a:pt x="0" y="61"/>
                  </a:lnTo>
                  <a:lnTo>
                    <a:pt x="25" y="0"/>
                  </a:lnTo>
                  <a:lnTo>
                    <a:pt x="39" y="3"/>
                  </a:lnTo>
                  <a:lnTo>
                    <a:pt x="14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19"/>
            <p:cNvSpPr>
              <a:spLocks/>
            </p:cNvSpPr>
            <p:nvPr/>
          </p:nvSpPr>
          <p:spPr bwMode="auto">
            <a:xfrm>
              <a:off x="8283575" y="5272088"/>
              <a:ext cx="34925" cy="33338"/>
            </a:xfrm>
            <a:custGeom>
              <a:avLst/>
              <a:gdLst>
                <a:gd name="T0" fmla="*/ 1 w 6"/>
                <a:gd name="T1" fmla="*/ 2 h 6"/>
                <a:gd name="T2" fmla="*/ 4 w 6"/>
                <a:gd name="T3" fmla="*/ 0 h 6"/>
                <a:gd name="T4" fmla="*/ 6 w 6"/>
                <a:gd name="T5" fmla="*/ 4 h 6"/>
                <a:gd name="T6" fmla="*/ 2 w 6"/>
                <a:gd name="T7" fmla="*/ 5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20"/>
            <p:cNvSpPr>
              <a:spLocks/>
            </p:cNvSpPr>
            <p:nvPr/>
          </p:nvSpPr>
          <p:spPr bwMode="auto">
            <a:xfrm>
              <a:off x="8351838" y="5191126"/>
              <a:ext cx="46038" cy="109538"/>
            </a:xfrm>
            <a:custGeom>
              <a:avLst/>
              <a:gdLst>
                <a:gd name="T0" fmla="*/ 15 w 29"/>
                <a:gd name="T1" fmla="*/ 69 h 69"/>
                <a:gd name="T2" fmla="*/ 0 w 29"/>
                <a:gd name="T3" fmla="*/ 0 h 69"/>
                <a:gd name="T4" fmla="*/ 15 w 29"/>
                <a:gd name="T5" fmla="*/ 0 h 69"/>
                <a:gd name="T6" fmla="*/ 29 w 29"/>
                <a:gd name="T7" fmla="*/ 65 h 69"/>
                <a:gd name="T8" fmla="*/ 15 w 2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15" y="69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9" y="65"/>
                  </a:lnTo>
                  <a:lnTo>
                    <a:pt x="15" y="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21"/>
            <p:cNvSpPr>
              <a:spLocks/>
            </p:cNvSpPr>
            <p:nvPr/>
          </p:nvSpPr>
          <p:spPr bwMode="auto">
            <a:xfrm>
              <a:off x="8369300" y="5276851"/>
              <a:ext cx="34925" cy="34925"/>
            </a:xfrm>
            <a:custGeom>
              <a:avLst/>
              <a:gdLst>
                <a:gd name="T0" fmla="*/ 1 w 6"/>
                <a:gd name="T1" fmla="*/ 4 h 6"/>
                <a:gd name="T2" fmla="*/ 3 w 6"/>
                <a:gd name="T3" fmla="*/ 1 h 6"/>
                <a:gd name="T4" fmla="*/ 6 w 6"/>
                <a:gd name="T5" fmla="*/ 3 h 6"/>
                <a:gd name="T6" fmla="*/ 4 w 6"/>
                <a:gd name="T7" fmla="*/ 6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22"/>
            <p:cNvSpPr>
              <a:spLocks/>
            </p:cNvSpPr>
            <p:nvPr/>
          </p:nvSpPr>
          <p:spPr bwMode="auto">
            <a:xfrm>
              <a:off x="8380413" y="5175251"/>
              <a:ext cx="92075" cy="90488"/>
            </a:xfrm>
            <a:custGeom>
              <a:avLst/>
              <a:gdLst>
                <a:gd name="T0" fmla="*/ 47 w 58"/>
                <a:gd name="T1" fmla="*/ 57 h 57"/>
                <a:gd name="T2" fmla="*/ 0 w 58"/>
                <a:gd name="T3" fmla="*/ 7 h 57"/>
                <a:gd name="T4" fmla="*/ 11 w 58"/>
                <a:gd name="T5" fmla="*/ 0 h 57"/>
                <a:gd name="T6" fmla="*/ 58 w 58"/>
                <a:gd name="T7" fmla="*/ 46 h 57"/>
                <a:gd name="T8" fmla="*/ 47 w 5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7" y="57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58" y="46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23"/>
            <p:cNvSpPr>
              <a:spLocks/>
            </p:cNvSpPr>
            <p:nvPr/>
          </p:nvSpPr>
          <p:spPr bwMode="auto">
            <a:xfrm>
              <a:off x="8448675" y="5237163"/>
              <a:ext cx="34925" cy="349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24"/>
            <p:cNvSpPr>
              <a:spLocks/>
            </p:cNvSpPr>
            <p:nvPr/>
          </p:nvSpPr>
          <p:spPr bwMode="auto">
            <a:xfrm>
              <a:off x="8404225" y="5146676"/>
              <a:ext cx="107950" cy="44450"/>
            </a:xfrm>
            <a:custGeom>
              <a:avLst/>
              <a:gdLst>
                <a:gd name="T0" fmla="*/ 64 w 68"/>
                <a:gd name="T1" fmla="*/ 28 h 28"/>
                <a:gd name="T2" fmla="*/ 0 w 68"/>
                <a:gd name="T3" fmla="*/ 14 h 28"/>
                <a:gd name="T4" fmla="*/ 3 w 68"/>
                <a:gd name="T5" fmla="*/ 0 h 28"/>
                <a:gd name="T6" fmla="*/ 68 w 68"/>
                <a:gd name="T7" fmla="*/ 18 h 28"/>
                <a:gd name="T8" fmla="*/ 64 w 6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8">
                  <a:moveTo>
                    <a:pt x="64" y="28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68" y="18"/>
                  </a:lnTo>
                  <a:lnTo>
                    <a:pt x="64" y="2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25"/>
            <p:cNvSpPr>
              <a:spLocks/>
            </p:cNvSpPr>
            <p:nvPr/>
          </p:nvSpPr>
          <p:spPr bwMode="auto">
            <a:xfrm>
              <a:off x="8488363" y="5168901"/>
              <a:ext cx="34925" cy="28575"/>
            </a:xfrm>
            <a:custGeom>
              <a:avLst/>
              <a:gdLst>
                <a:gd name="T0" fmla="*/ 3 w 6"/>
                <a:gd name="T1" fmla="*/ 5 h 5"/>
                <a:gd name="T2" fmla="*/ 1 w 6"/>
                <a:gd name="T3" fmla="*/ 2 h 5"/>
                <a:gd name="T4" fmla="*/ 4 w 6"/>
                <a:gd name="T5" fmla="*/ 0 h 5"/>
                <a:gd name="T6" fmla="*/ 6 w 6"/>
                <a:gd name="T7" fmla="*/ 3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26"/>
            <p:cNvSpPr>
              <a:spLocks/>
            </p:cNvSpPr>
            <p:nvPr/>
          </p:nvSpPr>
          <p:spPr bwMode="auto">
            <a:xfrm>
              <a:off x="8404225" y="5089526"/>
              <a:ext cx="107950" cy="50800"/>
            </a:xfrm>
            <a:custGeom>
              <a:avLst/>
              <a:gdLst>
                <a:gd name="T0" fmla="*/ 3 w 68"/>
                <a:gd name="T1" fmla="*/ 32 h 32"/>
                <a:gd name="T2" fmla="*/ 0 w 68"/>
                <a:gd name="T3" fmla="*/ 18 h 32"/>
                <a:gd name="T4" fmla="*/ 64 w 68"/>
                <a:gd name="T5" fmla="*/ 0 h 32"/>
                <a:gd name="T6" fmla="*/ 68 w 68"/>
                <a:gd name="T7" fmla="*/ 11 h 32"/>
                <a:gd name="T8" fmla="*/ 3 w 6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2">
                  <a:moveTo>
                    <a:pt x="3" y="32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8" y="11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27"/>
            <p:cNvSpPr>
              <a:spLocks/>
            </p:cNvSpPr>
            <p:nvPr/>
          </p:nvSpPr>
          <p:spPr bwMode="auto">
            <a:xfrm>
              <a:off x="8488363" y="5078413"/>
              <a:ext cx="34925" cy="33338"/>
            </a:xfrm>
            <a:custGeom>
              <a:avLst/>
              <a:gdLst>
                <a:gd name="T0" fmla="*/ 4 w 6"/>
                <a:gd name="T1" fmla="*/ 6 h 6"/>
                <a:gd name="T2" fmla="*/ 1 w 6"/>
                <a:gd name="T3" fmla="*/ 4 h 6"/>
                <a:gd name="T4" fmla="*/ 2 w 6"/>
                <a:gd name="T5" fmla="*/ 1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28"/>
            <p:cNvSpPr>
              <a:spLocks/>
            </p:cNvSpPr>
            <p:nvPr/>
          </p:nvSpPr>
          <p:spPr bwMode="auto">
            <a:xfrm>
              <a:off x="8380413" y="5014913"/>
              <a:ext cx="92075" cy="96838"/>
            </a:xfrm>
            <a:custGeom>
              <a:avLst/>
              <a:gdLst>
                <a:gd name="T0" fmla="*/ 15 w 58"/>
                <a:gd name="T1" fmla="*/ 61 h 61"/>
                <a:gd name="T2" fmla="*/ 0 w 58"/>
                <a:gd name="T3" fmla="*/ 54 h 61"/>
                <a:gd name="T4" fmla="*/ 47 w 58"/>
                <a:gd name="T5" fmla="*/ 0 h 61"/>
                <a:gd name="T6" fmla="*/ 58 w 58"/>
                <a:gd name="T7" fmla="*/ 11 h 61"/>
                <a:gd name="T8" fmla="*/ 15 w 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1">
                  <a:moveTo>
                    <a:pt x="15" y="61"/>
                  </a:moveTo>
                  <a:lnTo>
                    <a:pt x="0" y="54"/>
                  </a:lnTo>
                  <a:lnTo>
                    <a:pt x="47" y="0"/>
                  </a:lnTo>
                  <a:lnTo>
                    <a:pt x="58" y="11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9"/>
            <p:cNvSpPr>
              <a:spLocks/>
            </p:cNvSpPr>
            <p:nvPr/>
          </p:nvSpPr>
          <p:spPr bwMode="auto">
            <a:xfrm>
              <a:off x="8443913" y="5008563"/>
              <a:ext cx="33338" cy="349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3432062" y="730250"/>
            <a:ext cx="815975" cy="1101726"/>
            <a:chOff x="4449763" y="992188"/>
            <a:chExt cx="815975" cy="1101726"/>
          </a:xfrm>
        </p:grpSpPr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4906963" y="1141413"/>
              <a:ext cx="211138" cy="211138"/>
            </a:xfrm>
            <a:custGeom>
              <a:avLst/>
              <a:gdLst>
                <a:gd name="T0" fmla="*/ 18 w 37"/>
                <a:gd name="T1" fmla="*/ 37 h 37"/>
                <a:gd name="T2" fmla="*/ 0 w 37"/>
                <a:gd name="T3" fmla="*/ 18 h 37"/>
                <a:gd name="T4" fmla="*/ 18 w 37"/>
                <a:gd name="T5" fmla="*/ 0 h 37"/>
                <a:gd name="T6" fmla="*/ 37 w 37"/>
                <a:gd name="T7" fmla="*/ 18 h 37"/>
                <a:gd name="T8" fmla="*/ 18 w 37"/>
                <a:gd name="T9" fmla="*/ 37 h 37"/>
                <a:gd name="T10" fmla="*/ 18 w 37"/>
                <a:gd name="T11" fmla="*/ 4 h 37"/>
                <a:gd name="T12" fmla="*/ 4 w 37"/>
                <a:gd name="T13" fmla="*/ 18 h 37"/>
                <a:gd name="T14" fmla="*/ 18 w 37"/>
                <a:gd name="T15" fmla="*/ 33 h 37"/>
                <a:gd name="T16" fmla="*/ 33 w 37"/>
                <a:gd name="T17" fmla="*/ 18 h 37"/>
                <a:gd name="T18" fmla="*/ 18 w 37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18" y="37"/>
                  </a:moveTo>
                  <a:cubicBezTo>
                    <a:pt x="8" y="37"/>
                    <a:pt x="0" y="29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7" y="8"/>
                    <a:pt x="37" y="18"/>
                  </a:cubicBezTo>
                  <a:cubicBezTo>
                    <a:pt x="37" y="29"/>
                    <a:pt x="28" y="37"/>
                    <a:pt x="18" y="37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3"/>
                    <a:pt x="18" y="33"/>
                  </a:cubicBezTo>
                  <a:cubicBezTo>
                    <a:pt x="26" y="33"/>
                    <a:pt x="33" y="26"/>
                    <a:pt x="33" y="18"/>
                  </a:cubicBezTo>
                  <a:cubicBezTo>
                    <a:pt x="33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4951413" y="1187451"/>
              <a:ext cx="120650" cy="11906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>
              <a:spLocks noChangeArrowheads="1"/>
            </p:cNvSpPr>
            <p:nvPr/>
          </p:nvSpPr>
          <p:spPr bwMode="auto">
            <a:xfrm>
              <a:off x="4997450" y="992188"/>
              <a:ext cx="22225" cy="50800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46"/>
            <p:cNvSpPr>
              <a:spLocks noChangeArrowheads="1"/>
            </p:cNvSpPr>
            <p:nvPr/>
          </p:nvSpPr>
          <p:spPr bwMode="auto">
            <a:xfrm>
              <a:off x="4757738" y="1231901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152"/>
            <p:cNvSpPr>
              <a:spLocks noChangeArrowheads="1"/>
            </p:cNvSpPr>
            <p:nvPr/>
          </p:nvSpPr>
          <p:spPr bwMode="auto">
            <a:xfrm>
              <a:off x="4649788" y="1700213"/>
              <a:ext cx="22225" cy="1317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53"/>
            <p:cNvSpPr>
              <a:spLocks noChangeArrowheads="1"/>
            </p:cNvSpPr>
            <p:nvPr/>
          </p:nvSpPr>
          <p:spPr bwMode="auto">
            <a:xfrm>
              <a:off x="4643438" y="1682751"/>
              <a:ext cx="34925" cy="3492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54"/>
            <p:cNvSpPr>
              <a:spLocks/>
            </p:cNvSpPr>
            <p:nvPr/>
          </p:nvSpPr>
          <p:spPr bwMode="auto">
            <a:xfrm>
              <a:off x="4546600" y="1722438"/>
              <a:ext cx="92075" cy="120650"/>
            </a:xfrm>
            <a:custGeom>
              <a:avLst/>
              <a:gdLst>
                <a:gd name="T0" fmla="*/ 43 w 58"/>
                <a:gd name="T1" fmla="*/ 76 h 76"/>
                <a:gd name="T2" fmla="*/ 0 w 58"/>
                <a:gd name="T3" fmla="*/ 8 h 76"/>
                <a:gd name="T4" fmla="*/ 15 w 58"/>
                <a:gd name="T5" fmla="*/ 0 h 76"/>
                <a:gd name="T6" fmla="*/ 58 w 58"/>
                <a:gd name="T7" fmla="*/ 69 h 76"/>
                <a:gd name="T8" fmla="*/ 43 w 5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3" y="76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58" y="69"/>
                  </a:lnTo>
                  <a:lnTo>
                    <a:pt x="43" y="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55"/>
            <p:cNvSpPr>
              <a:spLocks/>
            </p:cNvSpPr>
            <p:nvPr/>
          </p:nvSpPr>
          <p:spPr bwMode="auto">
            <a:xfrm>
              <a:off x="4535488" y="1706563"/>
              <a:ext cx="46038" cy="44450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6"/>
            <p:cNvSpPr>
              <a:spLocks/>
            </p:cNvSpPr>
            <p:nvPr/>
          </p:nvSpPr>
          <p:spPr bwMode="auto">
            <a:xfrm>
              <a:off x="4484688" y="1792288"/>
              <a:ext cx="125413" cy="79375"/>
            </a:xfrm>
            <a:custGeom>
              <a:avLst/>
              <a:gdLst>
                <a:gd name="T0" fmla="*/ 71 w 79"/>
                <a:gd name="T1" fmla="*/ 50 h 50"/>
                <a:gd name="T2" fmla="*/ 0 w 79"/>
                <a:gd name="T3" fmla="*/ 14 h 50"/>
                <a:gd name="T4" fmla="*/ 3 w 79"/>
                <a:gd name="T5" fmla="*/ 0 h 50"/>
                <a:gd name="T6" fmla="*/ 79 w 79"/>
                <a:gd name="T7" fmla="*/ 35 h 50"/>
                <a:gd name="T8" fmla="*/ 71 w 7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0">
                  <a:moveTo>
                    <a:pt x="71" y="50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79" y="35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57"/>
            <p:cNvSpPr>
              <a:spLocks/>
            </p:cNvSpPr>
            <p:nvPr/>
          </p:nvSpPr>
          <p:spPr bwMode="auto">
            <a:xfrm>
              <a:off x="4467225" y="1779588"/>
              <a:ext cx="39688" cy="46038"/>
            </a:xfrm>
            <a:custGeom>
              <a:avLst/>
              <a:gdLst>
                <a:gd name="T0" fmla="*/ 5 w 7"/>
                <a:gd name="T1" fmla="*/ 1 h 8"/>
                <a:gd name="T2" fmla="*/ 7 w 7"/>
                <a:gd name="T3" fmla="*/ 6 h 8"/>
                <a:gd name="T4" fmla="*/ 2 w 7"/>
                <a:gd name="T5" fmla="*/ 7 h 8"/>
                <a:gd name="T6" fmla="*/ 1 w 7"/>
                <a:gd name="T7" fmla="*/ 3 h 8"/>
                <a:gd name="T8" fmla="*/ 5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1"/>
                  </a:moveTo>
                  <a:cubicBezTo>
                    <a:pt x="7" y="2"/>
                    <a:pt x="7" y="4"/>
                    <a:pt x="7" y="6"/>
                  </a:cubicBez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58"/>
            <p:cNvSpPr>
              <a:spLocks/>
            </p:cNvSpPr>
            <p:nvPr/>
          </p:nvSpPr>
          <p:spPr bwMode="auto">
            <a:xfrm>
              <a:off x="4467225" y="1882776"/>
              <a:ext cx="130175" cy="34925"/>
            </a:xfrm>
            <a:custGeom>
              <a:avLst/>
              <a:gdLst>
                <a:gd name="T0" fmla="*/ 0 w 82"/>
                <a:gd name="T1" fmla="*/ 22 h 22"/>
                <a:gd name="T2" fmla="*/ 0 w 82"/>
                <a:gd name="T3" fmla="*/ 7 h 22"/>
                <a:gd name="T4" fmla="*/ 79 w 82"/>
                <a:gd name="T5" fmla="*/ 0 h 22"/>
                <a:gd name="T6" fmla="*/ 82 w 82"/>
                <a:gd name="T7" fmla="*/ 14 h 22"/>
                <a:gd name="T8" fmla="*/ 0 w 8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2">
                  <a:moveTo>
                    <a:pt x="0" y="22"/>
                  </a:moveTo>
                  <a:lnTo>
                    <a:pt x="0" y="7"/>
                  </a:lnTo>
                  <a:lnTo>
                    <a:pt x="79" y="0"/>
                  </a:lnTo>
                  <a:lnTo>
                    <a:pt x="8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59"/>
            <p:cNvSpPr>
              <a:spLocks/>
            </p:cNvSpPr>
            <p:nvPr/>
          </p:nvSpPr>
          <p:spPr bwMode="auto">
            <a:xfrm>
              <a:off x="4449763" y="1889126"/>
              <a:ext cx="39688" cy="39688"/>
            </a:xfrm>
            <a:custGeom>
              <a:avLst/>
              <a:gdLst>
                <a:gd name="T0" fmla="*/ 3 w 7"/>
                <a:gd name="T1" fmla="*/ 0 h 7"/>
                <a:gd name="T2" fmla="*/ 6 w 7"/>
                <a:gd name="T3" fmla="*/ 3 h 7"/>
                <a:gd name="T4" fmla="*/ 4 w 7"/>
                <a:gd name="T5" fmla="*/ 6 h 7"/>
                <a:gd name="T6" fmla="*/ 0 w 7"/>
                <a:gd name="T7" fmla="*/ 4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5" y="0"/>
                    <a:pt x="6" y="1"/>
                    <a:pt x="6" y="3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60"/>
            <p:cNvSpPr>
              <a:spLocks/>
            </p:cNvSpPr>
            <p:nvPr/>
          </p:nvSpPr>
          <p:spPr bwMode="auto">
            <a:xfrm>
              <a:off x="4495800" y="1917701"/>
              <a:ext cx="119063" cy="96838"/>
            </a:xfrm>
            <a:custGeom>
              <a:avLst/>
              <a:gdLst>
                <a:gd name="T0" fmla="*/ 11 w 75"/>
                <a:gd name="T1" fmla="*/ 61 h 61"/>
                <a:gd name="T2" fmla="*/ 0 w 75"/>
                <a:gd name="T3" fmla="*/ 50 h 61"/>
                <a:gd name="T4" fmla="*/ 64 w 75"/>
                <a:gd name="T5" fmla="*/ 0 h 61"/>
                <a:gd name="T6" fmla="*/ 75 w 75"/>
                <a:gd name="T7" fmla="*/ 10 h 61"/>
                <a:gd name="T8" fmla="*/ 11 w 7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1">
                  <a:moveTo>
                    <a:pt x="11" y="61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75" y="10"/>
                  </a:lnTo>
                  <a:lnTo>
                    <a:pt x="11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61"/>
            <p:cNvSpPr>
              <a:spLocks/>
            </p:cNvSpPr>
            <p:nvPr/>
          </p:nvSpPr>
          <p:spPr bwMode="auto">
            <a:xfrm>
              <a:off x="4484688" y="1985963"/>
              <a:ext cx="39688" cy="39688"/>
            </a:xfrm>
            <a:custGeom>
              <a:avLst/>
              <a:gdLst>
                <a:gd name="T0" fmla="*/ 2 w 7"/>
                <a:gd name="T1" fmla="*/ 1 h 7"/>
                <a:gd name="T2" fmla="*/ 6 w 7"/>
                <a:gd name="T3" fmla="*/ 1 h 7"/>
                <a:gd name="T4" fmla="*/ 6 w 7"/>
                <a:gd name="T5" fmla="*/ 6 h 7"/>
                <a:gd name="T6" fmla="*/ 1 w 7"/>
                <a:gd name="T7" fmla="*/ 5 h 7"/>
                <a:gd name="T8" fmla="*/ 2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62"/>
            <p:cNvSpPr>
              <a:spLocks/>
            </p:cNvSpPr>
            <p:nvPr/>
          </p:nvSpPr>
          <p:spPr bwMode="auto">
            <a:xfrm>
              <a:off x="4575175" y="1939926"/>
              <a:ext cx="68263" cy="131763"/>
            </a:xfrm>
            <a:custGeom>
              <a:avLst/>
              <a:gdLst>
                <a:gd name="T0" fmla="*/ 14 w 43"/>
                <a:gd name="T1" fmla="*/ 83 h 83"/>
                <a:gd name="T2" fmla="*/ 0 w 43"/>
                <a:gd name="T3" fmla="*/ 79 h 83"/>
                <a:gd name="T4" fmla="*/ 29 w 43"/>
                <a:gd name="T5" fmla="*/ 0 h 83"/>
                <a:gd name="T6" fmla="*/ 43 w 43"/>
                <a:gd name="T7" fmla="*/ 7 h 83"/>
                <a:gd name="T8" fmla="*/ 14 w 4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3">
                  <a:moveTo>
                    <a:pt x="14" y="83"/>
                  </a:moveTo>
                  <a:lnTo>
                    <a:pt x="0" y="79"/>
                  </a:lnTo>
                  <a:lnTo>
                    <a:pt x="29" y="0"/>
                  </a:lnTo>
                  <a:lnTo>
                    <a:pt x="43" y="7"/>
                  </a:lnTo>
                  <a:lnTo>
                    <a:pt x="14" y="8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63"/>
            <p:cNvSpPr>
              <a:spLocks/>
            </p:cNvSpPr>
            <p:nvPr/>
          </p:nvSpPr>
          <p:spPr bwMode="auto">
            <a:xfrm>
              <a:off x="4570413" y="2047876"/>
              <a:ext cx="39688" cy="39688"/>
            </a:xfrm>
            <a:custGeom>
              <a:avLst/>
              <a:gdLst>
                <a:gd name="T0" fmla="*/ 0 w 7"/>
                <a:gd name="T1" fmla="*/ 2 h 7"/>
                <a:gd name="T2" fmla="*/ 4 w 7"/>
                <a:gd name="T3" fmla="*/ 0 h 7"/>
                <a:gd name="T4" fmla="*/ 6 w 7"/>
                <a:gd name="T5" fmla="*/ 4 h 7"/>
                <a:gd name="T6" fmla="*/ 2 w 7"/>
                <a:gd name="T7" fmla="*/ 6 h 7"/>
                <a:gd name="T8" fmla="*/ 0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4654550" y="1946276"/>
              <a:ext cx="52388" cy="130175"/>
            </a:xfrm>
            <a:custGeom>
              <a:avLst/>
              <a:gdLst>
                <a:gd name="T0" fmla="*/ 18 w 33"/>
                <a:gd name="T1" fmla="*/ 82 h 82"/>
                <a:gd name="T2" fmla="*/ 0 w 33"/>
                <a:gd name="T3" fmla="*/ 3 h 82"/>
                <a:gd name="T4" fmla="*/ 15 w 33"/>
                <a:gd name="T5" fmla="*/ 0 h 82"/>
                <a:gd name="T6" fmla="*/ 33 w 33"/>
                <a:gd name="T7" fmla="*/ 82 h 82"/>
                <a:gd name="T8" fmla="*/ 18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18" y="82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33" y="82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672013" y="2054226"/>
              <a:ext cx="39688" cy="39688"/>
            </a:xfrm>
            <a:custGeom>
              <a:avLst/>
              <a:gdLst>
                <a:gd name="T0" fmla="*/ 0 w 7"/>
                <a:gd name="T1" fmla="*/ 5 h 7"/>
                <a:gd name="T2" fmla="*/ 3 w 7"/>
                <a:gd name="T3" fmla="*/ 1 h 7"/>
                <a:gd name="T4" fmla="*/ 7 w 7"/>
                <a:gd name="T5" fmla="*/ 3 h 7"/>
                <a:gd name="T6" fmla="*/ 4 w 7"/>
                <a:gd name="T7" fmla="*/ 7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4689475" y="1928813"/>
              <a:ext cx="103188" cy="107950"/>
            </a:xfrm>
            <a:custGeom>
              <a:avLst/>
              <a:gdLst>
                <a:gd name="T0" fmla="*/ 57 w 65"/>
                <a:gd name="T1" fmla="*/ 68 h 68"/>
                <a:gd name="T2" fmla="*/ 0 w 65"/>
                <a:gd name="T3" fmla="*/ 11 h 68"/>
                <a:gd name="T4" fmla="*/ 11 w 65"/>
                <a:gd name="T5" fmla="*/ 0 h 68"/>
                <a:gd name="T6" fmla="*/ 65 w 65"/>
                <a:gd name="T7" fmla="*/ 57 h 68"/>
                <a:gd name="T8" fmla="*/ 57 w 65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8">
                  <a:moveTo>
                    <a:pt x="57" y="6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65" y="57"/>
                  </a:lnTo>
                  <a:lnTo>
                    <a:pt x="57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4764088" y="2008188"/>
              <a:ext cx="39688" cy="39688"/>
            </a:xfrm>
            <a:custGeom>
              <a:avLst/>
              <a:gdLst>
                <a:gd name="T0" fmla="*/ 1 w 7"/>
                <a:gd name="T1" fmla="*/ 6 h 7"/>
                <a:gd name="T2" fmla="*/ 2 w 7"/>
                <a:gd name="T3" fmla="*/ 1 h 7"/>
                <a:gd name="T4" fmla="*/ 6 w 7"/>
                <a:gd name="T5" fmla="*/ 1 h 7"/>
                <a:gd name="T6" fmla="*/ 6 w 7"/>
                <a:gd name="T7" fmla="*/ 6 h 7"/>
                <a:gd name="T8" fmla="*/ 1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5" y="7"/>
                    <a:pt x="3" y="7"/>
                    <a:pt x="1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4711700" y="1893888"/>
              <a:ext cx="131763" cy="57150"/>
            </a:xfrm>
            <a:custGeom>
              <a:avLst/>
              <a:gdLst>
                <a:gd name="T0" fmla="*/ 79 w 83"/>
                <a:gd name="T1" fmla="*/ 36 h 36"/>
                <a:gd name="T2" fmla="*/ 0 w 83"/>
                <a:gd name="T3" fmla="*/ 15 h 36"/>
                <a:gd name="T4" fmla="*/ 4 w 83"/>
                <a:gd name="T5" fmla="*/ 0 h 36"/>
                <a:gd name="T6" fmla="*/ 83 w 83"/>
                <a:gd name="T7" fmla="*/ 22 h 36"/>
                <a:gd name="T8" fmla="*/ 79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79" y="3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83" y="22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4821238" y="1917701"/>
              <a:ext cx="39688" cy="39688"/>
            </a:xfrm>
            <a:custGeom>
              <a:avLst/>
              <a:gdLst>
                <a:gd name="T0" fmla="*/ 2 w 7"/>
                <a:gd name="T1" fmla="*/ 7 h 7"/>
                <a:gd name="T2" fmla="*/ 0 w 7"/>
                <a:gd name="T3" fmla="*/ 3 h 7"/>
                <a:gd name="T4" fmla="*/ 4 w 7"/>
                <a:gd name="T5" fmla="*/ 1 h 7"/>
                <a:gd name="T6" fmla="*/ 6 w 7"/>
                <a:gd name="T7" fmla="*/ 5 h 7"/>
                <a:gd name="T8" fmla="*/ 2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6" y="6"/>
                    <a:pt x="4" y="7"/>
                    <a:pt x="2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4711700" y="1825626"/>
              <a:ext cx="131763" cy="57150"/>
            </a:xfrm>
            <a:custGeom>
              <a:avLst/>
              <a:gdLst>
                <a:gd name="T0" fmla="*/ 4 w 83"/>
                <a:gd name="T1" fmla="*/ 36 h 36"/>
                <a:gd name="T2" fmla="*/ 0 w 83"/>
                <a:gd name="T3" fmla="*/ 25 h 36"/>
                <a:gd name="T4" fmla="*/ 79 w 83"/>
                <a:gd name="T5" fmla="*/ 0 h 36"/>
                <a:gd name="T6" fmla="*/ 83 w 83"/>
                <a:gd name="T7" fmla="*/ 11 h 36"/>
                <a:gd name="T8" fmla="*/ 4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4" y="36"/>
                  </a:moveTo>
                  <a:lnTo>
                    <a:pt x="0" y="25"/>
                  </a:lnTo>
                  <a:lnTo>
                    <a:pt x="79" y="0"/>
                  </a:lnTo>
                  <a:lnTo>
                    <a:pt x="83" y="11"/>
                  </a:lnTo>
                  <a:lnTo>
                    <a:pt x="4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4814888" y="1814513"/>
              <a:ext cx="46038" cy="39688"/>
            </a:xfrm>
            <a:custGeom>
              <a:avLst/>
              <a:gdLst>
                <a:gd name="T0" fmla="*/ 5 w 8"/>
                <a:gd name="T1" fmla="*/ 7 h 7"/>
                <a:gd name="T2" fmla="*/ 1 w 8"/>
                <a:gd name="T3" fmla="*/ 5 h 7"/>
                <a:gd name="T4" fmla="*/ 3 w 8"/>
                <a:gd name="T5" fmla="*/ 0 h 7"/>
                <a:gd name="T6" fmla="*/ 7 w 8"/>
                <a:gd name="T7" fmla="*/ 3 h 7"/>
                <a:gd name="T8" fmla="*/ 5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4"/>
                    <a:pt x="7" y="6"/>
                    <a:pt x="5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72"/>
            <p:cNvSpPr>
              <a:spLocks/>
            </p:cNvSpPr>
            <p:nvPr/>
          </p:nvSpPr>
          <p:spPr bwMode="auto">
            <a:xfrm>
              <a:off x="4689475" y="1739901"/>
              <a:ext cx="103188" cy="114300"/>
            </a:xfrm>
            <a:custGeom>
              <a:avLst/>
              <a:gdLst>
                <a:gd name="T0" fmla="*/ 11 w 65"/>
                <a:gd name="T1" fmla="*/ 72 h 72"/>
                <a:gd name="T2" fmla="*/ 0 w 65"/>
                <a:gd name="T3" fmla="*/ 61 h 72"/>
                <a:gd name="T4" fmla="*/ 54 w 65"/>
                <a:gd name="T5" fmla="*/ 0 h 72"/>
                <a:gd name="T6" fmla="*/ 65 w 65"/>
                <a:gd name="T7" fmla="*/ 7 h 72"/>
                <a:gd name="T8" fmla="*/ 11 w 6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2">
                  <a:moveTo>
                    <a:pt x="11" y="72"/>
                  </a:moveTo>
                  <a:lnTo>
                    <a:pt x="0" y="61"/>
                  </a:lnTo>
                  <a:lnTo>
                    <a:pt x="54" y="0"/>
                  </a:lnTo>
                  <a:lnTo>
                    <a:pt x="65" y="7"/>
                  </a:lnTo>
                  <a:lnTo>
                    <a:pt x="11" y="7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73"/>
            <p:cNvSpPr>
              <a:spLocks/>
            </p:cNvSpPr>
            <p:nvPr/>
          </p:nvSpPr>
          <p:spPr bwMode="auto">
            <a:xfrm>
              <a:off x="4757738" y="1728788"/>
              <a:ext cx="46038" cy="39688"/>
            </a:xfrm>
            <a:custGeom>
              <a:avLst/>
              <a:gdLst>
                <a:gd name="T0" fmla="*/ 6 w 8"/>
                <a:gd name="T1" fmla="*/ 5 h 7"/>
                <a:gd name="T2" fmla="*/ 2 w 8"/>
                <a:gd name="T3" fmla="*/ 6 h 7"/>
                <a:gd name="T4" fmla="*/ 1 w 8"/>
                <a:gd name="T5" fmla="*/ 1 h 7"/>
                <a:gd name="T6" fmla="*/ 6 w 8"/>
                <a:gd name="T7" fmla="*/ 1 h 7"/>
                <a:gd name="T8" fmla="*/ 6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2"/>
                    <a:pt x="8" y="4"/>
                    <a:pt x="6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1" name="TextBox 1"/>
          <p:cNvSpPr txBox="1"/>
          <p:nvPr/>
        </p:nvSpPr>
        <p:spPr>
          <a:xfrm>
            <a:off x="991394" y="2643062"/>
            <a:ext cx="10100679" cy="255451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en-US" altLang="zh-CN" sz="80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8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80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72" name="组合 271"/>
          <p:cNvGrpSpPr/>
          <p:nvPr/>
        </p:nvGrpSpPr>
        <p:grpSpPr>
          <a:xfrm>
            <a:off x="4062089" y="1312165"/>
            <a:ext cx="4024508" cy="1219200"/>
            <a:chOff x="4382018" y="835686"/>
            <a:chExt cx="3343276" cy="1012825"/>
          </a:xfrm>
          <a:solidFill>
            <a:schemeClr val="bg1"/>
          </a:solidFill>
        </p:grpSpPr>
        <p:sp>
          <p:nvSpPr>
            <p:cNvPr id="273" name="Freeform 5"/>
            <p:cNvSpPr>
              <a:spLocks/>
            </p:cNvSpPr>
            <p:nvPr/>
          </p:nvSpPr>
          <p:spPr bwMode="auto">
            <a:xfrm>
              <a:off x="4382018" y="835686"/>
              <a:ext cx="774700" cy="993775"/>
            </a:xfrm>
            <a:custGeom>
              <a:avLst/>
              <a:gdLst>
                <a:gd name="T0" fmla="*/ 150 w 154"/>
                <a:gd name="T1" fmla="*/ 69 h 195"/>
                <a:gd name="T2" fmla="*/ 73 w 154"/>
                <a:gd name="T3" fmla="*/ 0 h 195"/>
                <a:gd name="T4" fmla="*/ 1 w 154"/>
                <a:gd name="T5" fmla="*/ 55 h 195"/>
                <a:gd name="T6" fmla="*/ 43 w 154"/>
                <a:gd name="T7" fmla="*/ 76 h 195"/>
                <a:gd name="T8" fmla="*/ 73 w 154"/>
                <a:gd name="T9" fmla="*/ 43 h 195"/>
                <a:gd name="T10" fmla="*/ 95 w 154"/>
                <a:gd name="T11" fmla="*/ 67 h 195"/>
                <a:gd name="T12" fmla="*/ 0 w 154"/>
                <a:gd name="T13" fmla="*/ 169 h 195"/>
                <a:gd name="T14" fmla="*/ 0 w 154"/>
                <a:gd name="T15" fmla="*/ 195 h 195"/>
                <a:gd name="T16" fmla="*/ 154 w 154"/>
                <a:gd name="T17" fmla="*/ 195 h 195"/>
                <a:gd name="T18" fmla="*/ 154 w 154"/>
                <a:gd name="T19" fmla="*/ 150 h 195"/>
                <a:gd name="T20" fmla="*/ 91 w 154"/>
                <a:gd name="T21" fmla="*/ 150 h 195"/>
                <a:gd name="T22" fmla="*/ 150 w 154"/>
                <a:gd name="T23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5">
                  <a:moveTo>
                    <a:pt x="150" y="69"/>
                  </a:moveTo>
                  <a:cubicBezTo>
                    <a:pt x="150" y="46"/>
                    <a:pt x="145" y="0"/>
                    <a:pt x="73" y="0"/>
                  </a:cubicBezTo>
                  <a:cubicBezTo>
                    <a:pt x="17" y="0"/>
                    <a:pt x="1" y="55"/>
                    <a:pt x="1" y="55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56" y="43"/>
                    <a:pt x="73" y="43"/>
                  </a:cubicBezTo>
                  <a:cubicBezTo>
                    <a:pt x="88" y="43"/>
                    <a:pt x="95" y="50"/>
                    <a:pt x="95" y="67"/>
                  </a:cubicBezTo>
                  <a:cubicBezTo>
                    <a:pt x="95" y="102"/>
                    <a:pt x="0" y="169"/>
                    <a:pt x="0" y="16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54" y="195"/>
                    <a:pt x="154" y="195"/>
                    <a:pt x="154" y="195"/>
                  </a:cubicBezTo>
                  <a:cubicBezTo>
                    <a:pt x="154" y="150"/>
                    <a:pt x="154" y="150"/>
                    <a:pt x="154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0"/>
                    <a:pt x="150" y="115"/>
                    <a:pt x="150" y="69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Freeform 6"/>
            <p:cNvSpPr>
              <a:spLocks noEditPoints="1"/>
            </p:cNvSpPr>
            <p:nvPr/>
          </p:nvSpPr>
          <p:spPr bwMode="auto">
            <a:xfrm>
              <a:off x="5228156" y="835686"/>
              <a:ext cx="790575" cy="1012825"/>
            </a:xfrm>
            <a:custGeom>
              <a:avLst/>
              <a:gdLst>
                <a:gd name="T0" fmla="*/ 79 w 157"/>
                <a:gd name="T1" fmla="*/ 0 h 199"/>
                <a:gd name="T2" fmla="*/ 0 w 157"/>
                <a:gd name="T3" fmla="*/ 100 h 199"/>
                <a:gd name="T4" fmla="*/ 79 w 157"/>
                <a:gd name="T5" fmla="*/ 199 h 199"/>
                <a:gd name="T6" fmla="*/ 157 w 157"/>
                <a:gd name="T7" fmla="*/ 100 h 199"/>
                <a:gd name="T8" fmla="*/ 79 w 157"/>
                <a:gd name="T9" fmla="*/ 0 h 199"/>
                <a:gd name="T10" fmla="*/ 79 w 157"/>
                <a:gd name="T11" fmla="*/ 154 h 199"/>
                <a:gd name="T12" fmla="*/ 52 w 157"/>
                <a:gd name="T13" fmla="*/ 100 h 199"/>
                <a:gd name="T14" fmla="*/ 79 w 157"/>
                <a:gd name="T15" fmla="*/ 45 h 199"/>
                <a:gd name="T16" fmla="*/ 105 w 157"/>
                <a:gd name="T17" fmla="*/ 100 h 199"/>
                <a:gd name="T18" fmla="*/ 79 w 157"/>
                <a:gd name="T19" fmla="*/ 1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99">
                  <a:moveTo>
                    <a:pt x="79" y="0"/>
                  </a:moveTo>
                  <a:cubicBezTo>
                    <a:pt x="37" y="0"/>
                    <a:pt x="0" y="33"/>
                    <a:pt x="0" y="100"/>
                  </a:cubicBezTo>
                  <a:cubicBezTo>
                    <a:pt x="0" y="166"/>
                    <a:pt x="37" y="199"/>
                    <a:pt x="79" y="199"/>
                  </a:cubicBezTo>
                  <a:cubicBezTo>
                    <a:pt x="120" y="199"/>
                    <a:pt x="157" y="166"/>
                    <a:pt x="157" y="100"/>
                  </a:cubicBezTo>
                  <a:cubicBezTo>
                    <a:pt x="157" y="33"/>
                    <a:pt x="120" y="0"/>
                    <a:pt x="79" y="0"/>
                  </a:cubicBezTo>
                  <a:close/>
                  <a:moveTo>
                    <a:pt x="79" y="154"/>
                  </a:moveTo>
                  <a:cubicBezTo>
                    <a:pt x="61" y="154"/>
                    <a:pt x="52" y="133"/>
                    <a:pt x="52" y="100"/>
                  </a:cubicBezTo>
                  <a:cubicBezTo>
                    <a:pt x="52" y="66"/>
                    <a:pt x="61" y="45"/>
                    <a:pt x="79" y="45"/>
                  </a:cubicBezTo>
                  <a:cubicBezTo>
                    <a:pt x="96" y="45"/>
                    <a:pt x="105" y="66"/>
                    <a:pt x="105" y="100"/>
                  </a:cubicBezTo>
                  <a:cubicBezTo>
                    <a:pt x="105" y="133"/>
                    <a:pt x="96" y="154"/>
                    <a:pt x="79" y="154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5" name="Freeform 7"/>
            <p:cNvSpPr>
              <a:spLocks/>
            </p:cNvSpPr>
            <p:nvPr/>
          </p:nvSpPr>
          <p:spPr bwMode="auto">
            <a:xfrm>
              <a:off x="6088581" y="835686"/>
              <a:ext cx="774700" cy="993775"/>
            </a:xfrm>
            <a:custGeom>
              <a:avLst/>
              <a:gdLst>
                <a:gd name="T0" fmla="*/ 150 w 154"/>
                <a:gd name="T1" fmla="*/ 69 h 195"/>
                <a:gd name="T2" fmla="*/ 73 w 154"/>
                <a:gd name="T3" fmla="*/ 0 h 195"/>
                <a:gd name="T4" fmla="*/ 1 w 154"/>
                <a:gd name="T5" fmla="*/ 55 h 195"/>
                <a:gd name="T6" fmla="*/ 43 w 154"/>
                <a:gd name="T7" fmla="*/ 76 h 195"/>
                <a:gd name="T8" fmla="*/ 73 w 154"/>
                <a:gd name="T9" fmla="*/ 43 h 195"/>
                <a:gd name="T10" fmla="*/ 95 w 154"/>
                <a:gd name="T11" fmla="*/ 67 h 195"/>
                <a:gd name="T12" fmla="*/ 0 w 154"/>
                <a:gd name="T13" fmla="*/ 169 h 195"/>
                <a:gd name="T14" fmla="*/ 0 w 154"/>
                <a:gd name="T15" fmla="*/ 195 h 195"/>
                <a:gd name="T16" fmla="*/ 154 w 154"/>
                <a:gd name="T17" fmla="*/ 195 h 195"/>
                <a:gd name="T18" fmla="*/ 154 w 154"/>
                <a:gd name="T19" fmla="*/ 150 h 195"/>
                <a:gd name="T20" fmla="*/ 91 w 154"/>
                <a:gd name="T21" fmla="*/ 150 h 195"/>
                <a:gd name="T22" fmla="*/ 150 w 154"/>
                <a:gd name="T23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5">
                  <a:moveTo>
                    <a:pt x="150" y="69"/>
                  </a:moveTo>
                  <a:cubicBezTo>
                    <a:pt x="150" y="46"/>
                    <a:pt x="145" y="0"/>
                    <a:pt x="73" y="0"/>
                  </a:cubicBezTo>
                  <a:cubicBezTo>
                    <a:pt x="18" y="0"/>
                    <a:pt x="1" y="55"/>
                    <a:pt x="1" y="55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56" y="43"/>
                    <a:pt x="73" y="43"/>
                  </a:cubicBezTo>
                  <a:cubicBezTo>
                    <a:pt x="88" y="43"/>
                    <a:pt x="95" y="50"/>
                    <a:pt x="95" y="67"/>
                  </a:cubicBezTo>
                  <a:cubicBezTo>
                    <a:pt x="95" y="102"/>
                    <a:pt x="0" y="169"/>
                    <a:pt x="0" y="16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54" y="195"/>
                    <a:pt x="154" y="195"/>
                    <a:pt x="154" y="195"/>
                  </a:cubicBezTo>
                  <a:cubicBezTo>
                    <a:pt x="154" y="150"/>
                    <a:pt x="154" y="150"/>
                    <a:pt x="154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0"/>
                    <a:pt x="150" y="115"/>
                    <a:pt x="150" y="69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6939481" y="835686"/>
              <a:ext cx="785813" cy="1012825"/>
            </a:xfrm>
            <a:custGeom>
              <a:avLst/>
              <a:gdLst>
                <a:gd name="T0" fmla="*/ 78 w 156"/>
                <a:gd name="T1" fmla="*/ 0 h 199"/>
                <a:gd name="T2" fmla="*/ 0 w 156"/>
                <a:gd name="T3" fmla="*/ 100 h 199"/>
                <a:gd name="T4" fmla="*/ 78 w 156"/>
                <a:gd name="T5" fmla="*/ 199 h 199"/>
                <a:gd name="T6" fmla="*/ 156 w 156"/>
                <a:gd name="T7" fmla="*/ 100 h 199"/>
                <a:gd name="T8" fmla="*/ 78 w 156"/>
                <a:gd name="T9" fmla="*/ 0 h 199"/>
                <a:gd name="T10" fmla="*/ 78 w 156"/>
                <a:gd name="T11" fmla="*/ 154 h 199"/>
                <a:gd name="T12" fmla="*/ 51 w 156"/>
                <a:gd name="T13" fmla="*/ 100 h 199"/>
                <a:gd name="T14" fmla="*/ 78 w 156"/>
                <a:gd name="T15" fmla="*/ 45 h 199"/>
                <a:gd name="T16" fmla="*/ 104 w 156"/>
                <a:gd name="T17" fmla="*/ 100 h 199"/>
                <a:gd name="T18" fmla="*/ 78 w 156"/>
                <a:gd name="T19" fmla="*/ 1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99">
                  <a:moveTo>
                    <a:pt x="78" y="0"/>
                  </a:moveTo>
                  <a:cubicBezTo>
                    <a:pt x="37" y="0"/>
                    <a:pt x="0" y="33"/>
                    <a:pt x="0" y="100"/>
                  </a:cubicBezTo>
                  <a:cubicBezTo>
                    <a:pt x="0" y="166"/>
                    <a:pt x="37" y="199"/>
                    <a:pt x="78" y="199"/>
                  </a:cubicBezTo>
                  <a:cubicBezTo>
                    <a:pt x="119" y="199"/>
                    <a:pt x="156" y="166"/>
                    <a:pt x="156" y="100"/>
                  </a:cubicBezTo>
                  <a:cubicBezTo>
                    <a:pt x="156" y="33"/>
                    <a:pt x="119" y="0"/>
                    <a:pt x="78" y="0"/>
                  </a:cubicBezTo>
                  <a:close/>
                  <a:moveTo>
                    <a:pt x="78" y="154"/>
                  </a:moveTo>
                  <a:cubicBezTo>
                    <a:pt x="60" y="154"/>
                    <a:pt x="51" y="133"/>
                    <a:pt x="51" y="100"/>
                  </a:cubicBezTo>
                  <a:cubicBezTo>
                    <a:pt x="51" y="66"/>
                    <a:pt x="60" y="45"/>
                    <a:pt x="78" y="45"/>
                  </a:cubicBezTo>
                  <a:cubicBezTo>
                    <a:pt x="95" y="45"/>
                    <a:pt x="104" y="66"/>
                    <a:pt x="104" y="100"/>
                  </a:cubicBezTo>
                  <a:cubicBezTo>
                    <a:pt x="104" y="133"/>
                    <a:pt x="95" y="154"/>
                    <a:pt x="78" y="154"/>
                  </a:cubicBezTo>
                  <a:close/>
                </a:path>
              </a:pathLst>
            </a:custGeom>
            <a:grpFill/>
            <a:ln w="158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87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234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364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096680" y="273050"/>
            <a:ext cx="1882775" cy="1082675"/>
          </a:xfrm>
          <a:custGeom>
            <a:avLst/>
            <a:gdLst>
              <a:gd name="T0" fmla="*/ 330 w 330"/>
              <a:gd name="T1" fmla="*/ 102 h 190"/>
              <a:gd name="T2" fmla="*/ 278 w 330"/>
              <a:gd name="T3" fmla="*/ 40 h 190"/>
              <a:gd name="T4" fmla="*/ 277 w 330"/>
              <a:gd name="T5" fmla="*/ 39 h 190"/>
              <a:gd name="T6" fmla="*/ 204 w 330"/>
              <a:gd name="T7" fmla="*/ 6 h 190"/>
              <a:gd name="T8" fmla="*/ 123 w 330"/>
              <a:gd name="T9" fmla="*/ 6 h 190"/>
              <a:gd name="T10" fmla="*/ 122 w 330"/>
              <a:gd name="T11" fmla="*/ 7 h 190"/>
              <a:gd name="T12" fmla="*/ 46 w 330"/>
              <a:gd name="T13" fmla="*/ 44 h 190"/>
              <a:gd name="T14" fmla="*/ 0 w 330"/>
              <a:gd name="T15" fmla="*/ 102 h 190"/>
              <a:gd name="T16" fmla="*/ 112 w 330"/>
              <a:gd name="T17" fmla="*/ 157 h 190"/>
              <a:gd name="T18" fmla="*/ 152 w 330"/>
              <a:gd name="T19" fmla="*/ 190 h 190"/>
              <a:gd name="T20" fmla="*/ 177 w 330"/>
              <a:gd name="T21" fmla="*/ 190 h 190"/>
              <a:gd name="T22" fmla="*/ 217 w 330"/>
              <a:gd name="T23" fmla="*/ 157 h 190"/>
              <a:gd name="T24" fmla="*/ 325 w 330"/>
              <a:gd name="T25" fmla="*/ 105 h 190"/>
              <a:gd name="T26" fmla="*/ 315 w 330"/>
              <a:gd name="T27" fmla="*/ 97 h 190"/>
              <a:gd name="T28" fmla="*/ 209 w 330"/>
              <a:gd name="T29" fmla="*/ 131 h 190"/>
              <a:gd name="T30" fmla="*/ 315 w 330"/>
              <a:gd name="T31" fmla="*/ 97 h 190"/>
              <a:gd name="T32" fmla="*/ 164 w 330"/>
              <a:gd name="T33" fmla="*/ 169 h 190"/>
              <a:gd name="T34" fmla="*/ 173 w 330"/>
              <a:gd name="T35" fmla="*/ 128 h 190"/>
              <a:gd name="T36" fmla="*/ 129 w 330"/>
              <a:gd name="T37" fmla="*/ 139 h 190"/>
              <a:gd name="T38" fmla="*/ 119 w 330"/>
              <a:gd name="T39" fmla="*/ 149 h 190"/>
              <a:gd name="T40" fmla="*/ 131 w 330"/>
              <a:gd name="T41" fmla="*/ 137 h 190"/>
              <a:gd name="T42" fmla="*/ 134 w 330"/>
              <a:gd name="T43" fmla="*/ 135 h 190"/>
              <a:gd name="T44" fmla="*/ 161 w 330"/>
              <a:gd name="T45" fmla="*/ 169 h 190"/>
              <a:gd name="T46" fmla="*/ 131 w 330"/>
              <a:gd name="T47" fmla="*/ 137 h 190"/>
              <a:gd name="T48" fmla="*/ 178 w 330"/>
              <a:gd name="T49" fmla="*/ 129 h 190"/>
              <a:gd name="T50" fmla="*/ 169 w 330"/>
              <a:gd name="T51" fmla="*/ 168 h 190"/>
              <a:gd name="T52" fmla="*/ 199 w 330"/>
              <a:gd name="T53" fmla="*/ 138 h 190"/>
              <a:gd name="T54" fmla="*/ 177 w 330"/>
              <a:gd name="T55" fmla="*/ 164 h 190"/>
              <a:gd name="T56" fmla="*/ 199 w 330"/>
              <a:gd name="T57" fmla="*/ 16 h 190"/>
              <a:gd name="T58" fmla="*/ 155 w 330"/>
              <a:gd name="T59" fmla="*/ 117 h 190"/>
              <a:gd name="T60" fmla="*/ 199 w 330"/>
              <a:gd name="T61" fmla="*/ 16 h 190"/>
              <a:gd name="T62" fmla="*/ 119 w 330"/>
              <a:gd name="T63" fmla="*/ 133 h 190"/>
              <a:gd name="T64" fmla="*/ 15 w 330"/>
              <a:gd name="T65" fmla="*/ 9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0" h="190">
                <a:moveTo>
                  <a:pt x="325" y="105"/>
                </a:moveTo>
                <a:cubicBezTo>
                  <a:pt x="330" y="102"/>
                  <a:pt x="330" y="102"/>
                  <a:pt x="330" y="102"/>
                </a:cubicBezTo>
                <a:cubicBezTo>
                  <a:pt x="327" y="97"/>
                  <a:pt x="327" y="97"/>
                  <a:pt x="327" y="97"/>
                </a:cubicBezTo>
                <a:cubicBezTo>
                  <a:pt x="315" y="75"/>
                  <a:pt x="298" y="56"/>
                  <a:pt x="278" y="40"/>
                </a:cubicBezTo>
                <a:cubicBezTo>
                  <a:pt x="278" y="40"/>
                  <a:pt x="278" y="40"/>
                  <a:pt x="278" y="40"/>
                </a:cubicBezTo>
                <a:cubicBezTo>
                  <a:pt x="277" y="39"/>
                  <a:pt x="277" y="39"/>
                  <a:pt x="277" y="39"/>
                </a:cubicBezTo>
                <a:cubicBezTo>
                  <a:pt x="257" y="24"/>
                  <a:pt x="232" y="12"/>
                  <a:pt x="206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177" y="0"/>
                  <a:pt x="150" y="0"/>
                  <a:pt x="123" y="6"/>
                </a:cubicBezTo>
                <a:cubicBezTo>
                  <a:pt x="123" y="6"/>
                  <a:pt x="123" y="6"/>
                  <a:pt x="123" y="6"/>
                </a:cubicBezTo>
                <a:cubicBezTo>
                  <a:pt x="122" y="7"/>
                  <a:pt x="122" y="7"/>
                  <a:pt x="122" y="7"/>
                </a:cubicBezTo>
                <a:cubicBezTo>
                  <a:pt x="94" y="13"/>
                  <a:pt x="69" y="25"/>
                  <a:pt x="50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28" y="59"/>
                  <a:pt x="13" y="77"/>
                  <a:pt x="2" y="97"/>
                </a:cubicBezTo>
                <a:cubicBezTo>
                  <a:pt x="0" y="102"/>
                  <a:pt x="0" y="102"/>
                  <a:pt x="0" y="102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2" y="190"/>
                  <a:pt x="152" y="190"/>
                  <a:pt x="152" y="190"/>
                </a:cubicBezTo>
                <a:cubicBezTo>
                  <a:pt x="164" y="190"/>
                  <a:pt x="164" y="190"/>
                  <a:pt x="164" y="190"/>
                </a:cubicBezTo>
                <a:cubicBezTo>
                  <a:pt x="177" y="190"/>
                  <a:pt x="177" y="190"/>
                  <a:pt x="177" y="190"/>
                </a:cubicBezTo>
                <a:cubicBezTo>
                  <a:pt x="172" y="178"/>
                  <a:pt x="172" y="178"/>
                  <a:pt x="172" y="178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325" y="105"/>
                  <a:pt x="325" y="105"/>
                  <a:pt x="325" y="105"/>
                </a:cubicBezTo>
                <a:cubicBezTo>
                  <a:pt x="325" y="105"/>
                  <a:pt x="325" y="105"/>
                  <a:pt x="325" y="105"/>
                </a:cubicBezTo>
                <a:close/>
                <a:moveTo>
                  <a:pt x="315" y="97"/>
                </a:moveTo>
                <a:cubicBezTo>
                  <a:pt x="220" y="143"/>
                  <a:pt x="220" y="143"/>
                  <a:pt x="220" y="143"/>
                </a:cubicBezTo>
                <a:cubicBezTo>
                  <a:pt x="217" y="139"/>
                  <a:pt x="213" y="135"/>
                  <a:pt x="209" y="131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91" y="64"/>
                  <a:pt x="304" y="80"/>
                  <a:pt x="315" y="97"/>
                </a:cubicBezTo>
                <a:close/>
                <a:moveTo>
                  <a:pt x="175" y="128"/>
                </a:moveTo>
                <a:cubicBezTo>
                  <a:pt x="164" y="169"/>
                  <a:pt x="164" y="169"/>
                  <a:pt x="164" y="169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61" y="127"/>
                  <a:pt x="167" y="127"/>
                  <a:pt x="173" y="128"/>
                </a:cubicBezTo>
                <a:lnTo>
                  <a:pt x="175" y="128"/>
                </a:lnTo>
                <a:close/>
                <a:moveTo>
                  <a:pt x="129" y="139"/>
                </a:moveTo>
                <a:cubicBezTo>
                  <a:pt x="151" y="165"/>
                  <a:pt x="151" y="165"/>
                  <a:pt x="151" y="16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2" y="145"/>
                  <a:pt x="125" y="142"/>
                  <a:pt x="129" y="139"/>
                </a:cubicBezTo>
                <a:close/>
                <a:moveTo>
                  <a:pt x="131" y="137"/>
                </a:moveTo>
                <a:cubicBezTo>
                  <a:pt x="134" y="135"/>
                  <a:pt x="134" y="135"/>
                  <a:pt x="134" y="13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40" y="132"/>
                  <a:pt x="145" y="130"/>
                  <a:pt x="151" y="129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60" y="169"/>
                  <a:pt x="160" y="169"/>
                  <a:pt x="160" y="169"/>
                </a:cubicBezTo>
                <a:lnTo>
                  <a:pt x="131" y="137"/>
                </a:lnTo>
                <a:close/>
                <a:moveTo>
                  <a:pt x="168" y="168"/>
                </a:moveTo>
                <a:cubicBezTo>
                  <a:pt x="178" y="129"/>
                  <a:pt x="178" y="129"/>
                  <a:pt x="178" y="129"/>
                </a:cubicBezTo>
                <a:cubicBezTo>
                  <a:pt x="184" y="130"/>
                  <a:pt x="190" y="133"/>
                  <a:pt x="195" y="136"/>
                </a:cubicBezTo>
                <a:cubicBezTo>
                  <a:pt x="169" y="168"/>
                  <a:pt x="169" y="168"/>
                  <a:pt x="169" y="168"/>
                </a:cubicBezTo>
                <a:lnTo>
                  <a:pt x="168" y="168"/>
                </a:lnTo>
                <a:close/>
                <a:moveTo>
                  <a:pt x="199" y="138"/>
                </a:moveTo>
                <a:cubicBezTo>
                  <a:pt x="203" y="141"/>
                  <a:pt x="207" y="144"/>
                  <a:pt x="210" y="148"/>
                </a:cubicBezTo>
                <a:cubicBezTo>
                  <a:pt x="177" y="164"/>
                  <a:pt x="177" y="164"/>
                  <a:pt x="177" y="164"/>
                </a:cubicBezTo>
                <a:lnTo>
                  <a:pt x="199" y="138"/>
                </a:lnTo>
                <a:close/>
                <a:moveTo>
                  <a:pt x="199" y="16"/>
                </a:moveTo>
                <a:cubicBezTo>
                  <a:pt x="174" y="117"/>
                  <a:pt x="174" y="117"/>
                  <a:pt x="174" y="117"/>
                </a:cubicBezTo>
                <a:cubicBezTo>
                  <a:pt x="168" y="116"/>
                  <a:pt x="162" y="116"/>
                  <a:pt x="155" y="117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53" y="11"/>
                  <a:pt x="176" y="11"/>
                  <a:pt x="199" y="16"/>
                </a:cubicBezTo>
                <a:close/>
                <a:moveTo>
                  <a:pt x="49" y="56"/>
                </a:moveTo>
                <a:cubicBezTo>
                  <a:pt x="119" y="133"/>
                  <a:pt x="119" y="133"/>
                  <a:pt x="119" y="133"/>
                </a:cubicBezTo>
                <a:cubicBezTo>
                  <a:pt x="115" y="137"/>
                  <a:pt x="112" y="140"/>
                  <a:pt x="109" y="144"/>
                </a:cubicBezTo>
                <a:cubicBezTo>
                  <a:pt x="15" y="98"/>
                  <a:pt x="15" y="98"/>
                  <a:pt x="15" y="98"/>
                </a:cubicBezTo>
                <a:cubicBezTo>
                  <a:pt x="24" y="82"/>
                  <a:pt x="35" y="68"/>
                  <a:pt x="49" y="56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731375" y="4950848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10639425" y="3508376"/>
            <a:ext cx="508000" cy="503238"/>
            <a:chOff x="10639425" y="3508376"/>
            <a:chExt cx="508000" cy="503238"/>
          </a:xfrm>
        </p:grpSpPr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10788650" y="3651251"/>
              <a:ext cx="211138" cy="217488"/>
            </a:xfrm>
            <a:custGeom>
              <a:avLst/>
              <a:gdLst>
                <a:gd name="T0" fmla="*/ 18 w 37"/>
                <a:gd name="T1" fmla="*/ 38 h 38"/>
                <a:gd name="T2" fmla="*/ 0 w 37"/>
                <a:gd name="T3" fmla="*/ 19 h 38"/>
                <a:gd name="T4" fmla="*/ 18 w 37"/>
                <a:gd name="T5" fmla="*/ 0 h 38"/>
                <a:gd name="T6" fmla="*/ 37 w 37"/>
                <a:gd name="T7" fmla="*/ 19 h 38"/>
                <a:gd name="T8" fmla="*/ 18 w 37"/>
                <a:gd name="T9" fmla="*/ 38 h 38"/>
                <a:gd name="T10" fmla="*/ 18 w 37"/>
                <a:gd name="T11" fmla="*/ 4 h 38"/>
                <a:gd name="T12" fmla="*/ 4 w 37"/>
                <a:gd name="T13" fmla="*/ 19 h 38"/>
                <a:gd name="T14" fmla="*/ 18 w 37"/>
                <a:gd name="T15" fmla="*/ 34 h 38"/>
                <a:gd name="T16" fmla="*/ 33 w 37"/>
                <a:gd name="T17" fmla="*/ 19 h 38"/>
                <a:gd name="T18" fmla="*/ 18 w 37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7" y="9"/>
                    <a:pt x="37" y="19"/>
                  </a:cubicBezTo>
                  <a:cubicBezTo>
                    <a:pt x="37" y="29"/>
                    <a:pt x="28" y="38"/>
                    <a:pt x="18" y="38"/>
                  </a:cubicBezTo>
                  <a:close/>
                  <a:moveTo>
                    <a:pt x="18" y="4"/>
                  </a:moveTo>
                  <a:cubicBezTo>
                    <a:pt x="10" y="4"/>
                    <a:pt x="4" y="11"/>
                    <a:pt x="4" y="19"/>
                  </a:cubicBezTo>
                  <a:cubicBezTo>
                    <a:pt x="4" y="27"/>
                    <a:pt x="10" y="34"/>
                    <a:pt x="18" y="34"/>
                  </a:cubicBezTo>
                  <a:cubicBezTo>
                    <a:pt x="26" y="34"/>
                    <a:pt x="33" y="27"/>
                    <a:pt x="33" y="19"/>
                  </a:cubicBezTo>
                  <a:cubicBezTo>
                    <a:pt x="33" y="11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36"/>
            <p:cNvSpPr>
              <a:spLocks noChangeArrowheads="1"/>
            </p:cNvSpPr>
            <p:nvPr/>
          </p:nvSpPr>
          <p:spPr bwMode="auto">
            <a:xfrm>
              <a:off x="10834688" y="3702051"/>
              <a:ext cx="119063" cy="11430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37"/>
            <p:cNvSpPr>
              <a:spLocks noChangeArrowheads="1"/>
            </p:cNvSpPr>
            <p:nvPr/>
          </p:nvSpPr>
          <p:spPr bwMode="auto">
            <a:xfrm>
              <a:off x="10879138" y="3508376"/>
              <a:ext cx="23813" cy="5032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38"/>
            <p:cNvSpPr>
              <a:spLocks noChangeArrowheads="1"/>
            </p:cNvSpPr>
            <p:nvPr/>
          </p:nvSpPr>
          <p:spPr bwMode="auto">
            <a:xfrm>
              <a:off x="10639425" y="3748088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725684" y="5282635"/>
            <a:ext cx="571500" cy="1095375"/>
            <a:chOff x="7421563" y="969963"/>
            <a:chExt cx="571500" cy="1095375"/>
          </a:xfrm>
        </p:grpSpPr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7656513" y="969963"/>
              <a:ext cx="336550" cy="325438"/>
            </a:xfrm>
            <a:custGeom>
              <a:avLst/>
              <a:gdLst>
                <a:gd name="T0" fmla="*/ 24 w 59"/>
                <a:gd name="T1" fmla="*/ 57 h 57"/>
                <a:gd name="T2" fmla="*/ 12 w 59"/>
                <a:gd name="T3" fmla="*/ 53 h 57"/>
                <a:gd name="T4" fmla="*/ 4 w 59"/>
                <a:gd name="T5" fmla="*/ 38 h 57"/>
                <a:gd name="T6" fmla="*/ 2 w 59"/>
                <a:gd name="T7" fmla="*/ 20 h 57"/>
                <a:gd name="T8" fmla="*/ 13 w 59"/>
                <a:gd name="T9" fmla="*/ 8 h 57"/>
                <a:gd name="T10" fmla="*/ 29 w 59"/>
                <a:gd name="T11" fmla="*/ 0 h 57"/>
                <a:gd name="T12" fmla="*/ 29 w 59"/>
                <a:gd name="T13" fmla="*/ 0 h 57"/>
                <a:gd name="T14" fmla="*/ 44 w 59"/>
                <a:gd name="T15" fmla="*/ 8 h 57"/>
                <a:gd name="T16" fmla="*/ 57 w 59"/>
                <a:gd name="T17" fmla="*/ 21 h 57"/>
                <a:gd name="T18" fmla="*/ 55 w 59"/>
                <a:gd name="T19" fmla="*/ 37 h 57"/>
                <a:gd name="T20" fmla="*/ 55 w 59"/>
                <a:gd name="T21" fmla="*/ 37 h 57"/>
                <a:gd name="T22" fmla="*/ 46 w 59"/>
                <a:gd name="T23" fmla="*/ 53 h 57"/>
                <a:gd name="T24" fmla="*/ 35 w 59"/>
                <a:gd name="T25" fmla="*/ 56 h 57"/>
                <a:gd name="T26" fmla="*/ 35 w 59"/>
                <a:gd name="T27" fmla="*/ 56 h 57"/>
                <a:gd name="T28" fmla="*/ 30 w 59"/>
                <a:gd name="T29" fmla="*/ 56 h 57"/>
                <a:gd name="T30" fmla="*/ 24 w 59"/>
                <a:gd name="T31" fmla="*/ 57 h 57"/>
                <a:gd name="T32" fmla="*/ 29 w 59"/>
                <a:gd name="T33" fmla="*/ 4 h 57"/>
                <a:gd name="T34" fmla="*/ 16 w 59"/>
                <a:gd name="T35" fmla="*/ 11 h 57"/>
                <a:gd name="T36" fmla="*/ 16 w 59"/>
                <a:gd name="T37" fmla="*/ 12 h 57"/>
                <a:gd name="T38" fmla="*/ 15 w 59"/>
                <a:gd name="T39" fmla="*/ 12 h 57"/>
                <a:gd name="T40" fmla="*/ 5 w 59"/>
                <a:gd name="T41" fmla="*/ 22 h 57"/>
                <a:gd name="T42" fmla="*/ 8 w 59"/>
                <a:gd name="T43" fmla="*/ 36 h 57"/>
                <a:gd name="T44" fmla="*/ 8 w 59"/>
                <a:gd name="T45" fmla="*/ 37 h 57"/>
                <a:gd name="T46" fmla="*/ 8 w 59"/>
                <a:gd name="T47" fmla="*/ 37 h 57"/>
                <a:gd name="T48" fmla="*/ 14 w 59"/>
                <a:gd name="T49" fmla="*/ 50 h 57"/>
                <a:gd name="T50" fmla="*/ 29 w 59"/>
                <a:gd name="T51" fmla="*/ 52 h 57"/>
                <a:gd name="T52" fmla="*/ 30 w 59"/>
                <a:gd name="T53" fmla="*/ 52 h 57"/>
                <a:gd name="T54" fmla="*/ 30 w 59"/>
                <a:gd name="T55" fmla="*/ 52 h 57"/>
                <a:gd name="T56" fmla="*/ 44 w 59"/>
                <a:gd name="T57" fmla="*/ 50 h 57"/>
                <a:gd name="T58" fmla="*/ 51 w 59"/>
                <a:gd name="T59" fmla="*/ 37 h 57"/>
                <a:gd name="T60" fmla="*/ 51 w 59"/>
                <a:gd name="T61" fmla="*/ 36 h 57"/>
                <a:gd name="T62" fmla="*/ 51 w 59"/>
                <a:gd name="T63" fmla="*/ 35 h 57"/>
                <a:gd name="T64" fmla="*/ 53 w 59"/>
                <a:gd name="T65" fmla="*/ 22 h 57"/>
                <a:gd name="T66" fmla="*/ 42 w 59"/>
                <a:gd name="T67" fmla="*/ 11 h 57"/>
                <a:gd name="T68" fmla="*/ 42 w 59"/>
                <a:gd name="T69" fmla="*/ 11 h 57"/>
                <a:gd name="T70" fmla="*/ 41 w 59"/>
                <a:gd name="T71" fmla="*/ 11 h 57"/>
                <a:gd name="T72" fmla="*/ 29 w 59"/>
                <a:gd name="T73" fmla="*/ 4 h 57"/>
                <a:gd name="T74" fmla="*/ 29 w 59"/>
                <a:gd name="T7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7">
                  <a:moveTo>
                    <a:pt x="24" y="57"/>
                  </a:moveTo>
                  <a:cubicBezTo>
                    <a:pt x="20" y="57"/>
                    <a:pt x="15" y="55"/>
                    <a:pt x="12" y="53"/>
                  </a:cubicBezTo>
                  <a:cubicBezTo>
                    <a:pt x="7" y="49"/>
                    <a:pt x="5" y="44"/>
                    <a:pt x="4" y="38"/>
                  </a:cubicBezTo>
                  <a:cubicBezTo>
                    <a:pt x="1" y="33"/>
                    <a:pt x="0" y="26"/>
                    <a:pt x="2" y="20"/>
                  </a:cubicBezTo>
                  <a:cubicBezTo>
                    <a:pt x="4" y="15"/>
                    <a:pt x="8" y="10"/>
                    <a:pt x="13" y="8"/>
                  </a:cubicBezTo>
                  <a:cubicBezTo>
                    <a:pt x="17" y="3"/>
                    <a:pt x="2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1"/>
                    <a:pt x="41" y="3"/>
                    <a:pt x="44" y="8"/>
                  </a:cubicBezTo>
                  <a:cubicBezTo>
                    <a:pt x="50" y="10"/>
                    <a:pt x="55" y="14"/>
                    <a:pt x="57" y="21"/>
                  </a:cubicBezTo>
                  <a:cubicBezTo>
                    <a:pt x="59" y="26"/>
                    <a:pt x="58" y="32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43"/>
                    <a:pt x="51" y="49"/>
                    <a:pt x="46" y="53"/>
                  </a:cubicBezTo>
                  <a:cubicBezTo>
                    <a:pt x="43" y="55"/>
                    <a:pt x="39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3" y="56"/>
                    <a:pt x="32" y="56"/>
                    <a:pt x="30" y="56"/>
                  </a:cubicBezTo>
                  <a:cubicBezTo>
                    <a:pt x="28" y="56"/>
                    <a:pt x="26" y="57"/>
                    <a:pt x="24" y="57"/>
                  </a:cubicBezTo>
                  <a:close/>
                  <a:moveTo>
                    <a:pt x="29" y="4"/>
                  </a:moveTo>
                  <a:cubicBezTo>
                    <a:pt x="24" y="4"/>
                    <a:pt x="19" y="7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1" y="14"/>
                    <a:pt x="7" y="17"/>
                    <a:pt x="5" y="22"/>
                  </a:cubicBezTo>
                  <a:cubicBezTo>
                    <a:pt x="4" y="27"/>
                    <a:pt x="5" y="32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11" y="47"/>
                    <a:pt x="14" y="50"/>
                  </a:cubicBezTo>
                  <a:cubicBezTo>
                    <a:pt x="19" y="53"/>
                    <a:pt x="24" y="54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53"/>
                    <a:pt x="40" y="52"/>
                    <a:pt x="44" y="50"/>
                  </a:cubicBezTo>
                  <a:cubicBezTo>
                    <a:pt x="48" y="47"/>
                    <a:pt x="51" y="42"/>
                    <a:pt x="51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1"/>
                    <a:pt x="54" y="26"/>
                    <a:pt x="53" y="22"/>
                  </a:cubicBezTo>
                  <a:cubicBezTo>
                    <a:pt x="52" y="17"/>
                    <a:pt x="48" y="13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7"/>
                    <a:pt x="34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742238" y="1066801"/>
              <a:ext cx="158750" cy="160338"/>
            </a:xfrm>
            <a:custGeom>
              <a:avLst/>
              <a:gdLst>
                <a:gd name="T0" fmla="*/ 27 w 28"/>
                <a:gd name="T1" fmla="*/ 12 h 28"/>
                <a:gd name="T2" fmla="*/ 25 w 28"/>
                <a:gd name="T3" fmla="*/ 9 h 28"/>
                <a:gd name="T4" fmla="*/ 25 w 28"/>
                <a:gd name="T5" fmla="*/ 8 h 28"/>
                <a:gd name="T6" fmla="*/ 23 w 28"/>
                <a:gd name="T7" fmla="*/ 1 h 28"/>
                <a:gd name="T8" fmla="*/ 17 w 28"/>
                <a:gd name="T9" fmla="*/ 1 h 28"/>
                <a:gd name="T10" fmla="*/ 14 w 28"/>
                <a:gd name="T11" fmla="*/ 2 h 28"/>
                <a:gd name="T12" fmla="*/ 12 w 28"/>
                <a:gd name="T13" fmla="*/ 1 h 28"/>
                <a:gd name="T14" fmla="*/ 5 w 28"/>
                <a:gd name="T15" fmla="*/ 1 h 28"/>
                <a:gd name="T16" fmla="*/ 4 w 28"/>
                <a:gd name="T17" fmla="*/ 7 h 28"/>
                <a:gd name="T18" fmla="*/ 4 w 28"/>
                <a:gd name="T19" fmla="*/ 10 h 28"/>
                <a:gd name="T20" fmla="*/ 3 w 28"/>
                <a:gd name="T21" fmla="*/ 11 h 28"/>
                <a:gd name="T22" fmla="*/ 0 w 28"/>
                <a:gd name="T23" fmla="*/ 18 h 28"/>
                <a:gd name="T24" fmla="*/ 5 w 28"/>
                <a:gd name="T25" fmla="*/ 21 h 28"/>
                <a:gd name="T26" fmla="*/ 8 w 28"/>
                <a:gd name="T27" fmla="*/ 22 h 28"/>
                <a:gd name="T28" fmla="*/ 9 w 28"/>
                <a:gd name="T29" fmla="*/ 24 h 28"/>
                <a:gd name="T30" fmla="*/ 15 w 28"/>
                <a:gd name="T31" fmla="*/ 28 h 28"/>
                <a:gd name="T32" fmla="*/ 20 w 28"/>
                <a:gd name="T33" fmla="*/ 24 h 28"/>
                <a:gd name="T34" fmla="*/ 21 w 28"/>
                <a:gd name="T35" fmla="*/ 22 h 28"/>
                <a:gd name="T36" fmla="*/ 23 w 28"/>
                <a:gd name="T37" fmla="*/ 21 h 28"/>
                <a:gd name="T38" fmla="*/ 28 w 28"/>
                <a:gd name="T39" fmla="*/ 17 h 28"/>
                <a:gd name="T40" fmla="*/ 27 w 28"/>
                <a:gd name="T4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27" y="12"/>
                  </a:moveTo>
                  <a:cubicBezTo>
                    <a:pt x="26" y="11"/>
                    <a:pt x="25" y="10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5"/>
                    <a:pt x="24" y="3"/>
                    <a:pt x="23" y="1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0" y="1"/>
                    <a:pt x="8" y="1"/>
                    <a:pt x="5" y="1"/>
                  </a:cubicBezTo>
                  <a:cubicBezTo>
                    <a:pt x="4" y="3"/>
                    <a:pt x="4" y="5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ubicBezTo>
                    <a:pt x="11" y="26"/>
                    <a:pt x="13" y="27"/>
                    <a:pt x="15" y="28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2" y="22"/>
                    <a:pt x="22" y="22"/>
                    <a:pt x="23" y="21"/>
                  </a:cubicBezTo>
                  <a:cubicBezTo>
                    <a:pt x="25" y="21"/>
                    <a:pt x="27" y="19"/>
                    <a:pt x="28" y="17"/>
                  </a:cubicBezTo>
                  <a:cubicBezTo>
                    <a:pt x="28" y="15"/>
                    <a:pt x="28" y="13"/>
                    <a:pt x="27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1"/>
            <p:cNvSpPr>
              <a:spLocks noEditPoints="1"/>
            </p:cNvSpPr>
            <p:nvPr/>
          </p:nvSpPr>
          <p:spPr bwMode="auto">
            <a:xfrm>
              <a:off x="7553325" y="1746251"/>
              <a:ext cx="193675" cy="19367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4 h 34"/>
                <a:gd name="T12" fmla="*/ 4 w 34"/>
                <a:gd name="T13" fmla="*/ 17 h 34"/>
                <a:gd name="T14" fmla="*/ 17 w 34"/>
                <a:gd name="T15" fmla="*/ 30 h 34"/>
                <a:gd name="T16" fmla="*/ 30 w 34"/>
                <a:gd name="T17" fmla="*/ 17 h 34"/>
                <a:gd name="T18" fmla="*/ 17 w 34"/>
                <a:gd name="T1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4"/>
                    <a:pt x="17" y="34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52"/>
            <p:cNvSpPr>
              <a:spLocks noChangeArrowheads="1"/>
            </p:cNvSpPr>
            <p:nvPr/>
          </p:nvSpPr>
          <p:spPr bwMode="auto">
            <a:xfrm>
              <a:off x="7599363" y="178593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53"/>
            <p:cNvSpPr>
              <a:spLocks noChangeArrowheads="1"/>
            </p:cNvSpPr>
            <p:nvPr/>
          </p:nvSpPr>
          <p:spPr bwMode="auto">
            <a:xfrm>
              <a:off x="7639050" y="1614488"/>
              <a:ext cx="22225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54"/>
            <p:cNvSpPr>
              <a:spLocks noChangeArrowheads="1"/>
            </p:cNvSpPr>
            <p:nvPr/>
          </p:nvSpPr>
          <p:spPr bwMode="auto">
            <a:xfrm>
              <a:off x="7421563" y="1831976"/>
              <a:ext cx="450850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049803" y="269811"/>
            <a:ext cx="569913" cy="1454151"/>
            <a:chOff x="3657600" y="303213"/>
            <a:chExt cx="569913" cy="1454151"/>
          </a:xfrm>
        </p:grpSpPr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4010025" y="963613"/>
              <a:ext cx="217488" cy="490538"/>
            </a:xfrm>
            <a:custGeom>
              <a:avLst/>
              <a:gdLst>
                <a:gd name="T0" fmla="*/ 38 w 38"/>
                <a:gd name="T1" fmla="*/ 44 h 86"/>
                <a:gd name="T2" fmla="*/ 0 w 38"/>
                <a:gd name="T3" fmla="*/ 0 h 86"/>
                <a:gd name="T4" fmla="*/ 11 w 38"/>
                <a:gd name="T5" fmla="*/ 43 h 86"/>
                <a:gd name="T6" fmla="*/ 0 w 38"/>
                <a:gd name="T7" fmla="*/ 86 h 86"/>
                <a:gd name="T8" fmla="*/ 38 w 38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6">
                  <a:moveTo>
                    <a:pt x="38" y="44"/>
                  </a:moveTo>
                  <a:cubicBezTo>
                    <a:pt x="38" y="23"/>
                    <a:pt x="23" y="4"/>
                    <a:pt x="0" y="0"/>
                  </a:cubicBezTo>
                  <a:cubicBezTo>
                    <a:pt x="7" y="8"/>
                    <a:pt x="11" y="24"/>
                    <a:pt x="11" y="43"/>
                  </a:cubicBezTo>
                  <a:cubicBezTo>
                    <a:pt x="11" y="62"/>
                    <a:pt x="7" y="78"/>
                    <a:pt x="0" y="86"/>
                  </a:cubicBezTo>
                  <a:cubicBezTo>
                    <a:pt x="23" y="82"/>
                    <a:pt x="38" y="66"/>
                    <a:pt x="38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3657600" y="963613"/>
              <a:ext cx="222250" cy="490538"/>
            </a:xfrm>
            <a:custGeom>
              <a:avLst/>
              <a:gdLst>
                <a:gd name="T0" fmla="*/ 0 w 39"/>
                <a:gd name="T1" fmla="*/ 44 h 86"/>
                <a:gd name="T2" fmla="*/ 39 w 39"/>
                <a:gd name="T3" fmla="*/ 0 h 86"/>
                <a:gd name="T4" fmla="*/ 28 w 39"/>
                <a:gd name="T5" fmla="*/ 43 h 86"/>
                <a:gd name="T6" fmla="*/ 39 w 39"/>
                <a:gd name="T7" fmla="*/ 86 h 86"/>
                <a:gd name="T8" fmla="*/ 0 w 39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6">
                  <a:moveTo>
                    <a:pt x="0" y="44"/>
                  </a:moveTo>
                  <a:cubicBezTo>
                    <a:pt x="0" y="23"/>
                    <a:pt x="16" y="4"/>
                    <a:pt x="39" y="0"/>
                  </a:cubicBezTo>
                  <a:cubicBezTo>
                    <a:pt x="32" y="8"/>
                    <a:pt x="28" y="24"/>
                    <a:pt x="28" y="43"/>
                  </a:cubicBezTo>
                  <a:cubicBezTo>
                    <a:pt x="28" y="62"/>
                    <a:pt x="32" y="78"/>
                    <a:pt x="39" y="86"/>
                  </a:cubicBezTo>
                  <a:cubicBezTo>
                    <a:pt x="16" y="82"/>
                    <a:pt x="0" y="66"/>
                    <a:pt x="0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7"/>
            <p:cNvSpPr>
              <a:spLocks noChangeArrowheads="1"/>
            </p:cNvSpPr>
            <p:nvPr/>
          </p:nvSpPr>
          <p:spPr bwMode="auto">
            <a:xfrm>
              <a:off x="3827463" y="952501"/>
              <a:ext cx="228600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3862388" y="941388"/>
              <a:ext cx="165100" cy="46038"/>
            </a:xfrm>
            <a:custGeom>
              <a:avLst/>
              <a:gdLst>
                <a:gd name="T0" fmla="*/ 23 w 29"/>
                <a:gd name="T1" fmla="*/ 0 h 8"/>
                <a:gd name="T2" fmla="*/ 5 w 29"/>
                <a:gd name="T3" fmla="*/ 0 h 8"/>
                <a:gd name="T4" fmla="*/ 0 w 29"/>
                <a:gd name="T5" fmla="*/ 5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5 h 8"/>
                <a:gd name="T12" fmla="*/ 23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3862388" y="1443038"/>
              <a:ext cx="165100" cy="46038"/>
            </a:xfrm>
            <a:custGeom>
              <a:avLst/>
              <a:gdLst>
                <a:gd name="T0" fmla="*/ 5 w 29"/>
                <a:gd name="T1" fmla="*/ 8 h 8"/>
                <a:gd name="T2" fmla="*/ 23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5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5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6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60"/>
            <p:cNvSpPr>
              <a:spLocks noChangeArrowheads="1"/>
            </p:cNvSpPr>
            <p:nvPr/>
          </p:nvSpPr>
          <p:spPr bwMode="auto">
            <a:xfrm>
              <a:off x="3937000" y="303213"/>
              <a:ext cx="11113" cy="14144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61"/>
            <p:cNvSpPr>
              <a:spLocks noChangeArrowheads="1"/>
            </p:cNvSpPr>
            <p:nvPr/>
          </p:nvSpPr>
          <p:spPr bwMode="auto">
            <a:xfrm>
              <a:off x="3919538" y="1609726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629161" y="5091907"/>
            <a:ext cx="946150" cy="1216025"/>
            <a:chOff x="5876925" y="4181476"/>
            <a:chExt cx="946150" cy="1216025"/>
          </a:xfrm>
        </p:grpSpPr>
        <p:sp>
          <p:nvSpPr>
            <p:cNvPr id="100" name="Freeform 69"/>
            <p:cNvSpPr>
              <a:spLocks/>
            </p:cNvSpPr>
            <p:nvPr/>
          </p:nvSpPr>
          <p:spPr bwMode="auto">
            <a:xfrm>
              <a:off x="6242050" y="4181476"/>
              <a:ext cx="215900" cy="188913"/>
            </a:xfrm>
            <a:custGeom>
              <a:avLst/>
              <a:gdLst>
                <a:gd name="T0" fmla="*/ 32 w 136"/>
                <a:gd name="T1" fmla="*/ 119 h 119"/>
                <a:gd name="T2" fmla="*/ 0 w 136"/>
                <a:gd name="T3" fmla="*/ 61 h 119"/>
                <a:gd name="T4" fmla="*/ 32 w 136"/>
                <a:gd name="T5" fmla="*/ 0 h 119"/>
                <a:gd name="T6" fmla="*/ 100 w 136"/>
                <a:gd name="T7" fmla="*/ 0 h 119"/>
                <a:gd name="T8" fmla="*/ 136 w 136"/>
                <a:gd name="T9" fmla="*/ 61 h 119"/>
                <a:gd name="T10" fmla="*/ 100 w 136"/>
                <a:gd name="T11" fmla="*/ 119 h 119"/>
                <a:gd name="T12" fmla="*/ 32 w 13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19">
                  <a:moveTo>
                    <a:pt x="32" y="119"/>
                  </a:moveTo>
                  <a:lnTo>
                    <a:pt x="0" y="61"/>
                  </a:lnTo>
                  <a:lnTo>
                    <a:pt x="32" y="0"/>
                  </a:lnTo>
                  <a:lnTo>
                    <a:pt x="100" y="0"/>
                  </a:lnTo>
                  <a:lnTo>
                    <a:pt x="136" y="61"/>
                  </a:lnTo>
                  <a:lnTo>
                    <a:pt x="100" y="119"/>
                  </a:lnTo>
                  <a:lnTo>
                    <a:pt x="32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70"/>
            <p:cNvSpPr>
              <a:spLocks noChangeArrowheads="1"/>
            </p:cNvSpPr>
            <p:nvPr/>
          </p:nvSpPr>
          <p:spPr bwMode="auto">
            <a:xfrm>
              <a:off x="6338888" y="4306888"/>
              <a:ext cx="22225" cy="10271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71"/>
            <p:cNvSpPr>
              <a:spLocks noChangeArrowheads="1"/>
            </p:cNvSpPr>
            <p:nvPr/>
          </p:nvSpPr>
          <p:spPr bwMode="auto">
            <a:xfrm>
              <a:off x="6246813" y="4575176"/>
              <a:ext cx="204788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2"/>
            <p:cNvSpPr>
              <a:spLocks noEditPoints="1"/>
            </p:cNvSpPr>
            <p:nvPr/>
          </p:nvSpPr>
          <p:spPr bwMode="auto">
            <a:xfrm>
              <a:off x="5876925" y="45354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6435725" y="45354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74"/>
            <p:cNvSpPr>
              <a:spLocks noChangeArrowheads="1"/>
            </p:cNvSpPr>
            <p:nvPr/>
          </p:nvSpPr>
          <p:spPr bwMode="auto">
            <a:xfrm>
              <a:off x="6246813" y="47640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5876925" y="4724401"/>
              <a:ext cx="381000" cy="107950"/>
            </a:xfrm>
            <a:custGeom>
              <a:avLst/>
              <a:gdLst>
                <a:gd name="T0" fmla="*/ 0 w 240"/>
                <a:gd name="T1" fmla="*/ 0 h 68"/>
                <a:gd name="T2" fmla="*/ 0 w 240"/>
                <a:gd name="T3" fmla="*/ 68 h 68"/>
                <a:gd name="T4" fmla="*/ 240 w 240"/>
                <a:gd name="T5" fmla="*/ 68 h 68"/>
                <a:gd name="T6" fmla="*/ 240 w 240"/>
                <a:gd name="T7" fmla="*/ 0 h 68"/>
                <a:gd name="T8" fmla="*/ 0 w 240"/>
                <a:gd name="T9" fmla="*/ 0 h 68"/>
                <a:gd name="T10" fmla="*/ 25 w 240"/>
                <a:gd name="T11" fmla="*/ 61 h 68"/>
                <a:gd name="T12" fmla="*/ 10 w 240"/>
                <a:gd name="T13" fmla="*/ 61 h 68"/>
                <a:gd name="T14" fmla="*/ 10 w 240"/>
                <a:gd name="T15" fmla="*/ 7 h 68"/>
                <a:gd name="T16" fmla="*/ 25 w 240"/>
                <a:gd name="T17" fmla="*/ 7 h 68"/>
                <a:gd name="T18" fmla="*/ 25 w 240"/>
                <a:gd name="T19" fmla="*/ 61 h 68"/>
                <a:gd name="T20" fmla="*/ 230 w 240"/>
                <a:gd name="T21" fmla="*/ 61 h 68"/>
                <a:gd name="T22" fmla="*/ 212 w 240"/>
                <a:gd name="T23" fmla="*/ 61 h 68"/>
                <a:gd name="T24" fmla="*/ 212 w 240"/>
                <a:gd name="T25" fmla="*/ 7 h 68"/>
                <a:gd name="T26" fmla="*/ 230 w 240"/>
                <a:gd name="T27" fmla="*/ 7 h 68"/>
                <a:gd name="T28" fmla="*/ 230 w 240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8">
                  <a:moveTo>
                    <a:pt x="0" y="0"/>
                  </a:moveTo>
                  <a:lnTo>
                    <a:pt x="0" y="68"/>
                  </a:lnTo>
                  <a:lnTo>
                    <a:pt x="240" y="68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6"/>
            <p:cNvSpPr>
              <a:spLocks noEditPoints="1"/>
            </p:cNvSpPr>
            <p:nvPr/>
          </p:nvSpPr>
          <p:spPr bwMode="auto">
            <a:xfrm>
              <a:off x="6435725" y="4724401"/>
              <a:ext cx="387350" cy="107950"/>
            </a:xfrm>
            <a:custGeom>
              <a:avLst/>
              <a:gdLst>
                <a:gd name="T0" fmla="*/ 0 w 244"/>
                <a:gd name="T1" fmla="*/ 0 h 68"/>
                <a:gd name="T2" fmla="*/ 0 w 244"/>
                <a:gd name="T3" fmla="*/ 68 h 68"/>
                <a:gd name="T4" fmla="*/ 244 w 244"/>
                <a:gd name="T5" fmla="*/ 68 h 68"/>
                <a:gd name="T6" fmla="*/ 244 w 244"/>
                <a:gd name="T7" fmla="*/ 0 h 68"/>
                <a:gd name="T8" fmla="*/ 0 w 244"/>
                <a:gd name="T9" fmla="*/ 0 h 68"/>
                <a:gd name="T10" fmla="*/ 28 w 244"/>
                <a:gd name="T11" fmla="*/ 61 h 68"/>
                <a:gd name="T12" fmla="*/ 14 w 244"/>
                <a:gd name="T13" fmla="*/ 61 h 68"/>
                <a:gd name="T14" fmla="*/ 14 w 244"/>
                <a:gd name="T15" fmla="*/ 7 h 68"/>
                <a:gd name="T16" fmla="*/ 28 w 244"/>
                <a:gd name="T17" fmla="*/ 7 h 68"/>
                <a:gd name="T18" fmla="*/ 28 w 244"/>
                <a:gd name="T19" fmla="*/ 61 h 68"/>
                <a:gd name="T20" fmla="*/ 230 w 244"/>
                <a:gd name="T21" fmla="*/ 61 h 68"/>
                <a:gd name="T22" fmla="*/ 215 w 244"/>
                <a:gd name="T23" fmla="*/ 61 h 68"/>
                <a:gd name="T24" fmla="*/ 215 w 244"/>
                <a:gd name="T25" fmla="*/ 7 h 68"/>
                <a:gd name="T26" fmla="*/ 230 w 244"/>
                <a:gd name="T27" fmla="*/ 7 h 68"/>
                <a:gd name="T28" fmla="*/ 230 w 244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8">
                  <a:moveTo>
                    <a:pt x="0" y="0"/>
                  </a:moveTo>
                  <a:lnTo>
                    <a:pt x="0" y="68"/>
                  </a:lnTo>
                  <a:lnTo>
                    <a:pt x="244" y="68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77"/>
            <p:cNvSpPr>
              <a:spLocks noChangeArrowheads="1"/>
            </p:cNvSpPr>
            <p:nvPr/>
          </p:nvSpPr>
          <p:spPr bwMode="auto">
            <a:xfrm>
              <a:off x="6246813" y="4953001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5876925" y="4911726"/>
              <a:ext cx="381000" cy="109538"/>
            </a:xfrm>
            <a:custGeom>
              <a:avLst/>
              <a:gdLst>
                <a:gd name="T0" fmla="*/ 0 w 240"/>
                <a:gd name="T1" fmla="*/ 0 h 69"/>
                <a:gd name="T2" fmla="*/ 0 w 240"/>
                <a:gd name="T3" fmla="*/ 69 h 69"/>
                <a:gd name="T4" fmla="*/ 240 w 240"/>
                <a:gd name="T5" fmla="*/ 69 h 69"/>
                <a:gd name="T6" fmla="*/ 240 w 240"/>
                <a:gd name="T7" fmla="*/ 0 h 69"/>
                <a:gd name="T8" fmla="*/ 0 w 240"/>
                <a:gd name="T9" fmla="*/ 0 h 69"/>
                <a:gd name="T10" fmla="*/ 25 w 240"/>
                <a:gd name="T11" fmla="*/ 61 h 69"/>
                <a:gd name="T12" fmla="*/ 10 w 240"/>
                <a:gd name="T13" fmla="*/ 61 h 69"/>
                <a:gd name="T14" fmla="*/ 10 w 240"/>
                <a:gd name="T15" fmla="*/ 4 h 69"/>
                <a:gd name="T16" fmla="*/ 25 w 240"/>
                <a:gd name="T17" fmla="*/ 4 h 69"/>
                <a:gd name="T18" fmla="*/ 25 w 240"/>
                <a:gd name="T19" fmla="*/ 61 h 69"/>
                <a:gd name="T20" fmla="*/ 230 w 240"/>
                <a:gd name="T21" fmla="*/ 61 h 69"/>
                <a:gd name="T22" fmla="*/ 212 w 240"/>
                <a:gd name="T23" fmla="*/ 61 h 69"/>
                <a:gd name="T24" fmla="*/ 212 w 240"/>
                <a:gd name="T25" fmla="*/ 4 h 69"/>
                <a:gd name="T26" fmla="*/ 230 w 240"/>
                <a:gd name="T27" fmla="*/ 4 h 69"/>
                <a:gd name="T28" fmla="*/ 230 w 240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9">
                  <a:moveTo>
                    <a:pt x="0" y="0"/>
                  </a:moveTo>
                  <a:lnTo>
                    <a:pt x="0" y="69"/>
                  </a:lnTo>
                  <a:lnTo>
                    <a:pt x="240" y="69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4"/>
                  </a:lnTo>
                  <a:lnTo>
                    <a:pt x="25" y="4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9"/>
            <p:cNvSpPr>
              <a:spLocks noEditPoints="1"/>
            </p:cNvSpPr>
            <p:nvPr/>
          </p:nvSpPr>
          <p:spPr bwMode="auto">
            <a:xfrm>
              <a:off x="6435725" y="4911726"/>
              <a:ext cx="387350" cy="109538"/>
            </a:xfrm>
            <a:custGeom>
              <a:avLst/>
              <a:gdLst>
                <a:gd name="T0" fmla="*/ 0 w 244"/>
                <a:gd name="T1" fmla="*/ 0 h 69"/>
                <a:gd name="T2" fmla="*/ 0 w 244"/>
                <a:gd name="T3" fmla="*/ 69 h 69"/>
                <a:gd name="T4" fmla="*/ 244 w 244"/>
                <a:gd name="T5" fmla="*/ 69 h 69"/>
                <a:gd name="T6" fmla="*/ 244 w 244"/>
                <a:gd name="T7" fmla="*/ 0 h 69"/>
                <a:gd name="T8" fmla="*/ 0 w 244"/>
                <a:gd name="T9" fmla="*/ 0 h 69"/>
                <a:gd name="T10" fmla="*/ 28 w 244"/>
                <a:gd name="T11" fmla="*/ 61 h 69"/>
                <a:gd name="T12" fmla="*/ 14 w 244"/>
                <a:gd name="T13" fmla="*/ 61 h 69"/>
                <a:gd name="T14" fmla="*/ 14 w 244"/>
                <a:gd name="T15" fmla="*/ 4 h 69"/>
                <a:gd name="T16" fmla="*/ 28 w 244"/>
                <a:gd name="T17" fmla="*/ 4 h 69"/>
                <a:gd name="T18" fmla="*/ 28 w 244"/>
                <a:gd name="T19" fmla="*/ 61 h 69"/>
                <a:gd name="T20" fmla="*/ 230 w 244"/>
                <a:gd name="T21" fmla="*/ 61 h 69"/>
                <a:gd name="T22" fmla="*/ 215 w 244"/>
                <a:gd name="T23" fmla="*/ 61 h 69"/>
                <a:gd name="T24" fmla="*/ 215 w 244"/>
                <a:gd name="T25" fmla="*/ 4 h 69"/>
                <a:gd name="T26" fmla="*/ 230 w 244"/>
                <a:gd name="T27" fmla="*/ 4 h 69"/>
                <a:gd name="T28" fmla="*/ 230 w 244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9">
                  <a:moveTo>
                    <a:pt x="0" y="0"/>
                  </a:moveTo>
                  <a:lnTo>
                    <a:pt x="0" y="69"/>
                  </a:lnTo>
                  <a:lnTo>
                    <a:pt x="244" y="69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4"/>
                  </a:lnTo>
                  <a:lnTo>
                    <a:pt x="28" y="4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80"/>
            <p:cNvSpPr>
              <a:spLocks noChangeArrowheads="1"/>
            </p:cNvSpPr>
            <p:nvPr/>
          </p:nvSpPr>
          <p:spPr bwMode="auto">
            <a:xfrm>
              <a:off x="6246813" y="5135563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1"/>
            <p:cNvSpPr>
              <a:spLocks noEditPoints="1"/>
            </p:cNvSpPr>
            <p:nvPr/>
          </p:nvSpPr>
          <p:spPr bwMode="auto">
            <a:xfrm>
              <a:off x="5876925" y="50942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8 h 72"/>
                <a:gd name="T16" fmla="*/ 25 w 240"/>
                <a:gd name="T17" fmla="*/ 8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8 h 72"/>
                <a:gd name="T26" fmla="*/ 230 w 240"/>
                <a:gd name="T27" fmla="*/ 8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8"/>
                  </a:lnTo>
                  <a:lnTo>
                    <a:pt x="25" y="8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2"/>
            <p:cNvSpPr>
              <a:spLocks noEditPoints="1"/>
            </p:cNvSpPr>
            <p:nvPr/>
          </p:nvSpPr>
          <p:spPr bwMode="auto">
            <a:xfrm>
              <a:off x="6435725" y="50942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8 h 72"/>
                <a:gd name="T16" fmla="*/ 28 w 244"/>
                <a:gd name="T17" fmla="*/ 8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8 h 72"/>
                <a:gd name="T26" fmla="*/ 230 w 244"/>
                <a:gd name="T27" fmla="*/ 8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8"/>
                  </a:lnTo>
                  <a:lnTo>
                    <a:pt x="28" y="8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83"/>
            <p:cNvSpPr>
              <a:spLocks noChangeArrowheads="1"/>
            </p:cNvSpPr>
            <p:nvPr/>
          </p:nvSpPr>
          <p:spPr bwMode="auto">
            <a:xfrm>
              <a:off x="6246813" y="53228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84"/>
            <p:cNvSpPr>
              <a:spLocks noEditPoints="1"/>
            </p:cNvSpPr>
            <p:nvPr/>
          </p:nvSpPr>
          <p:spPr bwMode="auto">
            <a:xfrm>
              <a:off x="5876925" y="5283201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5"/>
            <p:cNvSpPr>
              <a:spLocks noEditPoints="1"/>
            </p:cNvSpPr>
            <p:nvPr/>
          </p:nvSpPr>
          <p:spPr bwMode="auto">
            <a:xfrm>
              <a:off x="6435725" y="5283201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4" name="Freeform 103"/>
          <p:cNvSpPr>
            <a:spLocks/>
          </p:cNvSpPr>
          <p:nvPr/>
        </p:nvSpPr>
        <p:spPr bwMode="auto">
          <a:xfrm>
            <a:off x="5282406" y="5641976"/>
            <a:ext cx="74613" cy="74613"/>
          </a:xfrm>
          <a:custGeom>
            <a:avLst/>
            <a:gdLst>
              <a:gd name="T0" fmla="*/ 5 w 13"/>
              <a:gd name="T1" fmla="*/ 12 h 13"/>
              <a:gd name="T2" fmla="*/ 1 w 13"/>
              <a:gd name="T3" fmla="*/ 5 h 13"/>
              <a:gd name="T4" fmla="*/ 8 w 13"/>
              <a:gd name="T5" fmla="*/ 1 h 13"/>
              <a:gd name="T6" fmla="*/ 12 w 13"/>
              <a:gd name="T7" fmla="*/ 8 h 13"/>
              <a:gd name="T8" fmla="*/ 5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5" y="12"/>
                </a:move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8" y="1"/>
                </a:cubicBezTo>
                <a:cubicBezTo>
                  <a:pt x="11" y="2"/>
                  <a:pt x="13" y="5"/>
                  <a:pt x="12" y="8"/>
                </a:cubicBezTo>
                <a:cubicBezTo>
                  <a:pt x="12" y="11"/>
                  <a:pt x="9" y="13"/>
                  <a:pt x="5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05"/>
          <p:cNvSpPr>
            <a:spLocks/>
          </p:cNvSpPr>
          <p:nvPr/>
        </p:nvSpPr>
        <p:spPr bwMode="auto">
          <a:xfrm>
            <a:off x="5282406" y="5459414"/>
            <a:ext cx="74613" cy="74613"/>
          </a:xfrm>
          <a:custGeom>
            <a:avLst/>
            <a:gdLst>
              <a:gd name="T0" fmla="*/ 8 w 13"/>
              <a:gd name="T1" fmla="*/ 12 h 13"/>
              <a:gd name="T2" fmla="*/ 1 w 13"/>
              <a:gd name="T3" fmla="*/ 8 h 13"/>
              <a:gd name="T4" fmla="*/ 4 w 13"/>
              <a:gd name="T5" fmla="*/ 1 h 13"/>
              <a:gd name="T6" fmla="*/ 12 w 13"/>
              <a:gd name="T7" fmla="*/ 5 h 13"/>
              <a:gd name="T8" fmla="*/ 8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8" y="12"/>
                </a:moveTo>
                <a:cubicBezTo>
                  <a:pt x="5" y="13"/>
                  <a:pt x="2" y="11"/>
                  <a:pt x="1" y="8"/>
                </a:cubicBezTo>
                <a:cubicBezTo>
                  <a:pt x="0" y="5"/>
                  <a:pt x="1" y="2"/>
                  <a:pt x="4" y="1"/>
                </a:cubicBezTo>
                <a:cubicBezTo>
                  <a:pt x="8" y="0"/>
                  <a:pt x="11" y="2"/>
                  <a:pt x="12" y="5"/>
                </a:cubicBezTo>
                <a:cubicBezTo>
                  <a:pt x="13" y="8"/>
                  <a:pt x="11" y="11"/>
                  <a:pt x="8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4633119" y="5232401"/>
            <a:ext cx="695325" cy="723901"/>
            <a:chOff x="4821238" y="4348163"/>
            <a:chExt cx="695325" cy="723901"/>
          </a:xfrm>
        </p:grpSpPr>
        <p:sp>
          <p:nvSpPr>
            <p:cNvPr id="117" name="Rectangle 86"/>
            <p:cNvSpPr>
              <a:spLocks noChangeArrowheads="1"/>
            </p:cNvSpPr>
            <p:nvPr/>
          </p:nvSpPr>
          <p:spPr bwMode="auto">
            <a:xfrm>
              <a:off x="5180013" y="4376738"/>
              <a:ext cx="22225" cy="2270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87"/>
            <p:cNvSpPr>
              <a:spLocks noChangeArrowheads="1"/>
            </p:cNvSpPr>
            <p:nvPr/>
          </p:nvSpPr>
          <p:spPr bwMode="auto">
            <a:xfrm>
              <a:off x="5162550" y="4348163"/>
              <a:ext cx="63500" cy="619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88"/>
            <p:cNvSpPr>
              <a:spLocks/>
            </p:cNvSpPr>
            <p:nvPr/>
          </p:nvSpPr>
          <p:spPr bwMode="auto">
            <a:xfrm>
              <a:off x="5008563" y="4416426"/>
              <a:ext cx="136525" cy="211138"/>
            </a:xfrm>
            <a:custGeom>
              <a:avLst/>
              <a:gdLst>
                <a:gd name="T0" fmla="*/ 76 w 86"/>
                <a:gd name="T1" fmla="*/ 133 h 133"/>
                <a:gd name="T2" fmla="*/ 0 w 86"/>
                <a:gd name="T3" fmla="*/ 7 h 133"/>
                <a:gd name="T4" fmla="*/ 11 w 86"/>
                <a:gd name="T5" fmla="*/ 0 h 133"/>
                <a:gd name="T6" fmla="*/ 86 w 86"/>
                <a:gd name="T7" fmla="*/ 122 h 133"/>
                <a:gd name="T8" fmla="*/ 76 w 8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33">
                  <a:moveTo>
                    <a:pt x="76" y="133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86" y="122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89"/>
            <p:cNvSpPr>
              <a:spLocks/>
            </p:cNvSpPr>
            <p:nvPr/>
          </p:nvSpPr>
          <p:spPr bwMode="auto">
            <a:xfrm>
              <a:off x="4979988" y="4387851"/>
              <a:ext cx="74613" cy="73025"/>
            </a:xfrm>
            <a:custGeom>
              <a:avLst/>
              <a:gdLst>
                <a:gd name="T0" fmla="*/ 11 w 13"/>
                <a:gd name="T1" fmla="*/ 4 h 13"/>
                <a:gd name="T2" fmla="*/ 9 w 13"/>
                <a:gd name="T3" fmla="*/ 12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13" y="6"/>
                    <a:pt x="12" y="10"/>
                    <a:pt x="9" y="12"/>
                  </a:cubicBezTo>
                  <a:cubicBezTo>
                    <a:pt x="7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0"/>
            <p:cNvSpPr>
              <a:spLocks/>
            </p:cNvSpPr>
            <p:nvPr/>
          </p:nvSpPr>
          <p:spPr bwMode="auto">
            <a:xfrm>
              <a:off x="4883150" y="4546601"/>
              <a:ext cx="217488" cy="125413"/>
            </a:xfrm>
            <a:custGeom>
              <a:avLst/>
              <a:gdLst>
                <a:gd name="T0" fmla="*/ 130 w 137"/>
                <a:gd name="T1" fmla="*/ 79 h 79"/>
                <a:gd name="T2" fmla="*/ 0 w 137"/>
                <a:gd name="T3" fmla="*/ 15 h 79"/>
                <a:gd name="T4" fmla="*/ 7 w 137"/>
                <a:gd name="T5" fmla="*/ 0 h 79"/>
                <a:gd name="T6" fmla="*/ 137 w 137"/>
                <a:gd name="T7" fmla="*/ 65 h 79"/>
                <a:gd name="T8" fmla="*/ 130 w 13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0" y="79"/>
                  </a:moveTo>
                  <a:lnTo>
                    <a:pt x="0" y="15"/>
                  </a:lnTo>
                  <a:lnTo>
                    <a:pt x="7" y="0"/>
                  </a:lnTo>
                  <a:lnTo>
                    <a:pt x="137" y="65"/>
                  </a:lnTo>
                  <a:lnTo>
                    <a:pt x="130" y="7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91"/>
            <p:cNvSpPr>
              <a:spLocks/>
            </p:cNvSpPr>
            <p:nvPr/>
          </p:nvSpPr>
          <p:spPr bwMode="auto">
            <a:xfrm>
              <a:off x="4854575" y="4524376"/>
              <a:ext cx="74613" cy="74613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9 h 13"/>
                <a:gd name="T4" fmla="*/ 4 w 13"/>
                <a:gd name="T5" fmla="*/ 11 h 13"/>
                <a:gd name="T6" fmla="*/ 1 w 13"/>
                <a:gd name="T7" fmla="*/ 4 h 13"/>
                <a:gd name="T8" fmla="*/ 9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2" y="2"/>
                    <a:pt x="13" y="6"/>
                    <a:pt x="12" y="9"/>
                  </a:cubicBezTo>
                  <a:cubicBezTo>
                    <a:pt x="10" y="12"/>
                    <a:pt x="7" y="13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92"/>
            <p:cNvSpPr>
              <a:spLocks/>
            </p:cNvSpPr>
            <p:nvPr/>
          </p:nvSpPr>
          <p:spPr bwMode="auto">
            <a:xfrm>
              <a:off x="4854575" y="4706938"/>
              <a:ext cx="228600" cy="46038"/>
            </a:xfrm>
            <a:custGeom>
              <a:avLst/>
              <a:gdLst>
                <a:gd name="T0" fmla="*/ 0 w 144"/>
                <a:gd name="T1" fmla="*/ 29 h 29"/>
                <a:gd name="T2" fmla="*/ 0 w 144"/>
                <a:gd name="T3" fmla="*/ 14 h 29"/>
                <a:gd name="T4" fmla="*/ 144 w 144"/>
                <a:gd name="T5" fmla="*/ 0 h 29"/>
                <a:gd name="T6" fmla="*/ 144 w 144"/>
                <a:gd name="T7" fmla="*/ 14 h 29"/>
                <a:gd name="T8" fmla="*/ 0 w 14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9">
                  <a:moveTo>
                    <a:pt x="0" y="29"/>
                  </a:moveTo>
                  <a:lnTo>
                    <a:pt x="0" y="14"/>
                  </a:lnTo>
                  <a:lnTo>
                    <a:pt x="144" y="0"/>
                  </a:lnTo>
                  <a:lnTo>
                    <a:pt x="144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3"/>
            <p:cNvSpPr>
              <a:spLocks/>
            </p:cNvSpPr>
            <p:nvPr/>
          </p:nvSpPr>
          <p:spPr bwMode="auto">
            <a:xfrm>
              <a:off x="4821238" y="4706938"/>
              <a:ext cx="68263" cy="68263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5 h 12"/>
                <a:gd name="T4" fmla="*/ 7 w 12"/>
                <a:gd name="T5" fmla="*/ 12 h 12"/>
                <a:gd name="T6" fmla="*/ 1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9" y="0"/>
                    <a:pt x="12" y="2"/>
                    <a:pt x="12" y="5"/>
                  </a:cubicBez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0"/>
                    <a:pt x="1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94"/>
            <p:cNvSpPr>
              <a:spLocks/>
            </p:cNvSpPr>
            <p:nvPr/>
          </p:nvSpPr>
          <p:spPr bwMode="auto">
            <a:xfrm>
              <a:off x="4911725" y="4764088"/>
              <a:ext cx="193675" cy="160338"/>
            </a:xfrm>
            <a:custGeom>
              <a:avLst/>
              <a:gdLst>
                <a:gd name="T0" fmla="*/ 11 w 122"/>
                <a:gd name="T1" fmla="*/ 101 h 101"/>
                <a:gd name="T2" fmla="*/ 0 w 122"/>
                <a:gd name="T3" fmla="*/ 90 h 101"/>
                <a:gd name="T4" fmla="*/ 115 w 122"/>
                <a:gd name="T5" fmla="*/ 0 h 101"/>
                <a:gd name="T6" fmla="*/ 122 w 122"/>
                <a:gd name="T7" fmla="*/ 11 h 101"/>
                <a:gd name="T8" fmla="*/ 11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1" y="101"/>
                  </a:moveTo>
                  <a:lnTo>
                    <a:pt x="0" y="90"/>
                  </a:lnTo>
                  <a:lnTo>
                    <a:pt x="115" y="0"/>
                  </a:lnTo>
                  <a:lnTo>
                    <a:pt x="122" y="11"/>
                  </a:lnTo>
                  <a:lnTo>
                    <a:pt x="11" y="10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5"/>
            <p:cNvSpPr>
              <a:spLocks/>
            </p:cNvSpPr>
            <p:nvPr/>
          </p:nvSpPr>
          <p:spPr bwMode="auto">
            <a:xfrm>
              <a:off x="4883150" y="4872038"/>
              <a:ext cx="74613" cy="74613"/>
            </a:xfrm>
            <a:custGeom>
              <a:avLst/>
              <a:gdLst>
                <a:gd name="T0" fmla="*/ 3 w 13"/>
                <a:gd name="T1" fmla="*/ 2 h 13"/>
                <a:gd name="T2" fmla="*/ 11 w 13"/>
                <a:gd name="T3" fmla="*/ 3 h 13"/>
                <a:gd name="T4" fmla="*/ 10 w 13"/>
                <a:gd name="T5" fmla="*/ 11 h 13"/>
                <a:gd name="T6" fmla="*/ 2 w 13"/>
                <a:gd name="T7" fmla="*/ 10 h 13"/>
                <a:gd name="T8" fmla="*/ 3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3" y="6"/>
                    <a:pt x="13" y="9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ubicBezTo>
                    <a:pt x="0" y="8"/>
                    <a:pt x="1" y="4"/>
                    <a:pt x="3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5060950" y="4803776"/>
              <a:ext cx="96838" cy="222250"/>
            </a:xfrm>
            <a:custGeom>
              <a:avLst/>
              <a:gdLst>
                <a:gd name="T0" fmla="*/ 10 w 61"/>
                <a:gd name="T1" fmla="*/ 140 h 140"/>
                <a:gd name="T2" fmla="*/ 0 w 61"/>
                <a:gd name="T3" fmla="*/ 137 h 140"/>
                <a:gd name="T4" fmla="*/ 46 w 61"/>
                <a:gd name="T5" fmla="*/ 0 h 140"/>
                <a:gd name="T6" fmla="*/ 61 w 61"/>
                <a:gd name="T7" fmla="*/ 4 h 140"/>
                <a:gd name="T8" fmla="*/ 10 w 6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0">
                  <a:moveTo>
                    <a:pt x="10" y="140"/>
                  </a:moveTo>
                  <a:lnTo>
                    <a:pt x="0" y="137"/>
                  </a:lnTo>
                  <a:lnTo>
                    <a:pt x="46" y="0"/>
                  </a:lnTo>
                  <a:lnTo>
                    <a:pt x="61" y="4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97"/>
            <p:cNvSpPr>
              <a:spLocks/>
            </p:cNvSpPr>
            <p:nvPr/>
          </p:nvSpPr>
          <p:spPr bwMode="auto">
            <a:xfrm>
              <a:off x="5032375" y="4986338"/>
              <a:ext cx="73025" cy="74613"/>
            </a:xfrm>
            <a:custGeom>
              <a:avLst/>
              <a:gdLst>
                <a:gd name="T0" fmla="*/ 1 w 13"/>
                <a:gd name="T1" fmla="*/ 4 h 13"/>
                <a:gd name="T2" fmla="*/ 9 w 13"/>
                <a:gd name="T3" fmla="*/ 1 h 13"/>
                <a:gd name="T4" fmla="*/ 12 w 13"/>
                <a:gd name="T5" fmla="*/ 8 h 13"/>
                <a:gd name="T6" fmla="*/ 5 w 13"/>
                <a:gd name="T7" fmla="*/ 12 h 13"/>
                <a:gd name="T8" fmla="*/ 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2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98"/>
            <p:cNvSpPr>
              <a:spLocks/>
            </p:cNvSpPr>
            <p:nvPr/>
          </p:nvSpPr>
          <p:spPr bwMode="auto">
            <a:xfrm>
              <a:off x="5191125" y="4814888"/>
              <a:ext cx="74613" cy="228600"/>
            </a:xfrm>
            <a:custGeom>
              <a:avLst/>
              <a:gdLst>
                <a:gd name="T0" fmla="*/ 33 w 47"/>
                <a:gd name="T1" fmla="*/ 144 h 144"/>
                <a:gd name="T2" fmla="*/ 0 w 47"/>
                <a:gd name="T3" fmla="*/ 0 h 144"/>
                <a:gd name="T4" fmla="*/ 15 w 47"/>
                <a:gd name="T5" fmla="*/ 0 h 144"/>
                <a:gd name="T6" fmla="*/ 47 w 47"/>
                <a:gd name="T7" fmla="*/ 140 h 144"/>
                <a:gd name="T8" fmla="*/ 33 w 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4">
                  <a:moveTo>
                    <a:pt x="33" y="14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47" y="140"/>
                  </a:lnTo>
                  <a:lnTo>
                    <a:pt x="33" y="14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99"/>
            <p:cNvSpPr>
              <a:spLocks/>
            </p:cNvSpPr>
            <p:nvPr/>
          </p:nvSpPr>
          <p:spPr bwMode="auto">
            <a:xfrm>
              <a:off x="5214938" y="5003801"/>
              <a:ext cx="73025" cy="68263"/>
            </a:xfrm>
            <a:custGeom>
              <a:avLst/>
              <a:gdLst>
                <a:gd name="T0" fmla="*/ 1 w 13"/>
                <a:gd name="T1" fmla="*/ 7 h 12"/>
                <a:gd name="T2" fmla="*/ 5 w 13"/>
                <a:gd name="T3" fmla="*/ 0 h 12"/>
                <a:gd name="T4" fmla="*/ 12 w 13"/>
                <a:gd name="T5" fmla="*/ 5 h 12"/>
                <a:gd name="T6" fmla="*/ 8 w 13"/>
                <a:gd name="T7" fmla="*/ 12 h 12"/>
                <a:gd name="T8" fmla="*/ 1 w 1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7"/>
                  </a:moveTo>
                  <a:cubicBezTo>
                    <a:pt x="0" y="4"/>
                    <a:pt x="2" y="1"/>
                    <a:pt x="5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ubicBezTo>
                    <a:pt x="5" y="12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00"/>
            <p:cNvSpPr>
              <a:spLocks/>
            </p:cNvSpPr>
            <p:nvPr/>
          </p:nvSpPr>
          <p:spPr bwMode="auto">
            <a:xfrm>
              <a:off x="5248275" y="4781551"/>
              <a:ext cx="177800" cy="182563"/>
            </a:xfrm>
            <a:custGeom>
              <a:avLst/>
              <a:gdLst>
                <a:gd name="T0" fmla="*/ 101 w 112"/>
                <a:gd name="T1" fmla="*/ 115 h 115"/>
                <a:gd name="T2" fmla="*/ 0 w 112"/>
                <a:gd name="T3" fmla="*/ 10 h 115"/>
                <a:gd name="T4" fmla="*/ 11 w 112"/>
                <a:gd name="T5" fmla="*/ 0 h 115"/>
                <a:gd name="T6" fmla="*/ 112 w 112"/>
                <a:gd name="T7" fmla="*/ 104 h 115"/>
                <a:gd name="T8" fmla="*/ 101 w 1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5">
                  <a:moveTo>
                    <a:pt x="101" y="115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112" y="104"/>
                  </a:lnTo>
                  <a:lnTo>
                    <a:pt x="101" y="11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1"/>
            <p:cNvSpPr>
              <a:spLocks/>
            </p:cNvSpPr>
            <p:nvPr/>
          </p:nvSpPr>
          <p:spPr bwMode="auto">
            <a:xfrm>
              <a:off x="5380038" y="4918076"/>
              <a:ext cx="74613" cy="74613"/>
            </a:xfrm>
            <a:custGeom>
              <a:avLst/>
              <a:gdLst>
                <a:gd name="T0" fmla="*/ 2 w 13"/>
                <a:gd name="T1" fmla="*/ 10 h 13"/>
                <a:gd name="T2" fmla="*/ 2 w 13"/>
                <a:gd name="T3" fmla="*/ 2 h 13"/>
                <a:gd name="T4" fmla="*/ 10 w 13"/>
                <a:gd name="T5" fmla="*/ 2 h 13"/>
                <a:gd name="T6" fmla="*/ 10 w 13"/>
                <a:gd name="T7" fmla="*/ 11 h 13"/>
                <a:gd name="T8" fmla="*/ 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3" y="5"/>
                    <a:pt x="13" y="8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02"/>
            <p:cNvSpPr>
              <a:spLocks/>
            </p:cNvSpPr>
            <p:nvPr/>
          </p:nvSpPr>
          <p:spPr bwMode="auto">
            <a:xfrm>
              <a:off x="5287963" y="4729163"/>
              <a:ext cx="228600" cy="80963"/>
            </a:xfrm>
            <a:custGeom>
              <a:avLst/>
              <a:gdLst>
                <a:gd name="T0" fmla="*/ 140 w 144"/>
                <a:gd name="T1" fmla="*/ 51 h 51"/>
                <a:gd name="T2" fmla="*/ 0 w 144"/>
                <a:gd name="T3" fmla="*/ 15 h 51"/>
                <a:gd name="T4" fmla="*/ 4 w 144"/>
                <a:gd name="T5" fmla="*/ 0 h 51"/>
                <a:gd name="T6" fmla="*/ 144 w 144"/>
                <a:gd name="T7" fmla="*/ 36 h 51"/>
                <a:gd name="T8" fmla="*/ 140 w 144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51">
                  <a:moveTo>
                    <a:pt x="140" y="51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44" y="36"/>
                  </a:lnTo>
                  <a:lnTo>
                    <a:pt x="140" y="5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04"/>
            <p:cNvSpPr>
              <a:spLocks/>
            </p:cNvSpPr>
            <p:nvPr/>
          </p:nvSpPr>
          <p:spPr bwMode="auto">
            <a:xfrm>
              <a:off x="5287963" y="4603751"/>
              <a:ext cx="222250" cy="92075"/>
            </a:xfrm>
            <a:custGeom>
              <a:avLst/>
              <a:gdLst>
                <a:gd name="T0" fmla="*/ 4 w 140"/>
                <a:gd name="T1" fmla="*/ 58 h 58"/>
                <a:gd name="T2" fmla="*/ 0 w 140"/>
                <a:gd name="T3" fmla="*/ 43 h 58"/>
                <a:gd name="T4" fmla="*/ 137 w 140"/>
                <a:gd name="T5" fmla="*/ 0 h 58"/>
                <a:gd name="T6" fmla="*/ 140 w 140"/>
                <a:gd name="T7" fmla="*/ 11 h 58"/>
                <a:gd name="T8" fmla="*/ 4 w 14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8">
                  <a:moveTo>
                    <a:pt x="4" y="58"/>
                  </a:moveTo>
                  <a:lnTo>
                    <a:pt x="0" y="43"/>
                  </a:lnTo>
                  <a:lnTo>
                    <a:pt x="137" y="0"/>
                  </a:lnTo>
                  <a:lnTo>
                    <a:pt x="140" y="11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06"/>
            <p:cNvSpPr>
              <a:spLocks/>
            </p:cNvSpPr>
            <p:nvPr/>
          </p:nvSpPr>
          <p:spPr bwMode="auto">
            <a:xfrm>
              <a:off x="5254625" y="4449763"/>
              <a:ext cx="165100" cy="188913"/>
            </a:xfrm>
            <a:custGeom>
              <a:avLst/>
              <a:gdLst>
                <a:gd name="T0" fmla="*/ 11 w 104"/>
                <a:gd name="T1" fmla="*/ 119 h 119"/>
                <a:gd name="T2" fmla="*/ 0 w 104"/>
                <a:gd name="T3" fmla="*/ 112 h 119"/>
                <a:gd name="T4" fmla="*/ 90 w 104"/>
                <a:gd name="T5" fmla="*/ 0 h 119"/>
                <a:gd name="T6" fmla="*/ 104 w 104"/>
                <a:gd name="T7" fmla="*/ 11 h 119"/>
                <a:gd name="T8" fmla="*/ 11 w 10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9">
                  <a:moveTo>
                    <a:pt x="11" y="119"/>
                  </a:moveTo>
                  <a:lnTo>
                    <a:pt x="0" y="112"/>
                  </a:lnTo>
                  <a:lnTo>
                    <a:pt x="90" y="0"/>
                  </a:lnTo>
                  <a:lnTo>
                    <a:pt x="104" y="11"/>
                  </a:lnTo>
                  <a:lnTo>
                    <a:pt x="11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/>
            </p:cNvSpPr>
            <p:nvPr/>
          </p:nvSpPr>
          <p:spPr bwMode="auto">
            <a:xfrm>
              <a:off x="5368925" y="4421188"/>
              <a:ext cx="73025" cy="74613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1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13" y="4"/>
                    <a:pt x="13" y="8"/>
                    <a:pt x="1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489950" y="5831681"/>
            <a:ext cx="336550" cy="336550"/>
            <a:chOff x="8186738" y="4975226"/>
            <a:chExt cx="336550" cy="336550"/>
          </a:xfrm>
        </p:grpSpPr>
        <p:sp>
          <p:nvSpPr>
            <p:cNvPr id="139" name="Rectangle 108"/>
            <p:cNvSpPr>
              <a:spLocks noChangeArrowheads="1"/>
            </p:cNvSpPr>
            <p:nvPr/>
          </p:nvSpPr>
          <p:spPr bwMode="auto">
            <a:xfrm>
              <a:off x="8351838" y="4986338"/>
              <a:ext cx="23813" cy="1079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09"/>
            <p:cNvSpPr>
              <a:spLocks noChangeArrowheads="1"/>
            </p:cNvSpPr>
            <p:nvPr/>
          </p:nvSpPr>
          <p:spPr bwMode="auto">
            <a:xfrm>
              <a:off x="8347075" y="4975226"/>
              <a:ext cx="28575" cy="285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0"/>
            <p:cNvSpPr>
              <a:spLocks/>
            </p:cNvSpPr>
            <p:nvPr/>
          </p:nvSpPr>
          <p:spPr bwMode="auto">
            <a:xfrm>
              <a:off x="8266113" y="5003801"/>
              <a:ext cx="80963" cy="103188"/>
            </a:xfrm>
            <a:custGeom>
              <a:avLst/>
              <a:gdLst>
                <a:gd name="T0" fmla="*/ 36 w 51"/>
                <a:gd name="T1" fmla="*/ 65 h 65"/>
                <a:gd name="T2" fmla="*/ 0 w 51"/>
                <a:gd name="T3" fmla="*/ 7 h 65"/>
                <a:gd name="T4" fmla="*/ 15 w 51"/>
                <a:gd name="T5" fmla="*/ 0 h 65"/>
                <a:gd name="T6" fmla="*/ 51 w 51"/>
                <a:gd name="T7" fmla="*/ 57 h 65"/>
                <a:gd name="T8" fmla="*/ 36 w 51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36" y="65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51" y="57"/>
                  </a:lnTo>
                  <a:lnTo>
                    <a:pt x="36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1"/>
            <p:cNvSpPr>
              <a:spLocks/>
            </p:cNvSpPr>
            <p:nvPr/>
          </p:nvSpPr>
          <p:spPr bwMode="auto">
            <a:xfrm>
              <a:off x="8261350" y="4992688"/>
              <a:ext cx="33338" cy="33338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12"/>
            <p:cNvSpPr>
              <a:spLocks/>
            </p:cNvSpPr>
            <p:nvPr/>
          </p:nvSpPr>
          <p:spPr bwMode="auto">
            <a:xfrm>
              <a:off x="8215313" y="5060951"/>
              <a:ext cx="103188" cy="68263"/>
            </a:xfrm>
            <a:custGeom>
              <a:avLst/>
              <a:gdLst>
                <a:gd name="T0" fmla="*/ 61 w 65"/>
                <a:gd name="T1" fmla="*/ 43 h 43"/>
                <a:gd name="T2" fmla="*/ 0 w 65"/>
                <a:gd name="T3" fmla="*/ 14 h 43"/>
                <a:gd name="T4" fmla="*/ 7 w 65"/>
                <a:gd name="T5" fmla="*/ 0 h 43"/>
                <a:gd name="T6" fmla="*/ 65 w 65"/>
                <a:gd name="T7" fmla="*/ 29 h 43"/>
                <a:gd name="T8" fmla="*/ 61 w 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1" y="43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65" y="29"/>
                  </a:lnTo>
                  <a:lnTo>
                    <a:pt x="61" y="4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13"/>
            <p:cNvSpPr>
              <a:spLocks/>
            </p:cNvSpPr>
            <p:nvPr/>
          </p:nvSpPr>
          <p:spPr bwMode="auto">
            <a:xfrm>
              <a:off x="8204200" y="5054601"/>
              <a:ext cx="33338" cy="349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14"/>
            <p:cNvSpPr>
              <a:spLocks/>
            </p:cNvSpPr>
            <p:nvPr/>
          </p:nvSpPr>
          <p:spPr bwMode="auto">
            <a:xfrm>
              <a:off x="8204200" y="5135563"/>
              <a:ext cx="107950" cy="33338"/>
            </a:xfrm>
            <a:custGeom>
              <a:avLst/>
              <a:gdLst>
                <a:gd name="T0" fmla="*/ 0 w 68"/>
                <a:gd name="T1" fmla="*/ 21 h 21"/>
                <a:gd name="T2" fmla="*/ 0 w 68"/>
                <a:gd name="T3" fmla="*/ 7 h 21"/>
                <a:gd name="T4" fmla="*/ 64 w 68"/>
                <a:gd name="T5" fmla="*/ 0 h 21"/>
                <a:gd name="T6" fmla="*/ 68 w 68"/>
                <a:gd name="T7" fmla="*/ 14 h 21"/>
                <a:gd name="T8" fmla="*/ 0 w 6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1">
                  <a:moveTo>
                    <a:pt x="0" y="21"/>
                  </a:moveTo>
                  <a:lnTo>
                    <a:pt x="0" y="7"/>
                  </a:lnTo>
                  <a:lnTo>
                    <a:pt x="64" y="0"/>
                  </a:lnTo>
                  <a:lnTo>
                    <a:pt x="68" y="1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15"/>
            <p:cNvSpPr>
              <a:spLocks/>
            </p:cNvSpPr>
            <p:nvPr/>
          </p:nvSpPr>
          <p:spPr bwMode="auto">
            <a:xfrm>
              <a:off x="8186738" y="5140326"/>
              <a:ext cx="34925" cy="349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5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16"/>
            <p:cNvSpPr>
              <a:spLocks/>
            </p:cNvSpPr>
            <p:nvPr/>
          </p:nvSpPr>
          <p:spPr bwMode="auto">
            <a:xfrm>
              <a:off x="8226425" y="5162551"/>
              <a:ext cx="96838" cy="85725"/>
            </a:xfrm>
            <a:custGeom>
              <a:avLst/>
              <a:gdLst>
                <a:gd name="T0" fmla="*/ 7 w 61"/>
                <a:gd name="T1" fmla="*/ 54 h 54"/>
                <a:gd name="T2" fmla="*/ 0 w 61"/>
                <a:gd name="T3" fmla="*/ 40 h 54"/>
                <a:gd name="T4" fmla="*/ 54 w 61"/>
                <a:gd name="T5" fmla="*/ 0 h 54"/>
                <a:gd name="T6" fmla="*/ 61 w 61"/>
                <a:gd name="T7" fmla="*/ 11 h 54"/>
                <a:gd name="T8" fmla="*/ 7 w 61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7" y="54"/>
                  </a:moveTo>
                  <a:lnTo>
                    <a:pt x="0" y="40"/>
                  </a:lnTo>
                  <a:lnTo>
                    <a:pt x="54" y="0"/>
                  </a:lnTo>
                  <a:lnTo>
                    <a:pt x="61" y="11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17"/>
            <p:cNvSpPr>
              <a:spLocks/>
            </p:cNvSpPr>
            <p:nvPr/>
          </p:nvSpPr>
          <p:spPr bwMode="auto">
            <a:xfrm>
              <a:off x="8215313" y="5219701"/>
              <a:ext cx="34925" cy="34925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1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18"/>
            <p:cNvSpPr>
              <a:spLocks/>
            </p:cNvSpPr>
            <p:nvPr/>
          </p:nvSpPr>
          <p:spPr bwMode="auto">
            <a:xfrm>
              <a:off x="8289925" y="5186363"/>
              <a:ext cx="61913" cy="107950"/>
            </a:xfrm>
            <a:custGeom>
              <a:avLst/>
              <a:gdLst>
                <a:gd name="T0" fmla="*/ 14 w 39"/>
                <a:gd name="T1" fmla="*/ 68 h 68"/>
                <a:gd name="T2" fmla="*/ 0 w 39"/>
                <a:gd name="T3" fmla="*/ 61 h 68"/>
                <a:gd name="T4" fmla="*/ 25 w 39"/>
                <a:gd name="T5" fmla="*/ 0 h 68"/>
                <a:gd name="T6" fmla="*/ 39 w 39"/>
                <a:gd name="T7" fmla="*/ 3 h 68"/>
                <a:gd name="T8" fmla="*/ 14 w 39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8">
                  <a:moveTo>
                    <a:pt x="14" y="68"/>
                  </a:moveTo>
                  <a:lnTo>
                    <a:pt x="0" y="61"/>
                  </a:lnTo>
                  <a:lnTo>
                    <a:pt x="25" y="0"/>
                  </a:lnTo>
                  <a:lnTo>
                    <a:pt x="39" y="3"/>
                  </a:lnTo>
                  <a:lnTo>
                    <a:pt x="14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19"/>
            <p:cNvSpPr>
              <a:spLocks/>
            </p:cNvSpPr>
            <p:nvPr/>
          </p:nvSpPr>
          <p:spPr bwMode="auto">
            <a:xfrm>
              <a:off x="8283575" y="5272088"/>
              <a:ext cx="34925" cy="33338"/>
            </a:xfrm>
            <a:custGeom>
              <a:avLst/>
              <a:gdLst>
                <a:gd name="T0" fmla="*/ 1 w 6"/>
                <a:gd name="T1" fmla="*/ 2 h 6"/>
                <a:gd name="T2" fmla="*/ 4 w 6"/>
                <a:gd name="T3" fmla="*/ 0 h 6"/>
                <a:gd name="T4" fmla="*/ 6 w 6"/>
                <a:gd name="T5" fmla="*/ 4 h 6"/>
                <a:gd name="T6" fmla="*/ 2 w 6"/>
                <a:gd name="T7" fmla="*/ 5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20"/>
            <p:cNvSpPr>
              <a:spLocks/>
            </p:cNvSpPr>
            <p:nvPr/>
          </p:nvSpPr>
          <p:spPr bwMode="auto">
            <a:xfrm>
              <a:off x="8351838" y="5191126"/>
              <a:ext cx="46038" cy="109538"/>
            </a:xfrm>
            <a:custGeom>
              <a:avLst/>
              <a:gdLst>
                <a:gd name="T0" fmla="*/ 15 w 29"/>
                <a:gd name="T1" fmla="*/ 69 h 69"/>
                <a:gd name="T2" fmla="*/ 0 w 29"/>
                <a:gd name="T3" fmla="*/ 0 h 69"/>
                <a:gd name="T4" fmla="*/ 15 w 29"/>
                <a:gd name="T5" fmla="*/ 0 h 69"/>
                <a:gd name="T6" fmla="*/ 29 w 29"/>
                <a:gd name="T7" fmla="*/ 65 h 69"/>
                <a:gd name="T8" fmla="*/ 15 w 2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15" y="69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9" y="65"/>
                  </a:lnTo>
                  <a:lnTo>
                    <a:pt x="15" y="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21"/>
            <p:cNvSpPr>
              <a:spLocks/>
            </p:cNvSpPr>
            <p:nvPr/>
          </p:nvSpPr>
          <p:spPr bwMode="auto">
            <a:xfrm>
              <a:off x="8369300" y="5276851"/>
              <a:ext cx="34925" cy="34925"/>
            </a:xfrm>
            <a:custGeom>
              <a:avLst/>
              <a:gdLst>
                <a:gd name="T0" fmla="*/ 1 w 6"/>
                <a:gd name="T1" fmla="*/ 4 h 6"/>
                <a:gd name="T2" fmla="*/ 3 w 6"/>
                <a:gd name="T3" fmla="*/ 1 h 6"/>
                <a:gd name="T4" fmla="*/ 6 w 6"/>
                <a:gd name="T5" fmla="*/ 3 h 6"/>
                <a:gd name="T6" fmla="*/ 4 w 6"/>
                <a:gd name="T7" fmla="*/ 6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22"/>
            <p:cNvSpPr>
              <a:spLocks/>
            </p:cNvSpPr>
            <p:nvPr/>
          </p:nvSpPr>
          <p:spPr bwMode="auto">
            <a:xfrm>
              <a:off x="8380413" y="5175251"/>
              <a:ext cx="92075" cy="90488"/>
            </a:xfrm>
            <a:custGeom>
              <a:avLst/>
              <a:gdLst>
                <a:gd name="T0" fmla="*/ 47 w 58"/>
                <a:gd name="T1" fmla="*/ 57 h 57"/>
                <a:gd name="T2" fmla="*/ 0 w 58"/>
                <a:gd name="T3" fmla="*/ 7 h 57"/>
                <a:gd name="T4" fmla="*/ 11 w 58"/>
                <a:gd name="T5" fmla="*/ 0 h 57"/>
                <a:gd name="T6" fmla="*/ 58 w 58"/>
                <a:gd name="T7" fmla="*/ 46 h 57"/>
                <a:gd name="T8" fmla="*/ 47 w 5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7" y="57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58" y="46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23"/>
            <p:cNvSpPr>
              <a:spLocks/>
            </p:cNvSpPr>
            <p:nvPr/>
          </p:nvSpPr>
          <p:spPr bwMode="auto">
            <a:xfrm>
              <a:off x="8448675" y="5237163"/>
              <a:ext cx="34925" cy="349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24"/>
            <p:cNvSpPr>
              <a:spLocks/>
            </p:cNvSpPr>
            <p:nvPr/>
          </p:nvSpPr>
          <p:spPr bwMode="auto">
            <a:xfrm>
              <a:off x="8404225" y="5146676"/>
              <a:ext cx="107950" cy="44450"/>
            </a:xfrm>
            <a:custGeom>
              <a:avLst/>
              <a:gdLst>
                <a:gd name="T0" fmla="*/ 64 w 68"/>
                <a:gd name="T1" fmla="*/ 28 h 28"/>
                <a:gd name="T2" fmla="*/ 0 w 68"/>
                <a:gd name="T3" fmla="*/ 14 h 28"/>
                <a:gd name="T4" fmla="*/ 3 w 68"/>
                <a:gd name="T5" fmla="*/ 0 h 28"/>
                <a:gd name="T6" fmla="*/ 68 w 68"/>
                <a:gd name="T7" fmla="*/ 18 h 28"/>
                <a:gd name="T8" fmla="*/ 64 w 6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8">
                  <a:moveTo>
                    <a:pt x="64" y="28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68" y="18"/>
                  </a:lnTo>
                  <a:lnTo>
                    <a:pt x="64" y="2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25"/>
            <p:cNvSpPr>
              <a:spLocks/>
            </p:cNvSpPr>
            <p:nvPr/>
          </p:nvSpPr>
          <p:spPr bwMode="auto">
            <a:xfrm>
              <a:off x="8488363" y="5168901"/>
              <a:ext cx="34925" cy="28575"/>
            </a:xfrm>
            <a:custGeom>
              <a:avLst/>
              <a:gdLst>
                <a:gd name="T0" fmla="*/ 3 w 6"/>
                <a:gd name="T1" fmla="*/ 5 h 5"/>
                <a:gd name="T2" fmla="*/ 1 w 6"/>
                <a:gd name="T3" fmla="*/ 2 h 5"/>
                <a:gd name="T4" fmla="*/ 4 w 6"/>
                <a:gd name="T5" fmla="*/ 0 h 5"/>
                <a:gd name="T6" fmla="*/ 6 w 6"/>
                <a:gd name="T7" fmla="*/ 3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26"/>
            <p:cNvSpPr>
              <a:spLocks/>
            </p:cNvSpPr>
            <p:nvPr/>
          </p:nvSpPr>
          <p:spPr bwMode="auto">
            <a:xfrm>
              <a:off x="8404225" y="5089526"/>
              <a:ext cx="107950" cy="50800"/>
            </a:xfrm>
            <a:custGeom>
              <a:avLst/>
              <a:gdLst>
                <a:gd name="T0" fmla="*/ 3 w 68"/>
                <a:gd name="T1" fmla="*/ 32 h 32"/>
                <a:gd name="T2" fmla="*/ 0 w 68"/>
                <a:gd name="T3" fmla="*/ 18 h 32"/>
                <a:gd name="T4" fmla="*/ 64 w 68"/>
                <a:gd name="T5" fmla="*/ 0 h 32"/>
                <a:gd name="T6" fmla="*/ 68 w 68"/>
                <a:gd name="T7" fmla="*/ 11 h 32"/>
                <a:gd name="T8" fmla="*/ 3 w 6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2">
                  <a:moveTo>
                    <a:pt x="3" y="32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8" y="11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27"/>
            <p:cNvSpPr>
              <a:spLocks/>
            </p:cNvSpPr>
            <p:nvPr/>
          </p:nvSpPr>
          <p:spPr bwMode="auto">
            <a:xfrm>
              <a:off x="8488363" y="5078413"/>
              <a:ext cx="34925" cy="33338"/>
            </a:xfrm>
            <a:custGeom>
              <a:avLst/>
              <a:gdLst>
                <a:gd name="T0" fmla="*/ 4 w 6"/>
                <a:gd name="T1" fmla="*/ 6 h 6"/>
                <a:gd name="T2" fmla="*/ 1 w 6"/>
                <a:gd name="T3" fmla="*/ 4 h 6"/>
                <a:gd name="T4" fmla="*/ 2 w 6"/>
                <a:gd name="T5" fmla="*/ 1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28"/>
            <p:cNvSpPr>
              <a:spLocks/>
            </p:cNvSpPr>
            <p:nvPr/>
          </p:nvSpPr>
          <p:spPr bwMode="auto">
            <a:xfrm>
              <a:off x="8380413" y="5014913"/>
              <a:ext cx="92075" cy="96838"/>
            </a:xfrm>
            <a:custGeom>
              <a:avLst/>
              <a:gdLst>
                <a:gd name="T0" fmla="*/ 15 w 58"/>
                <a:gd name="T1" fmla="*/ 61 h 61"/>
                <a:gd name="T2" fmla="*/ 0 w 58"/>
                <a:gd name="T3" fmla="*/ 54 h 61"/>
                <a:gd name="T4" fmla="*/ 47 w 58"/>
                <a:gd name="T5" fmla="*/ 0 h 61"/>
                <a:gd name="T6" fmla="*/ 58 w 58"/>
                <a:gd name="T7" fmla="*/ 11 h 61"/>
                <a:gd name="T8" fmla="*/ 15 w 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1">
                  <a:moveTo>
                    <a:pt x="15" y="61"/>
                  </a:moveTo>
                  <a:lnTo>
                    <a:pt x="0" y="54"/>
                  </a:lnTo>
                  <a:lnTo>
                    <a:pt x="47" y="0"/>
                  </a:lnTo>
                  <a:lnTo>
                    <a:pt x="58" y="11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9"/>
            <p:cNvSpPr>
              <a:spLocks/>
            </p:cNvSpPr>
            <p:nvPr/>
          </p:nvSpPr>
          <p:spPr bwMode="auto">
            <a:xfrm>
              <a:off x="8443913" y="5008563"/>
              <a:ext cx="33338" cy="349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3432062" y="730250"/>
            <a:ext cx="815975" cy="1101726"/>
            <a:chOff x="4449763" y="992188"/>
            <a:chExt cx="815975" cy="1101726"/>
          </a:xfrm>
        </p:grpSpPr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4906963" y="1141413"/>
              <a:ext cx="211138" cy="211138"/>
            </a:xfrm>
            <a:custGeom>
              <a:avLst/>
              <a:gdLst>
                <a:gd name="T0" fmla="*/ 18 w 37"/>
                <a:gd name="T1" fmla="*/ 37 h 37"/>
                <a:gd name="T2" fmla="*/ 0 w 37"/>
                <a:gd name="T3" fmla="*/ 18 h 37"/>
                <a:gd name="T4" fmla="*/ 18 w 37"/>
                <a:gd name="T5" fmla="*/ 0 h 37"/>
                <a:gd name="T6" fmla="*/ 37 w 37"/>
                <a:gd name="T7" fmla="*/ 18 h 37"/>
                <a:gd name="T8" fmla="*/ 18 w 37"/>
                <a:gd name="T9" fmla="*/ 37 h 37"/>
                <a:gd name="T10" fmla="*/ 18 w 37"/>
                <a:gd name="T11" fmla="*/ 4 h 37"/>
                <a:gd name="T12" fmla="*/ 4 w 37"/>
                <a:gd name="T13" fmla="*/ 18 h 37"/>
                <a:gd name="T14" fmla="*/ 18 w 37"/>
                <a:gd name="T15" fmla="*/ 33 h 37"/>
                <a:gd name="T16" fmla="*/ 33 w 37"/>
                <a:gd name="T17" fmla="*/ 18 h 37"/>
                <a:gd name="T18" fmla="*/ 18 w 37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18" y="37"/>
                  </a:moveTo>
                  <a:cubicBezTo>
                    <a:pt x="8" y="37"/>
                    <a:pt x="0" y="29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7" y="8"/>
                    <a:pt x="37" y="18"/>
                  </a:cubicBezTo>
                  <a:cubicBezTo>
                    <a:pt x="37" y="29"/>
                    <a:pt x="28" y="37"/>
                    <a:pt x="18" y="37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3"/>
                    <a:pt x="18" y="33"/>
                  </a:cubicBezTo>
                  <a:cubicBezTo>
                    <a:pt x="26" y="33"/>
                    <a:pt x="33" y="26"/>
                    <a:pt x="33" y="18"/>
                  </a:cubicBezTo>
                  <a:cubicBezTo>
                    <a:pt x="33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4951413" y="1187451"/>
              <a:ext cx="120650" cy="11906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>
              <a:spLocks noChangeArrowheads="1"/>
            </p:cNvSpPr>
            <p:nvPr/>
          </p:nvSpPr>
          <p:spPr bwMode="auto">
            <a:xfrm>
              <a:off x="4997450" y="992188"/>
              <a:ext cx="22225" cy="50800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46"/>
            <p:cNvSpPr>
              <a:spLocks noChangeArrowheads="1"/>
            </p:cNvSpPr>
            <p:nvPr/>
          </p:nvSpPr>
          <p:spPr bwMode="auto">
            <a:xfrm>
              <a:off x="4757738" y="1231901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152"/>
            <p:cNvSpPr>
              <a:spLocks noChangeArrowheads="1"/>
            </p:cNvSpPr>
            <p:nvPr/>
          </p:nvSpPr>
          <p:spPr bwMode="auto">
            <a:xfrm>
              <a:off x="4649788" y="1700213"/>
              <a:ext cx="22225" cy="1317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53"/>
            <p:cNvSpPr>
              <a:spLocks noChangeArrowheads="1"/>
            </p:cNvSpPr>
            <p:nvPr/>
          </p:nvSpPr>
          <p:spPr bwMode="auto">
            <a:xfrm>
              <a:off x="4643438" y="1682751"/>
              <a:ext cx="34925" cy="3492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54"/>
            <p:cNvSpPr>
              <a:spLocks/>
            </p:cNvSpPr>
            <p:nvPr/>
          </p:nvSpPr>
          <p:spPr bwMode="auto">
            <a:xfrm>
              <a:off x="4546600" y="1722438"/>
              <a:ext cx="92075" cy="120650"/>
            </a:xfrm>
            <a:custGeom>
              <a:avLst/>
              <a:gdLst>
                <a:gd name="T0" fmla="*/ 43 w 58"/>
                <a:gd name="T1" fmla="*/ 76 h 76"/>
                <a:gd name="T2" fmla="*/ 0 w 58"/>
                <a:gd name="T3" fmla="*/ 8 h 76"/>
                <a:gd name="T4" fmla="*/ 15 w 58"/>
                <a:gd name="T5" fmla="*/ 0 h 76"/>
                <a:gd name="T6" fmla="*/ 58 w 58"/>
                <a:gd name="T7" fmla="*/ 69 h 76"/>
                <a:gd name="T8" fmla="*/ 43 w 5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3" y="76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58" y="69"/>
                  </a:lnTo>
                  <a:lnTo>
                    <a:pt x="43" y="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55"/>
            <p:cNvSpPr>
              <a:spLocks/>
            </p:cNvSpPr>
            <p:nvPr/>
          </p:nvSpPr>
          <p:spPr bwMode="auto">
            <a:xfrm>
              <a:off x="4535488" y="1706563"/>
              <a:ext cx="46038" cy="44450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6"/>
            <p:cNvSpPr>
              <a:spLocks/>
            </p:cNvSpPr>
            <p:nvPr/>
          </p:nvSpPr>
          <p:spPr bwMode="auto">
            <a:xfrm>
              <a:off x="4484688" y="1792288"/>
              <a:ext cx="125413" cy="79375"/>
            </a:xfrm>
            <a:custGeom>
              <a:avLst/>
              <a:gdLst>
                <a:gd name="T0" fmla="*/ 71 w 79"/>
                <a:gd name="T1" fmla="*/ 50 h 50"/>
                <a:gd name="T2" fmla="*/ 0 w 79"/>
                <a:gd name="T3" fmla="*/ 14 h 50"/>
                <a:gd name="T4" fmla="*/ 3 w 79"/>
                <a:gd name="T5" fmla="*/ 0 h 50"/>
                <a:gd name="T6" fmla="*/ 79 w 79"/>
                <a:gd name="T7" fmla="*/ 35 h 50"/>
                <a:gd name="T8" fmla="*/ 71 w 7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0">
                  <a:moveTo>
                    <a:pt x="71" y="50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79" y="35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57"/>
            <p:cNvSpPr>
              <a:spLocks/>
            </p:cNvSpPr>
            <p:nvPr/>
          </p:nvSpPr>
          <p:spPr bwMode="auto">
            <a:xfrm>
              <a:off x="4467225" y="1779588"/>
              <a:ext cx="39688" cy="46038"/>
            </a:xfrm>
            <a:custGeom>
              <a:avLst/>
              <a:gdLst>
                <a:gd name="T0" fmla="*/ 5 w 7"/>
                <a:gd name="T1" fmla="*/ 1 h 8"/>
                <a:gd name="T2" fmla="*/ 7 w 7"/>
                <a:gd name="T3" fmla="*/ 6 h 8"/>
                <a:gd name="T4" fmla="*/ 2 w 7"/>
                <a:gd name="T5" fmla="*/ 7 h 8"/>
                <a:gd name="T6" fmla="*/ 1 w 7"/>
                <a:gd name="T7" fmla="*/ 3 h 8"/>
                <a:gd name="T8" fmla="*/ 5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1"/>
                  </a:moveTo>
                  <a:cubicBezTo>
                    <a:pt x="7" y="2"/>
                    <a:pt x="7" y="4"/>
                    <a:pt x="7" y="6"/>
                  </a:cubicBez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58"/>
            <p:cNvSpPr>
              <a:spLocks/>
            </p:cNvSpPr>
            <p:nvPr/>
          </p:nvSpPr>
          <p:spPr bwMode="auto">
            <a:xfrm>
              <a:off x="4467225" y="1882776"/>
              <a:ext cx="130175" cy="34925"/>
            </a:xfrm>
            <a:custGeom>
              <a:avLst/>
              <a:gdLst>
                <a:gd name="T0" fmla="*/ 0 w 82"/>
                <a:gd name="T1" fmla="*/ 22 h 22"/>
                <a:gd name="T2" fmla="*/ 0 w 82"/>
                <a:gd name="T3" fmla="*/ 7 h 22"/>
                <a:gd name="T4" fmla="*/ 79 w 82"/>
                <a:gd name="T5" fmla="*/ 0 h 22"/>
                <a:gd name="T6" fmla="*/ 82 w 82"/>
                <a:gd name="T7" fmla="*/ 14 h 22"/>
                <a:gd name="T8" fmla="*/ 0 w 8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2">
                  <a:moveTo>
                    <a:pt x="0" y="22"/>
                  </a:moveTo>
                  <a:lnTo>
                    <a:pt x="0" y="7"/>
                  </a:lnTo>
                  <a:lnTo>
                    <a:pt x="79" y="0"/>
                  </a:lnTo>
                  <a:lnTo>
                    <a:pt x="8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59"/>
            <p:cNvSpPr>
              <a:spLocks/>
            </p:cNvSpPr>
            <p:nvPr/>
          </p:nvSpPr>
          <p:spPr bwMode="auto">
            <a:xfrm>
              <a:off x="4449763" y="1889126"/>
              <a:ext cx="39688" cy="39688"/>
            </a:xfrm>
            <a:custGeom>
              <a:avLst/>
              <a:gdLst>
                <a:gd name="T0" fmla="*/ 3 w 7"/>
                <a:gd name="T1" fmla="*/ 0 h 7"/>
                <a:gd name="T2" fmla="*/ 6 w 7"/>
                <a:gd name="T3" fmla="*/ 3 h 7"/>
                <a:gd name="T4" fmla="*/ 4 w 7"/>
                <a:gd name="T5" fmla="*/ 6 h 7"/>
                <a:gd name="T6" fmla="*/ 0 w 7"/>
                <a:gd name="T7" fmla="*/ 4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5" y="0"/>
                    <a:pt x="6" y="1"/>
                    <a:pt x="6" y="3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60"/>
            <p:cNvSpPr>
              <a:spLocks/>
            </p:cNvSpPr>
            <p:nvPr/>
          </p:nvSpPr>
          <p:spPr bwMode="auto">
            <a:xfrm>
              <a:off x="4495800" y="1917701"/>
              <a:ext cx="119063" cy="96838"/>
            </a:xfrm>
            <a:custGeom>
              <a:avLst/>
              <a:gdLst>
                <a:gd name="T0" fmla="*/ 11 w 75"/>
                <a:gd name="T1" fmla="*/ 61 h 61"/>
                <a:gd name="T2" fmla="*/ 0 w 75"/>
                <a:gd name="T3" fmla="*/ 50 h 61"/>
                <a:gd name="T4" fmla="*/ 64 w 75"/>
                <a:gd name="T5" fmla="*/ 0 h 61"/>
                <a:gd name="T6" fmla="*/ 75 w 75"/>
                <a:gd name="T7" fmla="*/ 10 h 61"/>
                <a:gd name="T8" fmla="*/ 11 w 7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1">
                  <a:moveTo>
                    <a:pt x="11" y="61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75" y="10"/>
                  </a:lnTo>
                  <a:lnTo>
                    <a:pt x="11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61"/>
            <p:cNvSpPr>
              <a:spLocks/>
            </p:cNvSpPr>
            <p:nvPr/>
          </p:nvSpPr>
          <p:spPr bwMode="auto">
            <a:xfrm>
              <a:off x="4484688" y="1985963"/>
              <a:ext cx="39688" cy="39688"/>
            </a:xfrm>
            <a:custGeom>
              <a:avLst/>
              <a:gdLst>
                <a:gd name="T0" fmla="*/ 2 w 7"/>
                <a:gd name="T1" fmla="*/ 1 h 7"/>
                <a:gd name="T2" fmla="*/ 6 w 7"/>
                <a:gd name="T3" fmla="*/ 1 h 7"/>
                <a:gd name="T4" fmla="*/ 6 w 7"/>
                <a:gd name="T5" fmla="*/ 6 h 7"/>
                <a:gd name="T6" fmla="*/ 1 w 7"/>
                <a:gd name="T7" fmla="*/ 5 h 7"/>
                <a:gd name="T8" fmla="*/ 2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62"/>
            <p:cNvSpPr>
              <a:spLocks/>
            </p:cNvSpPr>
            <p:nvPr/>
          </p:nvSpPr>
          <p:spPr bwMode="auto">
            <a:xfrm>
              <a:off x="4575175" y="1939926"/>
              <a:ext cx="68263" cy="131763"/>
            </a:xfrm>
            <a:custGeom>
              <a:avLst/>
              <a:gdLst>
                <a:gd name="T0" fmla="*/ 14 w 43"/>
                <a:gd name="T1" fmla="*/ 83 h 83"/>
                <a:gd name="T2" fmla="*/ 0 w 43"/>
                <a:gd name="T3" fmla="*/ 79 h 83"/>
                <a:gd name="T4" fmla="*/ 29 w 43"/>
                <a:gd name="T5" fmla="*/ 0 h 83"/>
                <a:gd name="T6" fmla="*/ 43 w 43"/>
                <a:gd name="T7" fmla="*/ 7 h 83"/>
                <a:gd name="T8" fmla="*/ 14 w 4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3">
                  <a:moveTo>
                    <a:pt x="14" y="83"/>
                  </a:moveTo>
                  <a:lnTo>
                    <a:pt x="0" y="79"/>
                  </a:lnTo>
                  <a:lnTo>
                    <a:pt x="29" y="0"/>
                  </a:lnTo>
                  <a:lnTo>
                    <a:pt x="43" y="7"/>
                  </a:lnTo>
                  <a:lnTo>
                    <a:pt x="14" y="8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63"/>
            <p:cNvSpPr>
              <a:spLocks/>
            </p:cNvSpPr>
            <p:nvPr/>
          </p:nvSpPr>
          <p:spPr bwMode="auto">
            <a:xfrm>
              <a:off x="4570413" y="2047876"/>
              <a:ext cx="39688" cy="39688"/>
            </a:xfrm>
            <a:custGeom>
              <a:avLst/>
              <a:gdLst>
                <a:gd name="T0" fmla="*/ 0 w 7"/>
                <a:gd name="T1" fmla="*/ 2 h 7"/>
                <a:gd name="T2" fmla="*/ 4 w 7"/>
                <a:gd name="T3" fmla="*/ 0 h 7"/>
                <a:gd name="T4" fmla="*/ 6 w 7"/>
                <a:gd name="T5" fmla="*/ 4 h 7"/>
                <a:gd name="T6" fmla="*/ 2 w 7"/>
                <a:gd name="T7" fmla="*/ 6 h 7"/>
                <a:gd name="T8" fmla="*/ 0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4654550" y="1946276"/>
              <a:ext cx="52388" cy="130175"/>
            </a:xfrm>
            <a:custGeom>
              <a:avLst/>
              <a:gdLst>
                <a:gd name="T0" fmla="*/ 18 w 33"/>
                <a:gd name="T1" fmla="*/ 82 h 82"/>
                <a:gd name="T2" fmla="*/ 0 w 33"/>
                <a:gd name="T3" fmla="*/ 3 h 82"/>
                <a:gd name="T4" fmla="*/ 15 w 33"/>
                <a:gd name="T5" fmla="*/ 0 h 82"/>
                <a:gd name="T6" fmla="*/ 33 w 33"/>
                <a:gd name="T7" fmla="*/ 82 h 82"/>
                <a:gd name="T8" fmla="*/ 18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18" y="82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33" y="82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672013" y="2054226"/>
              <a:ext cx="39688" cy="39688"/>
            </a:xfrm>
            <a:custGeom>
              <a:avLst/>
              <a:gdLst>
                <a:gd name="T0" fmla="*/ 0 w 7"/>
                <a:gd name="T1" fmla="*/ 5 h 7"/>
                <a:gd name="T2" fmla="*/ 3 w 7"/>
                <a:gd name="T3" fmla="*/ 1 h 7"/>
                <a:gd name="T4" fmla="*/ 7 w 7"/>
                <a:gd name="T5" fmla="*/ 3 h 7"/>
                <a:gd name="T6" fmla="*/ 4 w 7"/>
                <a:gd name="T7" fmla="*/ 7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4689475" y="1928813"/>
              <a:ext cx="103188" cy="107950"/>
            </a:xfrm>
            <a:custGeom>
              <a:avLst/>
              <a:gdLst>
                <a:gd name="T0" fmla="*/ 57 w 65"/>
                <a:gd name="T1" fmla="*/ 68 h 68"/>
                <a:gd name="T2" fmla="*/ 0 w 65"/>
                <a:gd name="T3" fmla="*/ 11 h 68"/>
                <a:gd name="T4" fmla="*/ 11 w 65"/>
                <a:gd name="T5" fmla="*/ 0 h 68"/>
                <a:gd name="T6" fmla="*/ 65 w 65"/>
                <a:gd name="T7" fmla="*/ 57 h 68"/>
                <a:gd name="T8" fmla="*/ 57 w 65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8">
                  <a:moveTo>
                    <a:pt x="57" y="6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65" y="57"/>
                  </a:lnTo>
                  <a:lnTo>
                    <a:pt x="57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4764088" y="2008188"/>
              <a:ext cx="39688" cy="39688"/>
            </a:xfrm>
            <a:custGeom>
              <a:avLst/>
              <a:gdLst>
                <a:gd name="T0" fmla="*/ 1 w 7"/>
                <a:gd name="T1" fmla="*/ 6 h 7"/>
                <a:gd name="T2" fmla="*/ 2 w 7"/>
                <a:gd name="T3" fmla="*/ 1 h 7"/>
                <a:gd name="T4" fmla="*/ 6 w 7"/>
                <a:gd name="T5" fmla="*/ 1 h 7"/>
                <a:gd name="T6" fmla="*/ 6 w 7"/>
                <a:gd name="T7" fmla="*/ 6 h 7"/>
                <a:gd name="T8" fmla="*/ 1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5" y="7"/>
                    <a:pt x="3" y="7"/>
                    <a:pt x="1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4711700" y="1893888"/>
              <a:ext cx="131763" cy="57150"/>
            </a:xfrm>
            <a:custGeom>
              <a:avLst/>
              <a:gdLst>
                <a:gd name="T0" fmla="*/ 79 w 83"/>
                <a:gd name="T1" fmla="*/ 36 h 36"/>
                <a:gd name="T2" fmla="*/ 0 w 83"/>
                <a:gd name="T3" fmla="*/ 15 h 36"/>
                <a:gd name="T4" fmla="*/ 4 w 83"/>
                <a:gd name="T5" fmla="*/ 0 h 36"/>
                <a:gd name="T6" fmla="*/ 83 w 83"/>
                <a:gd name="T7" fmla="*/ 22 h 36"/>
                <a:gd name="T8" fmla="*/ 79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79" y="3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83" y="22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4821238" y="1917701"/>
              <a:ext cx="39688" cy="39688"/>
            </a:xfrm>
            <a:custGeom>
              <a:avLst/>
              <a:gdLst>
                <a:gd name="T0" fmla="*/ 2 w 7"/>
                <a:gd name="T1" fmla="*/ 7 h 7"/>
                <a:gd name="T2" fmla="*/ 0 w 7"/>
                <a:gd name="T3" fmla="*/ 3 h 7"/>
                <a:gd name="T4" fmla="*/ 4 w 7"/>
                <a:gd name="T5" fmla="*/ 1 h 7"/>
                <a:gd name="T6" fmla="*/ 6 w 7"/>
                <a:gd name="T7" fmla="*/ 5 h 7"/>
                <a:gd name="T8" fmla="*/ 2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6" y="6"/>
                    <a:pt x="4" y="7"/>
                    <a:pt x="2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4711700" y="1825626"/>
              <a:ext cx="131763" cy="57150"/>
            </a:xfrm>
            <a:custGeom>
              <a:avLst/>
              <a:gdLst>
                <a:gd name="T0" fmla="*/ 4 w 83"/>
                <a:gd name="T1" fmla="*/ 36 h 36"/>
                <a:gd name="T2" fmla="*/ 0 w 83"/>
                <a:gd name="T3" fmla="*/ 25 h 36"/>
                <a:gd name="T4" fmla="*/ 79 w 83"/>
                <a:gd name="T5" fmla="*/ 0 h 36"/>
                <a:gd name="T6" fmla="*/ 83 w 83"/>
                <a:gd name="T7" fmla="*/ 11 h 36"/>
                <a:gd name="T8" fmla="*/ 4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4" y="36"/>
                  </a:moveTo>
                  <a:lnTo>
                    <a:pt x="0" y="25"/>
                  </a:lnTo>
                  <a:lnTo>
                    <a:pt x="79" y="0"/>
                  </a:lnTo>
                  <a:lnTo>
                    <a:pt x="83" y="11"/>
                  </a:lnTo>
                  <a:lnTo>
                    <a:pt x="4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4814888" y="1814513"/>
              <a:ext cx="46038" cy="39688"/>
            </a:xfrm>
            <a:custGeom>
              <a:avLst/>
              <a:gdLst>
                <a:gd name="T0" fmla="*/ 5 w 8"/>
                <a:gd name="T1" fmla="*/ 7 h 7"/>
                <a:gd name="T2" fmla="*/ 1 w 8"/>
                <a:gd name="T3" fmla="*/ 5 h 7"/>
                <a:gd name="T4" fmla="*/ 3 w 8"/>
                <a:gd name="T5" fmla="*/ 0 h 7"/>
                <a:gd name="T6" fmla="*/ 7 w 8"/>
                <a:gd name="T7" fmla="*/ 3 h 7"/>
                <a:gd name="T8" fmla="*/ 5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4"/>
                    <a:pt x="7" y="6"/>
                    <a:pt x="5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72"/>
            <p:cNvSpPr>
              <a:spLocks/>
            </p:cNvSpPr>
            <p:nvPr/>
          </p:nvSpPr>
          <p:spPr bwMode="auto">
            <a:xfrm>
              <a:off x="4689475" y="1739901"/>
              <a:ext cx="103188" cy="114300"/>
            </a:xfrm>
            <a:custGeom>
              <a:avLst/>
              <a:gdLst>
                <a:gd name="T0" fmla="*/ 11 w 65"/>
                <a:gd name="T1" fmla="*/ 72 h 72"/>
                <a:gd name="T2" fmla="*/ 0 w 65"/>
                <a:gd name="T3" fmla="*/ 61 h 72"/>
                <a:gd name="T4" fmla="*/ 54 w 65"/>
                <a:gd name="T5" fmla="*/ 0 h 72"/>
                <a:gd name="T6" fmla="*/ 65 w 65"/>
                <a:gd name="T7" fmla="*/ 7 h 72"/>
                <a:gd name="T8" fmla="*/ 11 w 6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2">
                  <a:moveTo>
                    <a:pt x="11" y="72"/>
                  </a:moveTo>
                  <a:lnTo>
                    <a:pt x="0" y="61"/>
                  </a:lnTo>
                  <a:lnTo>
                    <a:pt x="54" y="0"/>
                  </a:lnTo>
                  <a:lnTo>
                    <a:pt x="65" y="7"/>
                  </a:lnTo>
                  <a:lnTo>
                    <a:pt x="11" y="7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73"/>
            <p:cNvSpPr>
              <a:spLocks/>
            </p:cNvSpPr>
            <p:nvPr/>
          </p:nvSpPr>
          <p:spPr bwMode="auto">
            <a:xfrm>
              <a:off x="4757738" y="1728788"/>
              <a:ext cx="46038" cy="39688"/>
            </a:xfrm>
            <a:custGeom>
              <a:avLst/>
              <a:gdLst>
                <a:gd name="T0" fmla="*/ 6 w 8"/>
                <a:gd name="T1" fmla="*/ 5 h 7"/>
                <a:gd name="T2" fmla="*/ 2 w 8"/>
                <a:gd name="T3" fmla="*/ 6 h 7"/>
                <a:gd name="T4" fmla="*/ 1 w 8"/>
                <a:gd name="T5" fmla="*/ 1 h 7"/>
                <a:gd name="T6" fmla="*/ 6 w 8"/>
                <a:gd name="T7" fmla="*/ 1 h 7"/>
                <a:gd name="T8" fmla="*/ 6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2"/>
                    <a:pt x="8" y="4"/>
                    <a:pt x="6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5" name="Text Box 10"/>
          <p:cNvSpPr txBox="1">
            <a:spLocks noChangeArrowheads="1"/>
          </p:cNvSpPr>
          <p:nvPr/>
        </p:nvSpPr>
        <p:spPr bwMode="auto">
          <a:xfrm>
            <a:off x="7173464" y="4331359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206" name="组合 73"/>
          <p:cNvGrpSpPr/>
          <p:nvPr/>
        </p:nvGrpSpPr>
        <p:grpSpPr bwMode="auto">
          <a:xfrm>
            <a:off x="7689989" y="2218581"/>
            <a:ext cx="978832" cy="1809659"/>
            <a:chOff x="846782" y="1426730"/>
            <a:chExt cx="938581" cy="1735235"/>
          </a:xfrm>
        </p:grpSpPr>
        <p:grpSp>
          <p:nvGrpSpPr>
            <p:cNvPr id="207" name="组合 7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209" name="矩形 208"/>
              <p:cNvSpPr/>
              <p:nvPr/>
            </p:nvSpPr>
            <p:spPr>
              <a:xfrm>
                <a:off x="1109988" y="2212191"/>
                <a:ext cx="878829" cy="842292"/>
              </a:xfrm>
              <a:prstGeom prst="rect">
                <a:avLst/>
              </a:prstGeom>
              <a:noFill/>
              <a:ln w="12700">
                <a:solidFill>
                  <a:srgbClr val="F4B2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1051130" y="2335998"/>
                <a:ext cx="828088" cy="826054"/>
              </a:xfrm>
              <a:prstGeom prst="rect">
                <a:avLst/>
              </a:prstGeom>
              <a:solidFill>
                <a:srgbClr val="F4B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208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sz="4265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1" name="组合 78"/>
          <p:cNvGrpSpPr/>
          <p:nvPr/>
        </p:nvGrpSpPr>
        <p:grpSpPr bwMode="auto">
          <a:xfrm>
            <a:off x="5651242" y="2218581"/>
            <a:ext cx="978801" cy="1809329"/>
            <a:chOff x="846782" y="1426730"/>
            <a:chExt cx="938581" cy="1735235"/>
          </a:xfrm>
        </p:grpSpPr>
        <p:grpSp>
          <p:nvGrpSpPr>
            <p:cNvPr id="212" name="组合 7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214" name="矩形 213"/>
              <p:cNvSpPr/>
              <p:nvPr/>
            </p:nvSpPr>
            <p:spPr>
              <a:xfrm>
                <a:off x="1110372" y="2212334"/>
                <a:ext cx="878855" cy="842445"/>
              </a:xfrm>
              <a:prstGeom prst="rect">
                <a:avLst/>
              </a:prstGeom>
              <a:noFill/>
              <a:ln w="12700">
                <a:solidFill>
                  <a:srgbClr val="F4B2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1051511" y="2336164"/>
                <a:ext cx="828113" cy="826204"/>
              </a:xfrm>
              <a:prstGeom prst="rect">
                <a:avLst/>
              </a:prstGeom>
              <a:solidFill>
                <a:srgbClr val="F4B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213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0" cy="7503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265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16" name="Freeform 301"/>
          <p:cNvSpPr>
            <a:spLocks noEditPoints="1"/>
          </p:cNvSpPr>
          <p:nvPr/>
        </p:nvSpPr>
        <p:spPr bwMode="auto">
          <a:xfrm>
            <a:off x="8073767" y="3461112"/>
            <a:ext cx="364745" cy="364641"/>
          </a:xfrm>
          <a:custGeom>
            <a:avLst/>
            <a:gdLst>
              <a:gd name="T0" fmla="*/ 6 w 58"/>
              <a:gd name="T1" fmla="*/ 14 h 58"/>
              <a:gd name="T2" fmla="*/ 7 w 58"/>
              <a:gd name="T3" fmla="*/ 19 h 58"/>
              <a:gd name="T4" fmla="*/ 4 w 58"/>
              <a:gd name="T5" fmla="*/ 20 h 58"/>
              <a:gd name="T6" fmla="*/ 0 w 58"/>
              <a:gd name="T7" fmla="*/ 23 h 58"/>
              <a:gd name="T8" fmla="*/ 2 w 58"/>
              <a:gd name="T9" fmla="*/ 27 h 58"/>
              <a:gd name="T10" fmla="*/ 5 w 58"/>
              <a:gd name="T11" fmla="*/ 31 h 58"/>
              <a:gd name="T12" fmla="*/ 2 w 58"/>
              <a:gd name="T13" fmla="*/ 34 h 58"/>
              <a:gd name="T14" fmla="*/ 1 w 58"/>
              <a:gd name="T15" fmla="*/ 38 h 58"/>
              <a:gd name="T16" fmla="*/ 5 w 58"/>
              <a:gd name="T17" fmla="*/ 41 h 58"/>
              <a:gd name="T18" fmla="*/ 8 w 58"/>
              <a:gd name="T19" fmla="*/ 42 h 58"/>
              <a:gd name="T20" fmla="*/ 8 w 58"/>
              <a:gd name="T21" fmla="*/ 46 h 58"/>
              <a:gd name="T22" fmla="*/ 9 w 58"/>
              <a:gd name="T23" fmla="*/ 51 h 58"/>
              <a:gd name="T24" fmla="*/ 14 w 58"/>
              <a:gd name="T25" fmla="*/ 51 h 58"/>
              <a:gd name="T26" fmla="*/ 18 w 58"/>
              <a:gd name="T27" fmla="*/ 51 h 58"/>
              <a:gd name="T28" fmla="*/ 19 w 58"/>
              <a:gd name="T29" fmla="*/ 54 h 58"/>
              <a:gd name="T30" fmla="*/ 22 w 58"/>
              <a:gd name="T31" fmla="*/ 58 h 58"/>
              <a:gd name="T32" fmla="*/ 27 w 58"/>
              <a:gd name="T33" fmla="*/ 56 h 58"/>
              <a:gd name="T34" fmla="*/ 31 w 58"/>
              <a:gd name="T35" fmla="*/ 53 h 58"/>
              <a:gd name="T36" fmla="*/ 33 w 58"/>
              <a:gd name="T37" fmla="*/ 56 h 58"/>
              <a:gd name="T38" fmla="*/ 38 w 58"/>
              <a:gd name="T39" fmla="*/ 57 h 58"/>
              <a:gd name="T40" fmla="*/ 40 w 58"/>
              <a:gd name="T41" fmla="*/ 53 h 58"/>
              <a:gd name="T42" fmla="*/ 42 w 58"/>
              <a:gd name="T43" fmla="*/ 49 h 58"/>
              <a:gd name="T44" fmla="*/ 46 w 58"/>
              <a:gd name="T45" fmla="*/ 50 h 58"/>
              <a:gd name="T46" fmla="*/ 50 w 58"/>
              <a:gd name="T47" fmla="*/ 49 h 58"/>
              <a:gd name="T48" fmla="*/ 51 w 58"/>
              <a:gd name="T49" fmla="*/ 44 h 58"/>
              <a:gd name="T50" fmla="*/ 50 w 58"/>
              <a:gd name="T51" fmla="*/ 40 h 58"/>
              <a:gd name="T52" fmla="*/ 54 w 58"/>
              <a:gd name="T53" fmla="*/ 39 h 58"/>
              <a:gd name="T54" fmla="*/ 57 w 58"/>
              <a:gd name="T55" fmla="*/ 35 h 58"/>
              <a:gd name="T56" fmla="*/ 55 w 58"/>
              <a:gd name="T57" fmla="*/ 31 h 58"/>
              <a:gd name="T58" fmla="*/ 52 w 58"/>
              <a:gd name="T59" fmla="*/ 27 h 58"/>
              <a:gd name="T60" fmla="*/ 55 w 58"/>
              <a:gd name="T61" fmla="*/ 25 h 58"/>
              <a:gd name="T62" fmla="*/ 56 w 58"/>
              <a:gd name="T63" fmla="*/ 20 h 58"/>
              <a:gd name="T64" fmla="*/ 53 w 58"/>
              <a:gd name="T65" fmla="*/ 18 h 58"/>
              <a:gd name="T66" fmla="*/ 48 w 58"/>
              <a:gd name="T67" fmla="*/ 16 h 58"/>
              <a:gd name="T68" fmla="*/ 49 w 58"/>
              <a:gd name="T69" fmla="*/ 12 h 58"/>
              <a:gd name="T70" fmla="*/ 48 w 58"/>
              <a:gd name="T71" fmla="*/ 8 h 58"/>
              <a:gd name="T72" fmla="*/ 44 w 58"/>
              <a:gd name="T73" fmla="*/ 7 h 58"/>
              <a:gd name="T74" fmla="*/ 39 w 58"/>
              <a:gd name="T75" fmla="*/ 8 h 58"/>
              <a:gd name="T76" fmla="*/ 38 w 58"/>
              <a:gd name="T77" fmla="*/ 4 h 58"/>
              <a:gd name="T78" fmla="*/ 35 w 58"/>
              <a:gd name="T79" fmla="*/ 1 h 58"/>
              <a:gd name="T80" fmla="*/ 30 w 58"/>
              <a:gd name="T81" fmla="*/ 3 h 58"/>
              <a:gd name="T82" fmla="*/ 27 w 58"/>
              <a:gd name="T83" fmla="*/ 5 h 58"/>
              <a:gd name="T84" fmla="*/ 24 w 58"/>
              <a:gd name="T85" fmla="*/ 3 h 58"/>
              <a:gd name="T86" fmla="*/ 20 w 58"/>
              <a:gd name="T87" fmla="*/ 1 h 58"/>
              <a:gd name="T88" fmla="*/ 17 w 58"/>
              <a:gd name="T89" fmla="*/ 5 h 58"/>
              <a:gd name="T90" fmla="*/ 15 w 58"/>
              <a:gd name="T91" fmla="*/ 10 h 58"/>
              <a:gd name="T92" fmla="*/ 12 w 58"/>
              <a:gd name="T93" fmla="*/ 9 h 58"/>
              <a:gd name="T94" fmla="*/ 7 w 58"/>
              <a:gd name="T95" fmla="*/ 10 h 58"/>
              <a:gd name="T96" fmla="*/ 6 w 58"/>
              <a:gd name="T97" fmla="*/ 14 h 58"/>
              <a:gd name="T98" fmla="*/ 23 w 58"/>
              <a:gd name="T99" fmla="*/ 13 h 58"/>
              <a:gd name="T100" fmla="*/ 45 w 58"/>
              <a:gd name="T101" fmla="*/ 24 h 58"/>
              <a:gd name="T102" fmla="*/ 34 w 58"/>
              <a:gd name="T103" fmla="*/ 45 h 58"/>
              <a:gd name="T104" fmla="*/ 13 w 58"/>
              <a:gd name="T105" fmla="*/ 34 h 58"/>
              <a:gd name="T106" fmla="*/ 23 w 58"/>
              <a:gd name="T10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58">
                <a:moveTo>
                  <a:pt x="6" y="14"/>
                </a:moveTo>
                <a:cubicBezTo>
                  <a:pt x="8" y="15"/>
                  <a:pt x="7" y="18"/>
                  <a:pt x="7" y="19"/>
                </a:cubicBezTo>
                <a:cubicBezTo>
                  <a:pt x="7" y="20"/>
                  <a:pt x="5" y="20"/>
                  <a:pt x="4" y="20"/>
                </a:cubicBezTo>
                <a:cubicBezTo>
                  <a:pt x="2" y="20"/>
                  <a:pt x="0" y="21"/>
                  <a:pt x="0" y="23"/>
                </a:cubicBezTo>
                <a:cubicBezTo>
                  <a:pt x="0" y="25"/>
                  <a:pt x="0" y="27"/>
                  <a:pt x="2" y="27"/>
                </a:cubicBezTo>
                <a:cubicBezTo>
                  <a:pt x="3" y="28"/>
                  <a:pt x="5" y="30"/>
                  <a:pt x="5" y="31"/>
                </a:cubicBezTo>
                <a:cubicBezTo>
                  <a:pt x="5" y="32"/>
                  <a:pt x="4" y="33"/>
                  <a:pt x="2" y="34"/>
                </a:cubicBezTo>
                <a:cubicBezTo>
                  <a:pt x="1" y="34"/>
                  <a:pt x="0" y="36"/>
                  <a:pt x="1" y="38"/>
                </a:cubicBezTo>
                <a:cubicBezTo>
                  <a:pt x="1" y="40"/>
                  <a:pt x="3" y="42"/>
                  <a:pt x="5" y="41"/>
                </a:cubicBezTo>
                <a:cubicBezTo>
                  <a:pt x="6" y="41"/>
                  <a:pt x="8" y="41"/>
                  <a:pt x="8" y="42"/>
                </a:cubicBezTo>
                <a:cubicBezTo>
                  <a:pt x="9" y="42"/>
                  <a:pt x="9" y="45"/>
                  <a:pt x="8" y="46"/>
                </a:cubicBezTo>
                <a:cubicBezTo>
                  <a:pt x="7" y="47"/>
                  <a:pt x="7" y="50"/>
                  <a:pt x="9" y="51"/>
                </a:cubicBezTo>
                <a:cubicBezTo>
                  <a:pt x="11" y="52"/>
                  <a:pt x="13" y="53"/>
                  <a:pt x="14" y="51"/>
                </a:cubicBezTo>
                <a:cubicBezTo>
                  <a:pt x="15" y="50"/>
                  <a:pt x="18" y="51"/>
                  <a:pt x="18" y="51"/>
                </a:cubicBezTo>
                <a:cubicBezTo>
                  <a:pt x="19" y="51"/>
                  <a:pt x="20" y="53"/>
                  <a:pt x="19" y="54"/>
                </a:cubicBezTo>
                <a:cubicBezTo>
                  <a:pt x="19" y="56"/>
                  <a:pt x="20" y="57"/>
                  <a:pt x="22" y="58"/>
                </a:cubicBezTo>
                <a:cubicBezTo>
                  <a:pt x="25" y="58"/>
                  <a:pt x="26" y="57"/>
                  <a:pt x="27" y="56"/>
                </a:cubicBezTo>
                <a:cubicBezTo>
                  <a:pt x="27" y="54"/>
                  <a:pt x="30" y="53"/>
                  <a:pt x="31" y="53"/>
                </a:cubicBezTo>
                <a:cubicBezTo>
                  <a:pt x="31" y="53"/>
                  <a:pt x="33" y="54"/>
                  <a:pt x="33" y="56"/>
                </a:cubicBezTo>
                <a:cubicBezTo>
                  <a:pt x="34" y="57"/>
                  <a:pt x="36" y="58"/>
                  <a:pt x="38" y="57"/>
                </a:cubicBezTo>
                <a:cubicBezTo>
                  <a:pt x="40" y="57"/>
                  <a:pt x="41" y="55"/>
                  <a:pt x="40" y="53"/>
                </a:cubicBezTo>
                <a:cubicBezTo>
                  <a:pt x="40" y="52"/>
                  <a:pt x="42" y="49"/>
                  <a:pt x="42" y="49"/>
                </a:cubicBezTo>
                <a:cubicBezTo>
                  <a:pt x="43" y="48"/>
                  <a:pt x="44" y="49"/>
                  <a:pt x="46" y="50"/>
                </a:cubicBezTo>
                <a:cubicBezTo>
                  <a:pt x="47" y="51"/>
                  <a:pt x="49" y="51"/>
                  <a:pt x="50" y="49"/>
                </a:cubicBezTo>
                <a:cubicBezTo>
                  <a:pt x="52" y="47"/>
                  <a:pt x="52" y="45"/>
                  <a:pt x="51" y="44"/>
                </a:cubicBezTo>
                <a:cubicBezTo>
                  <a:pt x="50" y="43"/>
                  <a:pt x="50" y="40"/>
                  <a:pt x="50" y="40"/>
                </a:cubicBezTo>
                <a:cubicBezTo>
                  <a:pt x="51" y="39"/>
                  <a:pt x="52" y="38"/>
                  <a:pt x="54" y="39"/>
                </a:cubicBezTo>
                <a:cubicBezTo>
                  <a:pt x="55" y="39"/>
                  <a:pt x="57" y="38"/>
                  <a:pt x="57" y="35"/>
                </a:cubicBezTo>
                <a:cubicBezTo>
                  <a:pt x="58" y="33"/>
                  <a:pt x="57" y="31"/>
                  <a:pt x="55" y="31"/>
                </a:cubicBezTo>
                <a:cubicBezTo>
                  <a:pt x="54" y="31"/>
                  <a:pt x="53" y="28"/>
                  <a:pt x="52" y="27"/>
                </a:cubicBezTo>
                <a:cubicBezTo>
                  <a:pt x="52" y="26"/>
                  <a:pt x="54" y="25"/>
                  <a:pt x="55" y="25"/>
                </a:cubicBezTo>
                <a:cubicBezTo>
                  <a:pt x="56" y="24"/>
                  <a:pt x="57" y="22"/>
                  <a:pt x="56" y="20"/>
                </a:cubicBezTo>
                <a:cubicBezTo>
                  <a:pt x="56" y="18"/>
                  <a:pt x="54" y="17"/>
                  <a:pt x="53" y="18"/>
                </a:cubicBezTo>
                <a:cubicBezTo>
                  <a:pt x="51" y="18"/>
                  <a:pt x="49" y="16"/>
                  <a:pt x="48" y="16"/>
                </a:cubicBezTo>
                <a:cubicBezTo>
                  <a:pt x="48" y="15"/>
                  <a:pt x="48" y="13"/>
                  <a:pt x="49" y="12"/>
                </a:cubicBezTo>
                <a:cubicBezTo>
                  <a:pt x="50" y="11"/>
                  <a:pt x="50" y="9"/>
                  <a:pt x="48" y="8"/>
                </a:cubicBezTo>
                <a:cubicBezTo>
                  <a:pt x="47" y="6"/>
                  <a:pt x="45" y="6"/>
                  <a:pt x="44" y="7"/>
                </a:cubicBezTo>
                <a:cubicBezTo>
                  <a:pt x="42" y="8"/>
                  <a:pt x="40" y="8"/>
                  <a:pt x="39" y="8"/>
                </a:cubicBezTo>
                <a:cubicBezTo>
                  <a:pt x="38" y="7"/>
                  <a:pt x="38" y="6"/>
                  <a:pt x="38" y="4"/>
                </a:cubicBezTo>
                <a:cubicBezTo>
                  <a:pt x="38" y="3"/>
                  <a:pt x="37" y="1"/>
                  <a:pt x="35" y="1"/>
                </a:cubicBezTo>
                <a:cubicBezTo>
                  <a:pt x="33" y="0"/>
                  <a:pt x="31" y="1"/>
                  <a:pt x="30" y="3"/>
                </a:cubicBezTo>
                <a:cubicBezTo>
                  <a:pt x="30" y="4"/>
                  <a:pt x="28" y="5"/>
                  <a:pt x="27" y="5"/>
                </a:cubicBezTo>
                <a:cubicBezTo>
                  <a:pt x="26" y="6"/>
                  <a:pt x="25" y="4"/>
                  <a:pt x="24" y="3"/>
                </a:cubicBezTo>
                <a:cubicBezTo>
                  <a:pt x="24" y="1"/>
                  <a:pt x="22" y="1"/>
                  <a:pt x="20" y="1"/>
                </a:cubicBezTo>
                <a:cubicBezTo>
                  <a:pt x="18" y="2"/>
                  <a:pt x="16" y="4"/>
                  <a:pt x="17" y="5"/>
                </a:cubicBezTo>
                <a:cubicBezTo>
                  <a:pt x="17" y="7"/>
                  <a:pt x="16" y="9"/>
                  <a:pt x="15" y="10"/>
                </a:cubicBezTo>
                <a:cubicBezTo>
                  <a:pt x="14" y="10"/>
                  <a:pt x="13" y="10"/>
                  <a:pt x="12" y="9"/>
                </a:cubicBezTo>
                <a:cubicBezTo>
                  <a:pt x="10" y="8"/>
                  <a:pt x="8" y="8"/>
                  <a:pt x="7" y="10"/>
                </a:cubicBezTo>
                <a:cubicBezTo>
                  <a:pt x="6" y="11"/>
                  <a:pt x="5" y="13"/>
                  <a:pt x="6" y="14"/>
                </a:cubicBezTo>
                <a:close/>
                <a:moveTo>
                  <a:pt x="23" y="13"/>
                </a:moveTo>
                <a:cubicBezTo>
                  <a:pt x="32" y="10"/>
                  <a:pt x="42" y="15"/>
                  <a:pt x="45" y="24"/>
                </a:cubicBezTo>
                <a:cubicBezTo>
                  <a:pt x="47" y="33"/>
                  <a:pt x="43" y="42"/>
                  <a:pt x="34" y="45"/>
                </a:cubicBezTo>
                <a:cubicBezTo>
                  <a:pt x="25" y="48"/>
                  <a:pt x="15" y="43"/>
                  <a:pt x="13" y="34"/>
                </a:cubicBezTo>
                <a:cubicBezTo>
                  <a:pt x="10" y="26"/>
                  <a:pt x="15" y="16"/>
                  <a:pt x="23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7" name="Freeform 302"/>
          <p:cNvSpPr>
            <a:spLocks noEditPoints="1"/>
          </p:cNvSpPr>
          <p:nvPr/>
        </p:nvSpPr>
        <p:spPr bwMode="auto">
          <a:xfrm>
            <a:off x="7895389" y="3359970"/>
            <a:ext cx="234289" cy="234221"/>
          </a:xfrm>
          <a:custGeom>
            <a:avLst/>
            <a:gdLst>
              <a:gd name="T0" fmla="*/ 4 w 37"/>
              <a:gd name="T1" fmla="*/ 9 h 37"/>
              <a:gd name="T2" fmla="*/ 5 w 37"/>
              <a:gd name="T3" fmla="*/ 12 h 37"/>
              <a:gd name="T4" fmla="*/ 2 w 37"/>
              <a:gd name="T5" fmla="*/ 12 h 37"/>
              <a:gd name="T6" fmla="*/ 0 w 37"/>
              <a:gd name="T7" fmla="*/ 14 h 37"/>
              <a:gd name="T8" fmla="*/ 1 w 37"/>
              <a:gd name="T9" fmla="*/ 17 h 37"/>
              <a:gd name="T10" fmla="*/ 3 w 37"/>
              <a:gd name="T11" fmla="*/ 20 h 37"/>
              <a:gd name="T12" fmla="*/ 2 w 37"/>
              <a:gd name="T13" fmla="*/ 21 h 37"/>
              <a:gd name="T14" fmla="*/ 1 w 37"/>
              <a:gd name="T15" fmla="*/ 24 h 37"/>
              <a:gd name="T16" fmla="*/ 3 w 37"/>
              <a:gd name="T17" fmla="*/ 26 h 37"/>
              <a:gd name="T18" fmla="*/ 5 w 37"/>
              <a:gd name="T19" fmla="*/ 26 h 37"/>
              <a:gd name="T20" fmla="*/ 5 w 37"/>
              <a:gd name="T21" fmla="*/ 29 h 37"/>
              <a:gd name="T22" fmla="*/ 6 w 37"/>
              <a:gd name="T23" fmla="*/ 32 h 37"/>
              <a:gd name="T24" fmla="*/ 9 w 37"/>
              <a:gd name="T25" fmla="*/ 33 h 37"/>
              <a:gd name="T26" fmla="*/ 12 w 37"/>
              <a:gd name="T27" fmla="*/ 32 h 37"/>
              <a:gd name="T28" fmla="*/ 12 w 37"/>
              <a:gd name="T29" fmla="*/ 34 h 37"/>
              <a:gd name="T30" fmla="*/ 15 w 37"/>
              <a:gd name="T31" fmla="*/ 37 h 37"/>
              <a:gd name="T32" fmla="*/ 17 w 37"/>
              <a:gd name="T33" fmla="*/ 35 h 37"/>
              <a:gd name="T34" fmla="*/ 20 w 37"/>
              <a:gd name="T35" fmla="*/ 34 h 37"/>
              <a:gd name="T36" fmla="*/ 21 w 37"/>
              <a:gd name="T37" fmla="*/ 35 h 37"/>
              <a:gd name="T38" fmla="*/ 24 w 37"/>
              <a:gd name="T39" fmla="*/ 36 h 37"/>
              <a:gd name="T40" fmla="*/ 26 w 37"/>
              <a:gd name="T41" fmla="*/ 34 h 37"/>
              <a:gd name="T42" fmla="*/ 27 w 37"/>
              <a:gd name="T43" fmla="*/ 31 h 37"/>
              <a:gd name="T44" fmla="*/ 29 w 37"/>
              <a:gd name="T45" fmla="*/ 32 h 37"/>
              <a:gd name="T46" fmla="*/ 32 w 37"/>
              <a:gd name="T47" fmla="*/ 31 h 37"/>
              <a:gd name="T48" fmla="*/ 33 w 37"/>
              <a:gd name="T49" fmla="*/ 28 h 37"/>
              <a:gd name="T50" fmla="*/ 32 w 37"/>
              <a:gd name="T51" fmla="*/ 25 h 37"/>
              <a:gd name="T52" fmla="*/ 35 w 37"/>
              <a:gd name="T53" fmla="*/ 24 h 37"/>
              <a:gd name="T54" fmla="*/ 37 w 37"/>
              <a:gd name="T55" fmla="*/ 22 h 37"/>
              <a:gd name="T56" fmla="*/ 36 w 37"/>
              <a:gd name="T57" fmla="*/ 19 h 37"/>
              <a:gd name="T58" fmla="*/ 34 w 37"/>
              <a:gd name="T59" fmla="*/ 17 h 37"/>
              <a:gd name="T60" fmla="*/ 35 w 37"/>
              <a:gd name="T61" fmla="*/ 15 h 37"/>
              <a:gd name="T62" fmla="*/ 36 w 37"/>
              <a:gd name="T63" fmla="*/ 12 h 37"/>
              <a:gd name="T64" fmla="*/ 34 w 37"/>
              <a:gd name="T65" fmla="*/ 11 h 37"/>
              <a:gd name="T66" fmla="*/ 31 w 37"/>
              <a:gd name="T67" fmla="*/ 9 h 37"/>
              <a:gd name="T68" fmla="*/ 32 w 37"/>
              <a:gd name="T69" fmla="*/ 7 h 37"/>
              <a:gd name="T70" fmla="*/ 31 w 37"/>
              <a:gd name="T71" fmla="*/ 4 h 37"/>
              <a:gd name="T72" fmla="*/ 28 w 37"/>
              <a:gd name="T73" fmla="*/ 4 h 37"/>
              <a:gd name="T74" fmla="*/ 25 w 37"/>
              <a:gd name="T75" fmla="*/ 4 h 37"/>
              <a:gd name="T76" fmla="*/ 25 w 37"/>
              <a:gd name="T77" fmla="*/ 2 h 37"/>
              <a:gd name="T78" fmla="*/ 22 w 37"/>
              <a:gd name="T79" fmla="*/ 0 h 37"/>
              <a:gd name="T80" fmla="*/ 20 w 37"/>
              <a:gd name="T81" fmla="*/ 1 h 37"/>
              <a:gd name="T82" fmla="*/ 17 w 37"/>
              <a:gd name="T83" fmla="*/ 3 h 37"/>
              <a:gd name="T84" fmla="*/ 16 w 37"/>
              <a:gd name="T85" fmla="*/ 1 h 37"/>
              <a:gd name="T86" fmla="*/ 13 w 37"/>
              <a:gd name="T87" fmla="*/ 0 h 37"/>
              <a:gd name="T88" fmla="*/ 11 w 37"/>
              <a:gd name="T89" fmla="*/ 3 h 37"/>
              <a:gd name="T90" fmla="*/ 10 w 37"/>
              <a:gd name="T91" fmla="*/ 6 h 37"/>
              <a:gd name="T92" fmla="*/ 8 w 37"/>
              <a:gd name="T93" fmla="*/ 5 h 37"/>
              <a:gd name="T94" fmla="*/ 5 w 37"/>
              <a:gd name="T95" fmla="*/ 6 h 37"/>
              <a:gd name="T96" fmla="*/ 4 w 37"/>
              <a:gd name="T97" fmla="*/ 9 h 37"/>
              <a:gd name="T98" fmla="*/ 15 w 37"/>
              <a:gd name="T99" fmla="*/ 8 h 37"/>
              <a:gd name="T100" fmla="*/ 29 w 37"/>
              <a:gd name="T101" fmla="*/ 15 h 37"/>
              <a:gd name="T102" fmla="*/ 22 w 37"/>
              <a:gd name="T103" fmla="*/ 29 h 37"/>
              <a:gd name="T104" fmla="*/ 8 w 37"/>
              <a:gd name="T105" fmla="*/ 22 h 37"/>
              <a:gd name="T106" fmla="*/ 15 w 37"/>
              <a:gd name="T107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" h="37">
                <a:moveTo>
                  <a:pt x="4" y="9"/>
                </a:moveTo>
                <a:cubicBezTo>
                  <a:pt x="5" y="9"/>
                  <a:pt x="5" y="11"/>
                  <a:pt x="5" y="12"/>
                </a:cubicBezTo>
                <a:cubicBezTo>
                  <a:pt x="4" y="12"/>
                  <a:pt x="3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6"/>
                  <a:pt x="0" y="17"/>
                  <a:pt x="1" y="17"/>
                </a:cubicBezTo>
                <a:cubicBezTo>
                  <a:pt x="2" y="17"/>
                  <a:pt x="3" y="19"/>
                  <a:pt x="3" y="20"/>
                </a:cubicBezTo>
                <a:cubicBezTo>
                  <a:pt x="3" y="20"/>
                  <a:pt x="2" y="21"/>
                  <a:pt x="2" y="21"/>
                </a:cubicBezTo>
                <a:cubicBezTo>
                  <a:pt x="1" y="21"/>
                  <a:pt x="0" y="23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4" y="26"/>
                  <a:pt x="5" y="26"/>
                  <a:pt x="5" y="26"/>
                </a:cubicBezTo>
                <a:cubicBezTo>
                  <a:pt x="6" y="27"/>
                  <a:pt x="6" y="28"/>
                  <a:pt x="5" y="29"/>
                </a:cubicBezTo>
                <a:cubicBezTo>
                  <a:pt x="5" y="30"/>
                  <a:pt x="5" y="31"/>
                  <a:pt x="6" y="32"/>
                </a:cubicBezTo>
                <a:cubicBezTo>
                  <a:pt x="7" y="33"/>
                  <a:pt x="8" y="33"/>
                  <a:pt x="9" y="33"/>
                </a:cubicBezTo>
                <a:cubicBezTo>
                  <a:pt x="10" y="32"/>
                  <a:pt x="11" y="32"/>
                  <a:pt x="12" y="32"/>
                </a:cubicBezTo>
                <a:cubicBezTo>
                  <a:pt x="12" y="32"/>
                  <a:pt x="13" y="33"/>
                  <a:pt x="12" y="34"/>
                </a:cubicBezTo>
                <a:cubicBezTo>
                  <a:pt x="12" y="35"/>
                  <a:pt x="13" y="36"/>
                  <a:pt x="15" y="37"/>
                </a:cubicBezTo>
                <a:cubicBezTo>
                  <a:pt x="16" y="37"/>
                  <a:pt x="17" y="36"/>
                  <a:pt x="17" y="35"/>
                </a:cubicBezTo>
                <a:cubicBezTo>
                  <a:pt x="18" y="34"/>
                  <a:pt x="19" y="34"/>
                  <a:pt x="20" y="34"/>
                </a:cubicBezTo>
                <a:cubicBezTo>
                  <a:pt x="20" y="34"/>
                  <a:pt x="21" y="34"/>
                  <a:pt x="21" y="35"/>
                </a:cubicBezTo>
                <a:cubicBezTo>
                  <a:pt x="22" y="36"/>
                  <a:pt x="23" y="37"/>
                  <a:pt x="24" y="36"/>
                </a:cubicBezTo>
                <a:cubicBezTo>
                  <a:pt x="26" y="36"/>
                  <a:pt x="26" y="35"/>
                  <a:pt x="26" y="34"/>
                </a:cubicBezTo>
                <a:cubicBezTo>
                  <a:pt x="26" y="33"/>
                  <a:pt x="27" y="31"/>
                  <a:pt x="27" y="31"/>
                </a:cubicBezTo>
                <a:cubicBezTo>
                  <a:pt x="28" y="31"/>
                  <a:pt x="29" y="31"/>
                  <a:pt x="29" y="32"/>
                </a:cubicBezTo>
                <a:cubicBezTo>
                  <a:pt x="30" y="32"/>
                  <a:pt x="32" y="32"/>
                  <a:pt x="32" y="31"/>
                </a:cubicBezTo>
                <a:cubicBezTo>
                  <a:pt x="33" y="30"/>
                  <a:pt x="34" y="28"/>
                  <a:pt x="33" y="28"/>
                </a:cubicBezTo>
                <a:cubicBezTo>
                  <a:pt x="32" y="27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7" y="22"/>
                </a:cubicBezTo>
                <a:cubicBezTo>
                  <a:pt x="37" y="21"/>
                  <a:pt x="37" y="20"/>
                  <a:pt x="36" y="19"/>
                </a:cubicBezTo>
                <a:cubicBezTo>
                  <a:pt x="35" y="19"/>
                  <a:pt x="34" y="18"/>
                  <a:pt x="34" y="17"/>
                </a:cubicBezTo>
                <a:cubicBezTo>
                  <a:pt x="34" y="16"/>
                  <a:pt x="35" y="16"/>
                  <a:pt x="35" y="15"/>
                </a:cubicBezTo>
                <a:cubicBezTo>
                  <a:pt x="36" y="15"/>
                  <a:pt x="37" y="14"/>
                  <a:pt x="36" y="12"/>
                </a:cubicBezTo>
                <a:cubicBezTo>
                  <a:pt x="36" y="11"/>
                  <a:pt x="35" y="10"/>
                  <a:pt x="34" y="11"/>
                </a:cubicBezTo>
                <a:cubicBezTo>
                  <a:pt x="33" y="11"/>
                  <a:pt x="31" y="10"/>
                  <a:pt x="31" y="9"/>
                </a:cubicBezTo>
                <a:cubicBezTo>
                  <a:pt x="31" y="9"/>
                  <a:pt x="31" y="8"/>
                  <a:pt x="32" y="7"/>
                </a:cubicBezTo>
                <a:cubicBezTo>
                  <a:pt x="32" y="7"/>
                  <a:pt x="32" y="5"/>
                  <a:pt x="31" y="4"/>
                </a:cubicBezTo>
                <a:cubicBezTo>
                  <a:pt x="30" y="3"/>
                  <a:pt x="29" y="3"/>
                  <a:pt x="28" y="4"/>
                </a:cubicBezTo>
                <a:cubicBezTo>
                  <a:pt x="27" y="5"/>
                  <a:pt x="26" y="5"/>
                  <a:pt x="25" y="4"/>
                </a:cubicBezTo>
                <a:cubicBezTo>
                  <a:pt x="25" y="4"/>
                  <a:pt x="24" y="3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21" y="0"/>
                  <a:pt x="20" y="0"/>
                  <a:pt x="20" y="1"/>
                </a:cubicBezTo>
                <a:cubicBezTo>
                  <a:pt x="19" y="2"/>
                  <a:pt x="18" y="3"/>
                  <a:pt x="17" y="3"/>
                </a:cubicBezTo>
                <a:cubicBezTo>
                  <a:pt x="17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5" y="5"/>
                  <a:pt x="5" y="6"/>
                </a:cubicBezTo>
                <a:cubicBezTo>
                  <a:pt x="4" y="7"/>
                  <a:pt x="3" y="8"/>
                  <a:pt x="4" y="9"/>
                </a:cubicBezTo>
                <a:close/>
                <a:moveTo>
                  <a:pt x="15" y="8"/>
                </a:moveTo>
                <a:cubicBezTo>
                  <a:pt x="21" y="6"/>
                  <a:pt x="27" y="9"/>
                  <a:pt x="29" y="15"/>
                </a:cubicBezTo>
                <a:cubicBezTo>
                  <a:pt x="31" y="21"/>
                  <a:pt x="27" y="27"/>
                  <a:pt x="22" y="29"/>
                </a:cubicBezTo>
                <a:cubicBezTo>
                  <a:pt x="16" y="30"/>
                  <a:pt x="10" y="27"/>
                  <a:pt x="8" y="22"/>
                </a:cubicBezTo>
                <a:cubicBezTo>
                  <a:pt x="6" y="16"/>
                  <a:pt x="10" y="10"/>
                  <a:pt x="1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8" name="Freeform 303"/>
          <p:cNvSpPr>
            <a:spLocks noEditPoints="1"/>
          </p:cNvSpPr>
          <p:nvPr/>
        </p:nvSpPr>
        <p:spPr bwMode="auto">
          <a:xfrm>
            <a:off x="7895388" y="3594191"/>
            <a:ext cx="183704" cy="175667"/>
          </a:xfrm>
          <a:custGeom>
            <a:avLst/>
            <a:gdLst>
              <a:gd name="T0" fmla="*/ 3 w 29"/>
              <a:gd name="T1" fmla="*/ 7 h 28"/>
              <a:gd name="T2" fmla="*/ 4 w 29"/>
              <a:gd name="T3" fmla="*/ 9 h 28"/>
              <a:gd name="T4" fmla="*/ 2 w 29"/>
              <a:gd name="T5" fmla="*/ 9 h 28"/>
              <a:gd name="T6" fmla="*/ 0 w 29"/>
              <a:gd name="T7" fmla="*/ 11 h 28"/>
              <a:gd name="T8" fmla="*/ 1 w 29"/>
              <a:gd name="T9" fmla="*/ 13 h 28"/>
              <a:gd name="T10" fmla="*/ 3 w 29"/>
              <a:gd name="T11" fmla="*/ 15 h 28"/>
              <a:gd name="T12" fmla="*/ 1 w 29"/>
              <a:gd name="T13" fmla="*/ 16 h 28"/>
              <a:gd name="T14" fmla="*/ 1 w 29"/>
              <a:gd name="T15" fmla="*/ 19 h 28"/>
              <a:gd name="T16" fmla="*/ 3 w 29"/>
              <a:gd name="T17" fmla="*/ 20 h 28"/>
              <a:gd name="T18" fmla="*/ 4 w 29"/>
              <a:gd name="T19" fmla="*/ 20 h 28"/>
              <a:gd name="T20" fmla="*/ 4 w 29"/>
              <a:gd name="T21" fmla="*/ 23 h 28"/>
              <a:gd name="T22" fmla="*/ 5 w 29"/>
              <a:gd name="T23" fmla="*/ 25 h 28"/>
              <a:gd name="T24" fmla="*/ 7 w 29"/>
              <a:gd name="T25" fmla="*/ 25 h 28"/>
              <a:gd name="T26" fmla="*/ 9 w 29"/>
              <a:gd name="T27" fmla="*/ 25 h 28"/>
              <a:gd name="T28" fmla="*/ 10 w 29"/>
              <a:gd name="T29" fmla="*/ 27 h 28"/>
              <a:gd name="T30" fmla="*/ 11 w 29"/>
              <a:gd name="T31" fmla="*/ 28 h 28"/>
              <a:gd name="T32" fmla="*/ 13 w 29"/>
              <a:gd name="T33" fmla="*/ 27 h 28"/>
              <a:gd name="T34" fmla="*/ 15 w 29"/>
              <a:gd name="T35" fmla="*/ 26 h 28"/>
              <a:gd name="T36" fmla="*/ 17 w 29"/>
              <a:gd name="T37" fmla="*/ 27 h 28"/>
              <a:gd name="T38" fmla="*/ 19 w 29"/>
              <a:gd name="T39" fmla="*/ 28 h 28"/>
              <a:gd name="T40" fmla="*/ 20 w 29"/>
              <a:gd name="T41" fmla="*/ 26 h 28"/>
              <a:gd name="T42" fmla="*/ 21 w 29"/>
              <a:gd name="T43" fmla="*/ 24 h 28"/>
              <a:gd name="T44" fmla="*/ 23 w 29"/>
              <a:gd name="T45" fmla="*/ 24 h 28"/>
              <a:gd name="T46" fmla="*/ 25 w 29"/>
              <a:gd name="T47" fmla="*/ 24 h 28"/>
              <a:gd name="T48" fmla="*/ 25 w 29"/>
              <a:gd name="T49" fmla="*/ 21 h 28"/>
              <a:gd name="T50" fmla="*/ 25 w 29"/>
              <a:gd name="T51" fmla="*/ 19 h 28"/>
              <a:gd name="T52" fmla="*/ 27 w 29"/>
              <a:gd name="T53" fmla="*/ 19 h 28"/>
              <a:gd name="T54" fmla="*/ 29 w 29"/>
              <a:gd name="T55" fmla="*/ 17 h 28"/>
              <a:gd name="T56" fmla="*/ 28 w 29"/>
              <a:gd name="T57" fmla="*/ 15 h 28"/>
              <a:gd name="T58" fmla="*/ 26 w 29"/>
              <a:gd name="T59" fmla="*/ 13 h 28"/>
              <a:gd name="T60" fmla="*/ 27 w 29"/>
              <a:gd name="T61" fmla="*/ 12 h 28"/>
              <a:gd name="T62" fmla="*/ 28 w 29"/>
              <a:gd name="T63" fmla="*/ 10 h 28"/>
              <a:gd name="T64" fmla="*/ 26 w 29"/>
              <a:gd name="T65" fmla="*/ 8 h 28"/>
              <a:gd name="T66" fmla="*/ 24 w 29"/>
              <a:gd name="T67" fmla="*/ 7 h 28"/>
              <a:gd name="T68" fmla="*/ 25 w 29"/>
              <a:gd name="T69" fmla="*/ 6 h 28"/>
              <a:gd name="T70" fmla="*/ 24 w 29"/>
              <a:gd name="T71" fmla="*/ 3 h 28"/>
              <a:gd name="T72" fmla="*/ 22 w 29"/>
              <a:gd name="T73" fmla="*/ 3 h 28"/>
              <a:gd name="T74" fmla="*/ 19 w 29"/>
              <a:gd name="T75" fmla="*/ 3 h 28"/>
              <a:gd name="T76" fmla="*/ 19 w 29"/>
              <a:gd name="T77" fmla="*/ 2 h 28"/>
              <a:gd name="T78" fmla="*/ 17 w 29"/>
              <a:gd name="T79" fmla="*/ 0 h 28"/>
              <a:gd name="T80" fmla="*/ 15 w 29"/>
              <a:gd name="T81" fmla="*/ 1 h 28"/>
              <a:gd name="T82" fmla="*/ 13 w 29"/>
              <a:gd name="T83" fmla="*/ 2 h 28"/>
              <a:gd name="T84" fmla="*/ 12 w 29"/>
              <a:gd name="T85" fmla="*/ 1 h 28"/>
              <a:gd name="T86" fmla="*/ 10 w 29"/>
              <a:gd name="T87" fmla="*/ 0 h 28"/>
              <a:gd name="T88" fmla="*/ 9 w 29"/>
              <a:gd name="T89" fmla="*/ 2 h 28"/>
              <a:gd name="T90" fmla="*/ 8 w 29"/>
              <a:gd name="T91" fmla="*/ 4 h 28"/>
              <a:gd name="T92" fmla="*/ 6 w 29"/>
              <a:gd name="T93" fmla="*/ 4 h 28"/>
              <a:gd name="T94" fmla="*/ 4 w 29"/>
              <a:gd name="T95" fmla="*/ 4 h 28"/>
              <a:gd name="T96" fmla="*/ 3 w 29"/>
              <a:gd name="T97" fmla="*/ 7 h 28"/>
              <a:gd name="T98" fmla="*/ 12 w 29"/>
              <a:gd name="T99" fmla="*/ 6 h 28"/>
              <a:gd name="T100" fmla="*/ 22 w 29"/>
              <a:gd name="T101" fmla="*/ 12 h 28"/>
              <a:gd name="T102" fmla="*/ 17 w 29"/>
              <a:gd name="T103" fmla="*/ 22 h 28"/>
              <a:gd name="T104" fmla="*/ 6 w 29"/>
              <a:gd name="T105" fmla="*/ 17 h 28"/>
              <a:gd name="T106" fmla="*/ 12 w 29"/>
              <a:gd name="T10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" h="28">
                <a:moveTo>
                  <a:pt x="3" y="7"/>
                </a:moveTo>
                <a:cubicBezTo>
                  <a:pt x="4" y="7"/>
                  <a:pt x="4" y="9"/>
                  <a:pt x="4" y="9"/>
                </a:cubicBezTo>
                <a:cubicBezTo>
                  <a:pt x="4" y="9"/>
                  <a:pt x="3" y="10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2" y="13"/>
                  <a:pt x="3" y="15"/>
                  <a:pt x="3" y="15"/>
                </a:cubicBezTo>
                <a:cubicBezTo>
                  <a:pt x="3" y="16"/>
                  <a:pt x="2" y="16"/>
                  <a:pt x="1" y="16"/>
                </a:cubicBezTo>
                <a:cubicBezTo>
                  <a:pt x="1" y="17"/>
                  <a:pt x="0" y="18"/>
                  <a:pt x="1" y="19"/>
                </a:cubicBezTo>
                <a:cubicBezTo>
                  <a:pt x="1" y="20"/>
                  <a:pt x="2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1"/>
                  <a:pt x="5" y="22"/>
                  <a:pt x="4" y="23"/>
                </a:cubicBezTo>
                <a:cubicBezTo>
                  <a:pt x="4" y="23"/>
                  <a:pt x="4" y="24"/>
                  <a:pt x="5" y="25"/>
                </a:cubicBezTo>
                <a:cubicBezTo>
                  <a:pt x="5" y="26"/>
                  <a:pt x="7" y="26"/>
                  <a:pt x="7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10" y="25"/>
                  <a:pt x="10" y="26"/>
                  <a:pt x="10" y="27"/>
                </a:cubicBezTo>
                <a:cubicBezTo>
                  <a:pt x="10" y="27"/>
                  <a:pt x="10" y="28"/>
                  <a:pt x="11" y="28"/>
                </a:cubicBezTo>
                <a:cubicBezTo>
                  <a:pt x="12" y="28"/>
                  <a:pt x="13" y="28"/>
                  <a:pt x="13" y="27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8"/>
                  <a:pt x="18" y="28"/>
                  <a:pt x="19" y="28"/>
                </a:cubicBezTo>
                <a:cubicBezTo>
                  <a:pt x="20" y="28"/>
                  <a:pt x="20" y="27"/>
                  <a:pt x="20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4"/>
                  <a:pt x="22" y="24"/>
                  <a:pt x="23" y="24"/>
                </a:cubicBezTo>
                <a:cubicBezTo>
                  <a:pt x="23" y="25"/>
                  <a:pt x="24" y="25"/>
                  <a:pt x="25" y="24"/>
                </a:cubicBezTo>
                <a:cubicBezTo>
                  <a:pt x="26" y="23"/>
                  <a:pt x="26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8"/>
                  <a:pt x="29" y="17"/>
                </a:cubicBezTo>
                <a:cubicBezTo>
                  <a:pt x="29" y="16"/>
                  <a:pt x="28" y="15"/>
                  <a:pt x="28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3"/>
                  <a:pt x="27" y="12"/>
                  <a:pt x="27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9"/>
                  <a:pt x="27" y="8"/>
                  <a:pt x="26" y="8"/>
                </a:cubicBezTo>
                <a:cubicBezTo>
                  <a:pt x="26" y="9"/>
                  <a:pt x="24" y="8"/>
                  <a:pt x="24" y="7"/>
                </a:cubicBezTo>
                <a:cubicBezTo>
                  <a:pt x="24" y="7"/>
                  <a:pt x="24" y="6"/>
                  <a:pt x="25" y="6"/>
                </a:cubicBezTo>
                <a:cubicBezTo>
                  <a:pt x="25" y="5"/>
                  <a:pt x="25" y="4"/>
                  <a:pt x="24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1" y="4"/>
                  <a:pt x="20" y="4"/>
                  <a:pt x="19" y="3"/>
                </a:cubicBezTo>
                <a:cubicBezTo>
                  <a:pt x="19" y="3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2" y="2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2"/>
                  <a:pt x="9" y="2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7" y="4"/>
                  <a:pt x="6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lose/>
                <a:moveTo>
                  <a:pt x="12" y="6"/>
                </a:moveTo>
                <a:cubicBezTo>
                  <a:pt x="16" y="5"/>
                  <a:pt x="21" y="7"/>
                  <a:pt x="22" y="12"/>
                </a:cubicBezTo>
                <a:cubicBezTo>
                  <a:pt x="24" y="16"/>
                  <a:pt x="21" y="21"/>
                  <a:pt x="17" y="22"/>
                </a:cubicBezTo>
                <a:cubicBezTo>
                  <a:pt x="13" y="23"/>
                  <a:pt x="8" y="21"/>
                  <a:pt x="6" y="17"/>
                </a:cubicBezTo>
                <a:cubicBezTo>
                  <a:pt x="5" y="12"/>
                  <a:pt x="7" y="8"/>
                  <a:pt x="12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9" name="Freeform 57"/>
          <p:cNvSpPr/>
          <p:nvPr/>
        </p:nvSpPr>
        <p:spPr bwMode="auto">
          <a:xfrm>
            <a:off x="5825594" y="3790044"/>
            <a:ext cx="561228" cy="15587"/>
          </a:xfrm>
          <a:custGeom>
            <a:avLst/>
            <a:gdLst>
              <a:gd name="T0" fmla="*/ 2 w 76"/>
              <a:gd name="T1" fmla="*/ 2 h 2"/>
              <a:gd name="T2" fmla="*/ 0 w 76"/>
              <a:gd name="T3" fmla="*/ 1 h 2"/>
              <a:gd name="T4" fmla="*/ 2 w 76"/>
              <a:gd name="T5" fmla="*/ 0 h 2"/>
              <a:gd name="T6" fmla="*/ 75 w 76"/>
              <a:gd name="T7" fmla="*/ 0 h 2"/>
              <a:gd name="T8" fmla="*/ 76 w 76"/>
              <a:gd name="T9" fmla="*/ 1 h 2"/>
              <a:gd name="T10" fmla="*/ 75 w 76"/>
              <a:gd name="T11" fmla="*/ 2 h 2"/>
              <a:gd name="T12" fmla="*/ 2 w 7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">
                <a:moveTo>
                  <a:pt x="2" y="2"/>
                </a:move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2"/>
                  <a:pt x="75" y="2"/>
                  <a:pt x="75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0" name="Rectangle 58"/>
          <p:cNvSpPr>
            <a:spLocks noChangeArrowheads="1"/>
          </p:cNvSpPr>
          <p:nvPr/>
        </p:nvSpPr>
        <p:spPr bwMode="auto">
          <a:xfrm>
            <a:off x="5897306" y="3472109"/>
            <a:ext cx="81067" cy="27429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" name="Rectangle 59"/>
          <p:cNvSpPr>
            <a:spLocks noChangeArrowheads="1"/>
          </p:cNvSpPr>
          <p:nvPr/>
        </p:nvSpPr>
        <p:spPr bwMode="auto">
          <a:xfrm>
            <a:off x="6015788" y="3375481"/>
            <a:ext cx="81067" cy="37092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" name="Rectangle 60"/>
          <p:cNvSpPr>
            <a:spLocks noChangeArrowheads="1"/>
          </p:cNvSpPr>
          <p:nvPr/>
        </p:nvSpPr>
        <p:spPr bwMode="auto">
          <a:xfrm>
            <a:off x="6128033" y="3493927"/>
            <a:ext cx="81067" cy="25248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3" name="Rectangle 61"/>
          <p:cNvSpPr>
            <a:spLocks noChangeArrowheads="1"/>
          </p:cNvSpPr>
          <p:nvPr/>
        </p:nvSpPr>
        <p:spPr bwMode="auto">
          <a:xfrm>
            <a:off x="6252750" y="3574970"/>
            <a:ext cx="81067" cy="17143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4" name="Text Box 10"/>
          <p:cNvSpPr txBox="1">
            <a:spLocks noChangeArrowheads="1"/>
          </p:cNvSpPr>
          <p:nvPr/>
        </p:nvSpPr>
        <p:spPr bwMode="auto">
          <a:xfrm>
            <a:off x="9263292" y="4331726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grpSp>
        <p:nvGrpSpPr>
          <p:cNvPr id="225" name="组合 88"/>
          <p:cNvGrpSpPr/>
          <p:nvPr/>
        </p:nvGrpSpPr>
        <p:grpSpPr bwMode="auto">
          <a:xfrm>
            <a:off x="9728201" y="2218581"/>
            <a:ext cx="978832" cy="1809555"/>
            <a:chOff x="846782" y="1426730"/>
            <a:chExt cx="938581" cy="1735235"/>
          </a:xfrm>
        </p:grpSpPr>
        <p:grpSp>
          <p:nvGrpSpPr>
            <p:cNvPr id="226" name="组合 8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262" name="矩形 261"/>
              <p:cNvSpPr/>
              <p:nvPr/>
            </p:nvSpPr>
            <p:spPr>
              <a:xfrm>
                <a:off x="1110121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F4B2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63" name="矩形 262"/>
              <p:cNvSpPr/>
              <p:nvPr/>
            </p:nvSpPr>
            <p:spPr>
              <a:xfrm>
                <a:off x="1051261" y="2336051"/>
                <a:ext cx="828088" cy="826101"/>
              </a:xfrm>
              <a:prstGeom prst="rect">
                <a:avLst/>
              </a:prstGeom>
              <a:solidFill>
                <a:srgbClr val="F4B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261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05</a:t>
              </a:r>
              <a:endParaRPr lang="zh-CN" altLang="en-US" sz="4265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64" name="组合 263"/>
          <p:cNvGrpSpPr>
            <a:grpSpLocks noChangeAspect="1"/>
          </p:cNvGrpSpPr>
          <p:nvPr/>
        </p:nvGrpSpPr>
        <p:grpSpPr bwMode="auto">
          <a:xfrm>
            <a:off x="9842214" y="3329183"/>
            <a:ext cx="579612" cy="559704"/>
            <a:chOff x="7493000" y="1820863"/>
            <a:chExt cx="233363" cy="225425"/>
          </a:xfrm>
          <a:gradFill>
            <a:gsLst>
              <a:gs pos="47700">
                <a:schemeClr val="accent2"/>
              </a:gs>
              <a:gs pos="0">
                <a:schemeClr val="accent1"/>
              </a:gs>
              <a:gs pos="100000">
                <a:schemeClr val="accent3"/>
              </a:gs>
            </a:gsLst>
            <a:lin ang="5400000" scaled="0"/>
          </a:gradFill>
        </p:grpSpPr>
        <p:sp>
          <p:nvSpPr>
            <p:cNvPr id="265" name="Freeform 315"/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316"/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317"/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318"/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319"/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320"/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7" name="Text Box 10"/>
          <p:cNvSpPr txBox="1">
            <a:spLocks noChangeArrowheads="1"/>
          </p:cNvSpPr>
          <p:nvPr/>
        </p:nvSpPr>
        <p:spPr bwMode="auto">
          <a:xfrm>
            <a:off x="908809" y="4331726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278" name="组合 2"/>
          <p:cNvGrpSpPr/>
          <p:nvPr/>
        </p:nvGrpSpPr>
        <p:grpSpPr bwMode="auto">
          <a:xfrm>
            <a:off x="1575024" y="2218581"/>
            <a:ext cx="978832" cy="1809555"/>
            <a:chOff x="846782" y="1426730"/>
            <a:chExt cx="938581" cy="1735235"/>
          </a:xfrm>
        </p:grpSpPr>
        <p:grpSp>
          <p:nvGrpSpPr>
            <p:cNvPr id="279" name="组合 1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281" name="矩形 280"/>
              <p:cNvSpPr/>
              <p:nvPr/>
            </p:nvSpPr>
            <p:spPr>
              <a:xfrm>
                <a:off x="1109907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F4B2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1051048" y="2336051"/>
                <a:ext cx="828088" cy="826101"/>
              </a:xfrm>
              <a:prstGeom prst="rect">
                <a:avLst/>
              </a:prstGeom>
              <a:solidFill>
                <a:srgbClr val="F4B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280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sz="4265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83" name="组合 6"/>
          <p:cNvGrpSpPr/>
          <p:nvPr/>
        </p:nvGrpSpPr>
        <p:grpSpPr bwMode="auto">
          <a:xfrm>
            <a:off x="1781060" y="3403435"/>
            <a:ext cx="470659" cy="453781"/>
            <a:chOff x="254016" y="2562921"/>
            <a:chExt cx="451304" cy="435144"/>
          </a:xfrm>
        </p:grpSpPr>
        <p:sp>
          <p:nvSpPr>
            <p:cNvPr id="284" name="Freeform 252"/>
            <p:cNvSpPr/>
            <p:nvPr/>
          </p:nvSpPr>
          <p:spPr bwMode="auto">
            <a:xfrm>
              <a:off x="324876" y="2660807"/>
              <a:ext cx="308503" cy="336936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253"/>
            <p:cNvSpPr/>
            <p:nvPr/>
          </p:nvSpPr>
          <p:spPr bwMode="auto">
            <a:xfrm>
              <a:off x="253840" y="2563380"/>
              <a:ext cx="450577" cy="245597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6" name="Text Box 10"/>
          <p:cNvSpPr txBox="1">
            <a:spLocks noChangeArrowheads="1"/>
          </p:cNvSpPr>
          <p:nvPr/>
        </p:nvSpPr>
        <p:spPr bwMode="auto">
          <a:xfrm>
            <a:off x="3010658" y="4331359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287" name="组合 83"/>
          <p:cNvGrpSpPr/>
          <p:nvPr/>
        </p:nvGrpSpPr>
        <p:grpSpPr bwMode="auto">
          <a:xfrm>
            <a:off x="3613276" y="2218581"/>
            <a:ext cx="978479" cy="1809241"/>
            <a:chOff x="846782" y="1426730"/>
            <a:chExt cx="938581" cy="1735235"/>
          </a:xfrm>
        </p:grpSpPr>
        <p:grpSp>
          <p:nvGrpSpPr>
            <p:cNvPr id="288" name="组合 8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290" name="矩形 289"/>
              <p:cNvSpPr/>
              <p:nvPr/>
            </p:nvSpPr>
            <p:spPr>
              <a:xfrm>
                <a:off x="1110022" y="2212372"/>
                <a:ext cx="879146" cy="842486"/>
              </a:xfrm>
              <a:prstGeom prst="rect">
                <a:avLst/>
              </a:prstGeom>
              <a:noFill/>
              <a:ln w="12700">
                <a:solidFill>
                  <a:srgbClr val="F4B2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91" name="矩形 290"/>
              <p:cNvSpPr/>
              <p:nvPr/>
            </p:nvSpPr>
            <p:spPr>
              <a:xfrm>
                <a:off x="1051143" y="2336208"/>
                <a:ext cx="828387" cy="826244"/>
              </a:xfrm>
              <a:prstGeom prst="rect">
                <a:avLst/>
              </a:prstGeom>
              <a:solidFill>
                <a:srgbClr val="F4B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289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2" cy="7503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4265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92" name="组合 24"/>
          <p:cNvGrpSpPr/>
          <p:nvPr/>
        </p:nvGrpSpPr>
        <p:grpSpPr bwMode="auto">
          <a:xfrm>
            <a:off x="3785708" y="3384870"/>
            <a:ext cx="496683" cy="441785"/>
            <a:chOff x="5532438" y="712788"/>
            <a:chExt cx="760412" cy="676276"/>
          </a:xfrm>
        </p:grpSpPr>
        <p:sp>
          <p:nvSpPr>
            <p:cNvPr id="293" name="Freeform 5"/>
            <p:cNvSpPr>
              <a:spLocks noEditPoints="1"/>
            </p:cNvSpPr>
            <p:nvPr/>
          </p:nvSpPr>
          <p:spPr bwMode="auto">
            <a:xfrm>
              <a:off x="5531903" y="712778"/>
              <a:ext cx="761537" cy="677192"/>
            </a:xfrm>
            <a:custGeom>
              <a:avLst/>
              <a:gdLst>
                <a:gd name="T0" fmla="*/ 821 w 958"/>
                <a:gd name="T1" fmla="*/ 466 h 852"/>
                <a:gd name="T2" fmla="*/ 778 w 958"/>
                <a:gd name="T3" fmla="*/ 448 h 852"/>
                <a:gd name="T4" fmla="*/ 739 w 958"/>
                <a:gd name="T5" fmla="*/ 407 h 852"/>
                <a:gd name="T6" fmla="*/ 725 w 958"/>
                <a:gd name="T7" fmla="*/ 365 h 852"/>
                <a:gd name="T8" fmla="*/ 722 w 958"/>
                <a:gd name="T9" fmla="*/ 377 h 852"/>
                <a:gd name="T10" fmla="*/ 704 w 958"/>
                <a:gd name="T11" fmla="*/ 418 h 852"/>
                <a:gd name="T12" fmla="*/ 672 w 958"/>
                <a:gd name="T13" fmla="*/ 450 h 852"/>
                <a:gd name="T14" fmla="*/ 629 w 958"/>
                <a:gd name="T15" fmla="*/ 466 h 852"/>
                <a:gd name="T16" fmla="*/ 592 w 958"/>
                <a:gd name="T17" fmla="*/ 468 h 852"/>
                <a:gd name="T18" fmla="*/ 547 w 958"/>
                <a:gd name="T19" fmla="*/ 455 h 852"/>
                <a:gd name="T20" fmla="*/ 505 w 958"/>
                <a:gd name="T21" fmla="*/ 418 h 852"/>
                <a:gd name="T22" fmla="*/ 485 w 958"/>
                <a:gd name="T23" fmla="*/ 375 h 852"/>
                <a:gd name="T24" fmla="*/ 482 w 958"/>
                <a:gd name="T25" fmla="*/ 365 h 852"/>
                <a:gd name="T26" fmla="*/ 469 w 958"/>
                <a:gd name="T27" fmla="*/ 409 h 852"/>
                <a:gd name="T28" fmla="*/ 439 w 958"/>
                <a:gd name="T29" fmla="*/ 443 h 852"/>
                <a:gd name="T30" fmla="*/ 398 w 958"/>
                <a:gd name="T31" fmla="*/ 464 h 852"/>
                <a:gd name="T32" fmla="*/ 363 w 958"/>
                <a:gd name="T33" fmla="*/ 470 h 852"/>
                <a:gd name="T34" fmla="*/ 316 w 958"/>
                <a:gd name="T35" fmla="*/ 459 h 852"/>
                <a:gd name="T36" fmla="*/ 270 w 958"/>
                <a:gd name="T37" fmla="*/ 427 h 852"/>
                <a:gd name="T38" fmla="*/ 247 w 958"/>
                <a:gd name="T39" fmla="*/ 388 h 852"/>
                <a:gd name="T40" fmla="*/ 242 w 958"/>
                <a:gd name="T41" fmla="*/ 354 h 852"/>
                <a:gd name="T42" fmla="*/ 233 w 958"/>
                <a:gd name="T43" fmla="*/ 398 h 852"/>
                <a:gd name="T44" fmla="*/ 206 w 958"/>
                <a:gd name="T45" fmla="*/ 436 h 852"/>
                <a:gd name="T46" fmla="*/ 169 w 958"/>
                <a:gd name="T47" fmla="*/ 461 h 852"/>
                <a:gd name="T48" fmla="*/ 121 w 958"/>
                <a:gd name="T49" fmla="*/ 470 h 852"/>
                <a:gd name="T50" fmla="*/ 85 w 958"/>
                <a:gd name="T51" fmla="*/ 464 h 852"/>
                <a:gd name="T52" fmla="*/ 36 w 958"/>
                <a:gd name="T53" fmla="*/ 434 h 852"/>
                <a:gd name="T54" fmla="*/ 11 w 958"/>
                <a:gd name="T55" fmla="*/ 398 h 852"/>
                <a:gd name="T56" fmla="*/ 0 w 958"/>
                <a:gd name="T57" fmla="*/ 354 h 852"/>
                <a:gd name="T58" fmla="*/ 958 w 958"/>
                <a:gd name="T59" fmla="*/ 354 h 852"/>
                <a:gd name="T60" fmla="*/ 953 w 958"/>
                <a:gd name="T61" fmla="*/ 398 h 852"/>
                <a:gd name="T62" fmla="*/ 928 w 958"/>
                <a:gd name="T63" fmla="*/ 436 h 852"/>
                <a:gd name="T64" fmla="*/ 890 w 958"/>
                <a:gd name="T65" fmla="*/ 461 h 852"/>
                <a:gd name="T66" fmla="*/ 846 w 958"/>
                <a:gd name="T67" fmla="*/ 470 h 852"/>
                <a:gd name="T68" fmla="*/ 878 w 958"/>
                <a:gd name="T69" fmla="*/ 139 h 852"/>
                <a:gd name="T70" fmla="*/ 135 w 958"/>
                <a:gd name="T71" fmla="*/ 75 h 852"/>
                <a:gd name="T72" fmla="*/ 110 w 958"/>
                <a:gd name="T73" fmla="*/ 59 h 852"/>
                <a:gd name="T74" fmla="*/ 103 w 958"/>
                <a:gd name="T75" fmla="*/ 39 h 852"/>
                <a:gd name="T76" fmla="*/ 116 w 958"/>
                <a:gd name="T77" fmla="*/ 12 h 852"/>
                <a:gd name="T78" fmla="*/ 144 w 958"/>
                <a:gd name="T79" fmla="*/ 0 h 852"/>
                <a:gd name="T80" fmla="*/ 841 w 958"/>
                <a:gd name="T81" fmla="*/ 4 h 852"/>
                <a:gd name="T82" fmla="*/ 862 w 958"/>
                <a:gd name="T83" fmla="*/ 25 h 852"/>
                <a:gd name="T84" fmla="*/ 866 w 958"/>
                <a:gd name="T85" fmla="*/ 46 h 852"/>
                <a:gd name="T86" fmla="*/ 850 w 958"/>
                <a:gd name="T87" fmla="*/ 71 h 852"/>
                <a:gd name="T88" fmla="*/ 828 w 958"/>
                <a:gd name="T89" fmla="*/ 76 h 852"/>
                <a:gd name="T90" fmla="*/ 812 w 958"/>
                <a:gd name="T91" fmla="*/ 543 h 852"/>
                <a:gd name="T92" fmla="*/ 880 w 958"/>
                <a:gd name="T93" fmla="*/ 809 h 852"/>
                <a:gd name="T94" fmla="*/ 855 w 958"/>
                <a:gd name="T95" fmla="*/ 841 h 852"/>
                <a:gd name="T96" fmla="*/ 140 w 958"/>
                <a:gd name="T97" fmla="*/ 852 h 852"/>
                <a:gd name="T98" fmla="*/ 114 w 958"/>
                <a:gd name="T99" fmla="*/ 841 h 852"/>
                <a:gd name="T100" fmla="*/ 89 w 958"/>
                <a:gd name="T101" fmla="*/ 809 h 852"/>
                <a:gd name="T102" fmla="*/ 158 w 958"/>
                <a:gd name="T103" fmla="*/ 54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8" h="852">
                  <a:moveTo>
                    <a:pt x="846" y="470"/>
                  </a:moveTo>
                  <a:lnTo>
                    <a:pt x="846" y="470"/>
                  </a:lnTo>
                  <a:lnTo>
                    <a:pt x="834" y="468"/>
                  </a:lnTo>
                  <a:lnTo>
                    <a:pt x="821" y="466"/>
                  </a:lnTo>
                  <a:lnTo>
                    <a:pt x="810" y="464"/>
                  </a:lnTo>
                  <a:lnTo>
                    <a:pt x="798" y="459"/>
                  </a:lnTo>
                  <a:lnTo>
                    <a:pt x="789" y="455"/>
                  </a:lnTo>
                  <a:lnTo>
                    <a:pt x="778" y="448"/>
                  </a:lnTo>
                  <a:lnTo>
                    <a:pt x="761" y="434"/>
                  </a:lnTo>
                  <a:lnTo>
                    <a:pt x="752" y="427"/>
                  </a:lnTo>
                  <a:lnTo>
                    <a:pt x="745" y="418"/>
                  </a:lnTo>
                  <a:lnTo>
                    <a:pt x="739" y="407"/>
                  </a:lnTo>
                  <a:lnTo>
                    <a:pt x="734" y="398"/>
                  </a:lnTo>
                  <a:lnTo>
                    <a:pt x="730" y="388"/>
                  </a:lnTo>
                  <a:lnTo>
                    <a:pt x="727" y="375"/>
                  </a:lnTo>
                  <a:lnTo>
                    <a:pt x="725" y="365"/>
                  </a:lnTo>
                  <a:lnTo>
                    <a:pt x="725" y="354"/>
                  </a:lnTo>
                  <a:lnTo>
                    <a:pt x="725" y="354"/>
                  </a:lnTo>
                  <a:lnTo>
                    <a:pt x="723" y="365"/>
                  </a:lnTo>
                  <a:lnTo>
                    <a:pt x="722" y="377"/>
                  </a:lnTo>
                  <a:lnTo>
                    <a:pt x="720" y="388"/>
                  </a:lnTo>
                  <a:lnTo>
                    <a:pt x="715" y="398"/>
                  </a:lnTo>
                  <a:lnTo>
                    <a:pt x="711" y="409"/>
                  </a:lnTo>
                  <a:lnTo>
                    <a:pt x="704" y="418"/>
                  </a:lnTo>
                  <a:lnTo>
                    <a:pt x="697" y="427"/>
                  </a:lnTo>
                  <a:lnTo>
                    <a:pt x="690" y="436"/>
                  </a:lnTo>
                  <a:lnTo>
                    <a:pt x="681" y="443"/>
                  </a:lnTo>
                  <a:lnTo>
                    <a:pt x="672" y="450"/>
                  </a:lnTo>
                  <a:lnTo>
                    <a:pt x="661" y="455"/>
                  </a:lnTo>
                  <a:lnTo>
                    <a:pt x="651" y="461"/>
                  </a:lnTo>
                  <a:lnTo>
                    <a:pt x="640" y="464"/>
                  </a:lnTo>
                  <a:lnTo>
                    <a:pt x="629" y="466"/>
                  </a:lnTo>
                  <a:lnTo>
                    <a:pt x="617" y="468"/>
                  </a:lnTo>
                  <a:lnTo>
                    <a:pt x="604" y="470"/>
                  </a:lnTo>
                  <a:lnTo>
                    <a:pt x="604" y="470"/>
                  </a:lnTo>
                  <a:lnTo>
                    <a:pt x="592" y="468"/>
                  </a:lnTo>
                  <a:lnTo>
                    <a:pt x="579" y="466"/>
                  </a:lnTo>
                  <a:lnTo>
                    <a:pt x="569" y="464"/>
                  </a:lnTo>
                  <a:lnTo>
                    <a:pt x="558" y="459"/>
                  </a:lnTo>
                  <a:lnTo>
                    <a:pt x="547" y="455"/>
                  </a:lnTo>
                  <a:lnTo>
                    <a:pt x="537" y="448"/>
                  </a:lnTo>
                  <a:lnTo>
                    <a:pt x="519" y="434"/>
                  </a:lnTo>
                  <a:lnTo>
                    <a:pt x="512" y="427"/>
                  </a:lnTo>
                  <a:lnTo>
                    <a:pt x="505" y="418"/>
                  </a:lnTo>
                  <a:lnTo>
                    <a:pt x="498" y="407"/>
                  </a:lnTo>
                  <a:lnTo>
                    <a:pt x="492" y="398"/>
                  </a:lnTo>
                  <a:lnTo>
                    <a:pt x="489" y="388"/>
                  </a:lnTo>
                  <a:lnTo>
                    <a:pt x="485" y="375"/>
                  </a:lnTo>
                  <a:lnTo>
                    <a:pt x="483" y="365"/>
                  </a:lnTo>
                  <a:lnTo>
                    <a:pt x="483" y="354"/>
                  </a:lnTo>
                  <a:lnTo>
                    <a:pt x="483" y="354"/>
                  </a:lnTo>
                  <a:lnTo>
                    <a:pt x="482" y="365"/>
                  </a:lnTo>
                  <a:lnTo>
                    <a:pt x="480" y="377"/>
                  </a:lnTo>
                  <a:lnTo>
                    <a:pt x="478" y="388"/>
                  </a:lnTo>
                  <a:lnTo>
                    <a:pt x="475" y="398"/>
                  </a:lnTo>
                  <a:lnTo>
                    <a:pt x="469" y="409"/>
                  </a:lnTo>
                  <a:lnTo>
                    <a:pt x="462" y="418"/>
                  </a:lnTo>
                  <a:lnTo>
                    <a:pt x="457" y="427"/>
                  </a:lnTo>
                  <a:lnTo>
                    <a:pt x="448" y="436"/>
                  </a:lnTo>
                  <a:lnTo>
                    <a:pt x="439" y="443"/>
                  </a:lnTo>
                  <a:lnTo>
                    <a:pt x="430" y="450"/>
                  </a:lnTo>
                  <a:lnTo>
                    <a:pt x="421" y="455"/>
                  </a:lnTo>
                  <a:lnTo>
                    <a:pt x="411" y="461"/>
                  </a:lnTo>
                  <a:lnTo>
                    <a:pt x="398" y="464"/>
                  </a:lnTo>
                  <a:lnTo>
                    <a:pt x="387" y="466"/>
                  </a:lnTo>
                  <a:lnTo>
                    <a:pt x="375" y="468"/>
                  </a:lnTo>
                  <a:lnTo>
                    <a:pt x="363" y="470"/>
                  </a:lnTo>
                  <a:lnTo>
                    <a:pt x="363" y="470"/>
                  </a:lnTo>
                  <a:lnTo>
                    <a:pt x="350" y="468"/>
                  </a:lnTo>
                  <a:lnTo>
                    <a:pt x="338" y="466"/>
                  </a:lnTo>
                  <a:lnTo>
                    <a:pt x="327" y="464"/>
                  </a:lnTo>
                  <a:lnTo>
                    <a:pt x="316" y="459"/>
                  </a:lnTo>
                  <a:lnTo>
                    <a:pt x="306" y="455"/>
                  </a:lnTo>
                  <a:lnTo>
                    <a:pt x="295" y="448"/>
                  </a:lnTo>
                  <a:lnTo>
                    <a:pt x="277" y="434"/>
                  </a:lnTo>
                  <a:lnTo>
                    <a:pt x="270" y="427"/>
                  </a:lnTo>
                  <a:lnTo>
                    <a:pt x="263" y="418"/>
                  </a:lnTo>
                  <a:lnTo>
                    <a:pt x="256" y="407"/>
                  </a:lnTo>
                  <a:lnTo>
                    <a:pt x="251" y="398"/>
                  </a:lnTo>
                  <a:lnTo>
                    <a:pt x="247" y="388"/>
                  </a:lnTo>
                  <a:lnTo>
                    <a:pt x="243" y="375"/>
                  </a:lnTo>
                  <a:lnTo>
                    <a:pt x="242" y="365"/>
                  </a:lnTo>
                  <a:lnTo>
                    <a:pt x="242" y="354"/>
                  </a:lnTo>
                  <a:lnTo>
                    <a:pt x="242" y="354"/>
                  </a:lnTo>
                  <a:lnTo>
                    <a:pt x="242" y="365"/>
                  </a:lnTo>
                  <a:lnTo>
                    <a:pt x="240" y="377"/>
                  </a:lnTo>
                  <a:lnTo>
                    <a:pt x="236" y="388"/>
                  </a:lnTo>
                  <a:lnTo>
                    <a:pt x="233" y="398"/>
                  </a:lnTo>
                  <a:lnTo>
                    <a:pt x="228" y="409"/>
                  </a:lnTo>
                  <a:lnTo>
                    <a:pt x="222" y="418"/>
                  </a:lnTo>
                  <a:lnTo>
                    <a:pt x="215" y="427"/>
                  </a:lnTo>
                  <a:lnTo>
                    <a:pt x="206" y="436"/>
                  </a:lnTo>
                  <a:lnTo>
                    <a:pt x="199" y="443"/>
                  </a:lnTo>
                  <a:lnTo>
                    <a:pt x="188" y="450"/>
                  </a:lnTo>
                  <a:lnTo>
                    <a:pt x="180" y="455"/>
                  </a:lnTo>
                  <a:lnTo>
                    <a:pt x="169" y="461"/>
                  </a:lnTo>
                  <a:lnTo>
                    <a:pt x="158" y="464"/>
                  </a:lnTo>
                  <a:lnTo>
                    <a:pt x="146" y="466"/>
                  </a:lnTo>
                  <a:lnTo>
                    <a:pt x="133" y="468"/>
                  </a:lnTo>
                  <a:lnTo>
                    <a:pt x="121" y="470"/>
                  </a:lnTo>
                  <a:lnTo>
                    <a:pt x="121" y="470"/>
                  </a:lnTo>
                  <a:lnTo>
                    <a:pt x="108" y="468"/>
                  </a:lnTo>
                  <a:lnTo>
                    <a:pt x="98" y="466"/>
                  </a:lnTo>
                  <a:lnTo>
                    <a:pt x="85" y="464"/>
                  </a:lnTo>
                  <a:lnTo>
                    <a:pt x="75" y="459"/>
                  </a:lnTo>
                  <a:lnTo>
                    <a:pt x="64" y="455"/>
                  </a:lnTo>
                  <a:lnTo>
                    <a:pt x="53" y="448"/>
                  </a:lnTo>
                  <a:lnTo>
                    <a:pt x="36" y="434"/>
                  </a:lnTo>
                  <a:lnTo>
                    <a:pt x="28" y="427"/>
                  </a:lnTo>
                  <a:lnTo>
                    <a:pt x="21" y="418"/>
                  </a:lnTo>
                  <a:lnTo>
                    <a:pt x="14" y="407"/>
                  </a:lnTo>
                  <a:lnTo>
                    <a:pt x="11" y="398"/>
                  </a:lnTo>
                  <a:lnTo>
                    <a:pt x="5" y="388"/>
                  </a:lnTo>
                  <a:lnTo>
                    <a:pt x="4" y="375"/>
                  </a:lnTo>
                  <a:lnTo>
                    <a:pt x="2" y="365"/>
                  </a:lnTo>
                  <a:lnTo>
                    <a:pt x="0" y="354"/>
                  </a:lnTo>
                  <a:lnTo>
                    <a:pt x="84" y="139"/>
                  </a:lnTo>
                  <a:lnTo>
                    <a:pt x="873" y="139"/>
                  </a:lnTo>
                  <a:lnTo>
                    <a:pt x="958" y="354"/>
                  </a:lnTo>
                  <a:lnTo>
                    <a:pt x="958" y="354"/>
                  </a:lnTo>
                  <a:lnTo>
                    <a:pt x="958" y="365"/>
                  </a:lnTo>
                  <a:lnTo>
                    <a:pt x="958" y="377"/>
                  </a:lnTo>
                  <a:lnTo>
                    <a:pt x="956" y="388"/>
                  </a:lnTo>
                  <a:lnTo>
                    <a:pt x="953" y="398"/>
                  </a:lnTo>
                  <a:lnTo>
                    <a:pt x="947" y="409"/>
                  </a:lnTo>
                  <a:lnTo>
                    <a:pt x="942" y="418"/>
                  </a:lnTo>
                  <a:lnTo>
                    <a:pt x="935" y="427"/>
                  </a:lnTo>
                  <a:lnTo>
                    <a:pt x="928" y="436"/>
                  </a:lnTo>
                  <a:lnTo>
                    <a:pt x="921" y="443"/>
                  </a:lnTo>
                  <a:lnTo>
                    <a:pt x="912" y="450"/>
                  </a:lnTo>
                  <a:lnTo>
                    <a:pt x="901" y="455"/>
                  </a:lnTo>
                  <a:lnTo>
                    <a:pt x="890" y="461"/>
                  </a:lnTo>
                  <a:lnTo>
                    <a:pt x="880" y="464"/>
                  </a:lnTo>
                  <a:lnTo>
                    <a:pt x="869" y="466"/>
                  </a:lnTo>
                  <a:lnTo>
                    <a:pt x="857" y="468"/>
                  </a:lnTo>
                  <a:lnTo>
                    <a:pt x="846" y="470"/>
                  </a:lnTo>
                  <a:lnTo>
                    <a:pt x="846" y="470"/>
                  </a:lnTo>
                  <a:close/>
                  <a:moveTo>
                    <a:pt x="878" y="139"/>
                  </a:moveTo>
                  <a:lnTo>
                    <a:pt x="880" y="139"/>
                  </a:lnTo>
                  <a:lnTo>
                    <a:pt x="878" y="139"/>
                  </a:lnTo>
                  <a:close/>
                  <a:moveTo>
                    <a:pt x="828" y="76"/>
                  </a:moveTo>
                  <a:lnTo>
                    <a:pt x="144" y="76"/>
                  </a:lnTo>
                  <a:lnTo>
                    <a:pt x="144" y="76"/>
                  </a:lnTo>
                  <a:lnTo>
                    <a:pt x="135" y="75"/>
                  </a:lnTo>
                  <a:lnTo>
                    <a:pt x="128" y="73"/>
                  </a:lnTo>
                  <a:lnTo>
                    <a:pt x="121" y="69"/>
                  </a:lnTo>
                  <a:lnTo>
                    <a:pt x="116" y="66"/>
                  </a:lnTo>
                  <a:lnTo>
                    <a:pt x="110" y="59"/>
                  </a:lnTo>
                  <a:lnTo>
                    <a:pt x="107" y="53"/>
                  </a:lnTo>
                  <a:lnTo>
                    <a:pt x="105" y="46"/>
                  </a:lnTo>
                  <a:lnTo>
                    <a:pt x="103" y="39"/>
                  </a:lnTo>
                  <a:lnTo>
                    <a:pt x="103" y="39"/>
                  </a:lnTo>
                  <a:lnTo>
                    <a:pt x="105" y="32"/>
                  </a:lnTo>
                  <a:lnTo>
                    <a:pt x="107" y="25"/>
                  </a:lnTo>
                  <a:lnTo>
                    <a:pt x="110" y="18"/>
                  </a:lnTo>
                  <a:lnTo>
                    <a:pt x="116" y="12"/>
                  </a:lnTo>
                  <a:lnTo>
                    <a:pt x="121" y="7"/>
                  </a:lnTo>
                  <a:lnTo>
                    <a:pt x="128" y="4"/>
                  </a:lnTo>
                  <a:lnTo>
                    <a:pt x="135" y="2"/>
                  </a:lnTo>
                  <a:lnTo>
                    <a:pt x="144" y="0"/>
                  </a:lnTo>
                  <a:lnTo>
                    <a:pt x="825" y="0"/>
                  </a:lnTo>
                  <a:lnTo>
                    <a:pt x="825" y="0"/>
                  </a:lnTo>
                  <a:lnTo>
                    <a:pt x="834" y="2"/>
                  </a:lnTo>
                  <a:lnTo>
                    <a:pt x="841" y="4"/>
                  </a:lnTo>
                  <a:lnTo>
                    <a:pt x="848" y="7"/>
                  </a:lnTo>
                  <a:lnTo>
                    <a:pt x="853" y="12"/>
                  </a:lnTo>
                  <a:lnTo>
                    <a:pt x="858" y="18"/>
                  </a:lnTo>
                  <a:lnTo>
                    <a:pt x="862" y="25"/>
                  </a:lnTo>
                  <a:lnTo>
                    <a:pt x="864" y="32"/>
                  </a:lnTo>
                  <a:lnTo>
                    <a:pt x="866" y="39"/>
                  </a:lnTo>
                  <a:lnTo>
                    <a:pt x="866" y="39"/>
                  </a:lnTo>
                  <a:lnTo>
                    <a:pt x="866" y="46"/>
                  </a:lnTo>
                  <a:lnTo>
                    <a:pt x="864" y="53"/>
                  </a:lnTo>
                  <a:lnTo>
                    <a:pt x="860" y="60"/>
                  </a:lnTo>
                  <a:lnTo>
                    <a:pt x="857" y="66"/>
                  </a:lnTo>
                  <a:lnTo>
                    <a:pt x="850" y="71"/>
                  </a:lnTo>
                  <a:lnTo>
                    <a:pt x="844" y="73"/>
                  </a:lnTo>
                  <a:lnTo>
                    <a:pt x="835" y="76"/>
                  </a:lnTo>
                  <a:lnTo>
                    <a:pt x="828" y="76"/>
                  </a:lnTo>
                  <a:lnTo>
                    <a:pt x="828" y="76"/>
                  </a:lnTo>
                  <a:close/>
                  <a:moveTo>
                    <a:pt x="158" y="543"/>
                  </a:moveTo>
                  <a:lnTo>
                    <a:pt x="158" y="788"/>
                  </a:lnTo>
                  <a:lnTo>
                    <a:pt x="812" y="788"/>
                  </a:lnTo>
                  <a:lnTo>
                    <a:pt x="812" y="543"/>
                  </a:lnTo>
                  <a:lnTo>
                    <a:pt x="880" y="543"/>
                  </a:lnTo>
                  <a:lnTo>
                    <a:pt x="880" y="800"/>
                  </a:lnTo>
                  <a:lnTo>
                    <a:pt x="880" y="800"/>
                  </a:lnTo>
                  <a:lnTo>
                    <a:pt x="880" y="809"/>
                  </a:lnTo>
                  <a:lnTo>
                    <a:pt x="876" y="818"/>
                  </a:lnTo>
                  <a:lnTo>
                    <a:pt x="871" y="827"/>
                  </a:lnTo>
                  <a:lnTo>
                    <a:pt x="864" y="834"/>
                  </a:lnTo>
                  <a:lnTo>
                    <a:pt x="855" y="841"/>
                  </a:lnTo>
                  <a:lnTo>
                    <a:pt x="846" y="847"/>
                  </a:lnTo>
                  <a:lnTo>
                    <a:pt x="837" y="850"/>
                  </a:lnTo>
                  <a:lnTo>
                    <a:pt x="828" y="852"/>
                  </a:lnTo>
                  <a:lnTo>
                    <a:pt x="140" y="852"/>
                  </a:lnTo>
                  <a:lnTo>
                    <a:pt x="140" y="852"/>
                  </a:lnTo>
                  <a:lnTo>
                    <a:pt x="132" y="850"/>
                  </a:lnTo>
                  <a:lnTo>
                    <a:pt x="123" y="847"/>
                  </a:lnTo>
                  <a:lnTo>
                    <a:pt x="114" y="841"/>
                  </a:lnTo>
                  <a:lnTo>
                    <a:pt x="105" y="834"/>
                  </a:lnTo>
                  <a:lnTo>
                    <a:pt x="98" y="827"/>
                  </a:lnTo>
                  <a:lnTo>
                    <a:pt x="92" y="818"/>
                  </a:lnTo>
                  <a:lnTo>
                    <a:pt x="89" y="809"/>
                  </a:lnTo>
                  <a:lnTo>
                    <a:pt x="89" y="800"/>
                  </a:lnTo>
                  <a:lnTo>
                    <a:pt x="89" y="543"/>
                  </a:lnTo>
                  <a:lnTo>
                    <a:pt x="158" y="543"/>
                  </a:lnTo>
                  <a:close/>
                  <a:moveTo>
                    <a:pt x="158" y="543"/>
                  </a:moveTo>
                  <a:lnTo>
                    <a:pt x="158" y="543"/>
                  </a:lnTo>
                  <a:close/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4" name="Freeform 6"/>
            <p:cNvSpPr/>
            <p:nvPr/>
          </p:nvSpPr>
          <p:spPr bwMode="auto">
            <a:xfrm>
              <a:off x="5531903" y="822943"/>
              <a:ext cx="761537" cy="262453"/>
            </a:xfrm>
            <a:custGeom>
              <a:avLst/>
              <a:gdLst>
                <a:gd name="T0" fmla="*/ 834 w 958"/>
                <a:gd name="T1" fmla="*/ 329 h 331"/>
                <a:gd name="T2" fmla="*/ 798 w 958"/>
                <a:gd name="T3" fmla="*/ 320 h 331"/>
                <a:gd name="T4" fmla="*/ 761 w 958"/>
                <a:gd name="T5" fmla="*/ 295 h 331"/>
                <a:gd name="T6" fmla="*/ 739 w 958"/>
                <a:gd name="T7" fmla="*/ 268 h 331"/>
                <a:gd name="T8" fmla="*/ 727 w 958"/>
                <a:gd name="T9" fmla="*/ 236 h 331"/>
                <a:gd name="T10" fmla="*/ 725 w 958"/>
                <a:gd name="T11" fmla="*/ 215 h 331"/>
                <a:gd name="T12" fmla="*/ 720 w 958"/>
                <a:gd name="T13" fmla="*/ 249 h 331"/>
                <a:gd name="T14" fmla="*/ 704 w 958"/>
                <a:gd name="T15" fmla="*/ 279 h 331"/>
                <a:gd name="T16" fmla="*/ 681 w 958"/>
                <a:gd name="T17" fmla="*/ 304 h 331"/>
                <a:gd name="T18" fmla="*/ 651 w 958"/>
                <a:gd name="T19" fmla="*/ 322 h 331"/>
                <a:gd name="T20" fmla="*/ 617 w 958"/>
                <a:gd name="T21" fmla="*/ 329 h 331"/>
                <a:gd name="T22" fmla="*/ 592 w 958"/>
                <a:gd name="T23" fmla="*/ 329 h 331"/>
                <a:gd name="T24" fmla="*/ 558 w 958"/>
                <a:gd name="T25" fmla="*/ 320 h 331"/>
                <a:gd name="T26" fmla="*/ 519 w 958"/>
                <a:gd name="T27" fmla="*/ 295 h 331"/>
                <a:gd name="T28" fmla="*/ 498 w 958"/>
                <a:gd name="T29" fmla="*/ 268 h 331"/>
                <a:gd name="T30" fmla="*/ 485 w 958"/>
                <a:gd name="T31" fmla="*/ 236 h 331"/>
                <a:gd name="T32" fmla="*/ 483 w 958"/>
                <a:gd name="T33" fmla="*/ 215 h 331"/>
                <a:gd name="T34" fmla="*/ 478 w 958"/>
                <a:gd name="T35" fmla="*/ 249 h 331"/>
                <a:gd name="T36" fmla="*/ 462 w 958"/>
                <a:gd name="T37" fmla="*/ 279 h 331"/>
                <a:gd name="T38" fmla="*/ 439 w 958"/>
                <a:gd name="T39" fmla="*/ 304 h 331"/>
                <a:gd name="T40" fmla="*/ 411 w 958"/>
                <a:gd name="T41" fmla="*/ 322 h 331"/>
                <a:gd name="T42" fmla="*/ 375 w 958"/>
                <a:gd name="T43" fmla="*/ 329 h 331"/>
                <a:gd name="T44" fmla="*/ 350 w 958"/>
                <a:gd name="T45" fmla="*/ 329 h 331"/>
                <a:gd name="T46" fmla="*/ 316 w 958"/>
                <a:gd name="T47" fmla="*/ 320 h 331"/>
                <a:gd name="T48" fmla="*/ 277 w 958"/>
                <a:gd name="T49" fmla="*/ 295 h 331"/>
                <a:gd name="T50" fmla="*/ 256 w 958"/>
                <a:gd name="T51" fmla="*/ 268 h 331"/>
                <a:gd name="T52" fmla="*/ 243 w 958"/>
                <a:gd name="T53" fmla="*/ 236 h 331"/>
                <a:gd name="T54" fmla="*/ 242 w 958"/>
                <a:gd name="T55" fmla="*/ 215 h 331"/>
                <a:gd name="T56" fmla="*/ 236 w 958"/>
                <a:gd name="T57" fmla="*/ 249 h 331"/>
                <a:gd name="T58" fmla="*/ 222 w 958"/>
                <a:gd name="T59" fmla="*/ 279 h 331"/>
                <a:gd name="T60" fmla="*/ 199 w 958"/>
                <a:gd name="T61" fmla="*/ 304 h 331"/>
                <a:gd name="T62" fmla="*/ 169 w 958"/>
                <a:gd name="T63" fmla="*/ 322 h 331"/>
                <a:gd name="T64" fmla="*/ 133 w 958"/>
                <a:gd name="T65" fmla="*/ 329 h 331"/>
                <a:gd name="T66" fmla="*/ 108 w 958"/>
                <a:gd name="T67" fmla="*/ 329 h 331"/>
                <a:gd name="T68" fmla="*/ 75 w 958"/>
                <a:gd name="T69" fmla="*/ 320 h 331"/>
                <a:gd name="T70" fmla="*/ 36 w 958"/>
                <a:gd name="T71" fmla="*/ 295 h 331"/>
                <a:gd name="T72" fmla="*/ 14 w 958"/>
                <a:gd name="T73" fmla="*/ 268 h 331"/>
                <a:gd name="T74" fmla="*/ 4 w 958"/>
                <a:gd name="T75" fmla="*/ 236 h 331"/>
                <a:gd name="T76" fmla="*/ 84 w 958"/>
                <a:gd name="T77" fmla="*/ 0 h 331"/>
                <a:gd name="T78" fmla="*/ 958 w 958"/>
                <a:gd name="T79" fmla="*/ 215 h 331"/>
                <a:gd name="T80" fmla="*/ 956 w 958"/>
                <a:gd name="T81" fmla="*/ 249 h 331"/>
                <a:gd name="T82" fmla="*/ 942 w 958"/>
                <a:gd name="T83" fmla="*/ 279 h 331"/>
                <a:gd name="T84" fmla="*/ 921 w 958"/>
                <a:gd name="T85" fmla="*/ 304 h 331"/>
                <a:gd name="T86" fmla="*/ 890 w 958"/>
                <a:gd name="T87" fmla="*/ 322 h 331"/>
                <a:gd name="T88" fmla="*/ 857 w 958"/>
                <a:gd name="T89" fmla="*/ 3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331">
                  <a:moveTo>
                    <a:pt x="846" y="331"/>
                  </a:moveTo>
                  <a:lnTo>
                    <a:pt x="846" y="331"/>
                  </a:lnTo>
                  <a:lnTo>
                    <a:pt x="834" y="329"/>
                  </a:lnTo>
                  <a:lnTo>
                    <a:pt x="821" y="327"/>
                  </a:lnTo>
                  <a:lnTo>
                    <a:pt x="810" y="325"/>
                  </a:lnTo>
                  <a:lnTo>
                    <a:pt x="798" y="320"/>
                  </a:lnTo>
                  <a:lnTo>
                    <a:pt x="789" y="316"/>
                  </a:lnTo>
                  <a:lnTo>
                    <a:pt x="778" y="309"/>
                  </a:lnTo>
                  <a:lnTo>
                    <a:pt x="761" y="295"/>
                  </a:lnTo>
                  <a:lnTo>
                    <a:pt x="752" y="288"/>
                  </a:lnTo>
                  <a:lnTo>
                    <a:pt x="745" y="279"/>
                  </a:lnTo>
                  <a:lnTo>
                    <a:pt x="739" y="268"/>
                  </a:lnTo>
                  <a:lnTo>
                    <a:pt x="734" y="259"/>
                  </a:lnTo>
                  <a:lnTo>
                    <a:pt x="730" y="249"/>
                  </a:lnTo>
                  <a:lnTo>
                    <a:pt x="727" y="236"/>
                  </a:lnTo>
                  <a:lnTo>
                    <a:pt x="725" y="226"/>
                  </a:lnTo>
                  <a:lnTo>
                    <a:pt x="725" y="215"/>
                  </a:lnTo>
                  <a:lnTo>
                    <a:pt x="725" y="215"/>
                  </a:lnTo>
                  <a:lnTo>
                    <a:pt x="723" y="226"/>
                  </a:lnTo>
                  <a:lnTo>
                    <a:pt x="722" y="238"/>
                  </a:lnTo>
                  <a:lnTo>
                    <a:pt x="720" y="249"/>
                  </a:lnTo>
                  <a:lnTo>
                    <a:pt x="715" y="259"/>
                  </a:lnTo>
                  <a:lnTo>
                    <a:pt x="711" y="270"/>
                  </a:lnTo>
                  <a:lnTo>
                    <a:pt x="704" y="279"/>
                  </a:lnTo>
                  <a:lnTo>
                    <a:pt x="697" y="288"/>
                  </a:lnTo>
                  <a:lnTo>
                    <a:pt x="690" y="297"/>
                  </a:lnTo>
                  <a:lnTo>
                    <a:pt x="681" y="304"/>
                  </a:lnTo>
                  <a:lnTo>
                    <a:pt x="672" y="311"/>
                  </a:lnTo>
                  <a:lnTo>
                    <a:pt x="661" y="316"/>
                  </a:lnTo>
                  <a:lnTo>
                    <a:pt x="651" y="322"/>
                  </a:lnTo>
                  <a:lnTo>
                    <a:pt x="640" y="325"/>
                  </a:lnTo>
                  <a:lnTo>
                    <a:pt x="629" y="327"/>
                  </a:lnTo>
                  <a:lnTo>
                    <a:pt x="617" y="329"/>
                  </a:lnTo>
                  <a:lnTo>
                    <a:pt x="604" y="331"/>
                  </a:lnTo>
                  <a:lnTo>
                    <a:pt x="604" y="331"/>
                  </a:lnTo>
                  <a:lnTo>
                    <a:pt x="592" y="329"/>
                  </a:lnTo>
                  <a:lnTo>
                    <a:pt x="579" y="327"/>
                  </a:lnTo>
                  <a:lnTo>
                    <a:pt x="569" y="325"/>
                  </a:lnTo>
                  <a:lnTo>
                    <a:pt x="558" y="320"/>
                  </a:lnTo>
                  <a:lnTo>
                    <a:pt x="547" y="316"/>
                  </a:lnTo>
                  <a:lnTo>
                    <a:pt x="537" y="309"/>
                  </a:lnTo>
                  <a:lnTo>
                    <a:pt x="519" y="295"/>
                  </a:lnTo>
                  <a:lnTo>
                    <a:pt x="512" y="288"/>
                  </a:lnTo>
                  <a:lnTo>
                    <a:pt x="505" y="279"/>
                  </a:lnTo>
                  <a:lnTo>
                    <a:pt x="498" y="268"/>
                  </a:lnTo>
                  <a:lnTo>
                    <a:pt x="492" y="259"/>
                  </a:lnTo>
                  <a:lnTo>
                    <a:pt x="489" y="249"/>
                  </a:lnTo>
                  <a:lnTo>
                    <a:pt x="485" y="236"/>
                  </a:lnTo>
                  <a:lnTo>
                    <a:pt x="483" y="226"/>
                  </a:lnTo>
                  <a:lnTo>
                    <a:pt x="483" y="215"/>
                  </a:lnTo>
                  <a:lnTo>
                    <a:pt x="483" y="215"/>
                  </a:lnTo>
                  <a:lnTo>
                    <a:pt x="482" y="226"/>
                  </a:lnTo>
                  <a:lnTo>
                    <a:pt x="480" y="238"/>
                  </a:lnTo>
                  <a:lnTo>
                    <a:pt x="478" y="249"/>
                  </a:lnTo>
                  <a:lnTo>
                    <a:pt x="475" y="259"/>
                  </a:lnTo>
                  <a:lnTo>
                    <a:pt x="469" y="270"/>
                  </a:lnTo>
                  <a:lnTo>
                    <a:pt x="462" y="279"/>
                  </a:lnTo>
                  <a:lnTo>
                    <a:pt x="457" y="288"/>
                  </a:lnTo>
                  <a:lnTo>
                    <a:pt x="448" y="297"/>
                  </a:lnTo>
                  <a:lnTo>
                    <a:pt x="439" y="304"/>
                  </a:lnTo>
                  <a:lnTo>
                    <a:pt x="430" y="311"/>
                  </a:lnTo>
                  <a:lnTo>
                    <a:pt x="421" y="316"/>
                  </a:lnTo>
                  <a:lnTo>
                    <a:pt x="411" y="322"/>
                  </a:lnTo>
                  <a:lnTo>
                    <a:pt x="398" y="325"/>
                  </a:lnTo>
                  <a:lnTo>
                    <a:pt x="387" y="327"/>
                  </a:lnTo>
                  <a:lnTo>
                    <a:pt x="375" y="329"/>
                  </a:lnTo>
                  <a:lnTo>
                    <a:pt x="363" y="331"/>
                  </a:lnTo>
                  <a:lnTo>
                    <a:pt x="363" y="331"/>
                  </a:lnTo>
                  <a:lnTo>
                    <a:pt x="350" y="329"/>
                  </a:lnTo>
                  <a:lnTo>
                    <a:pt x="338" y="327"/>
                  </a:lnTo>
                  <a:lnTo>
                    <a:pt x="327" y="325"/>
                  </a:lnTo>
                  <a:lnTo>
                    <a:pt x="316" y="320"/>
                  </a:lnTo>
                  <a:lnTo>
                    <a:pt x="306" y="316"/>
                  </a:lnTo>
                  <a:lnTo>
                    <a:pt x="295" y="309"/>
                  </a:lnTo>
                  <a:lnTo>
                    <a:pt x="277" y="295"/>
                  </a:lnTo>
                  <a:lnTo>
                    <a:pt x="270" y="288"/>
                  </a:lnTo>
                  <a:lnTo>
                    <a:pt x="263" y="279"/>
                  </a:lnTo>
                  <a:lnTo>
                    <a:pt x="256" y="268"/>
                  </a:lnTo>
                  <a:lnTo>
                    <a:pt x="251" y="259"/>
                  </a:lnTo>
                  <a:lnTo>
                    <a:pt x="247" y="249"/>
                  </a:lnTo>
                  <a:lnTo>
                    <a:pt x="243" y="236"/>
                  </a:lnTo>
                  <a:lnTo>
                    <a:pt x="242" y="226"/>
                  </a:lnTo>
                  <a:lnTo>
                    <a:pt x="242" y="215"/>
                  </a:lnTo>
                  <a:lnTo>
                    <a:pt x="242" y="215"/>
                  </a:lnTo>
                  <a:lnTo>
                    <a:pt x="242" y="226"/>
                  </a:lnTo>
                  <a:lnTo>
                    <a:pt x="240" y="238"/>
                  </a:lnTo>
                  <a:lnTo>
                    <a:pt x="236" y="249"/>
                  </a:lnTo>
                  <a:lnTo>
                    <a:pt x="233" y="259"/>
                  </a:lnTo>
                  <a:lnTo>
                    <a:pt x="228" y="270"/>
                  </a:lnTo>
                  <a:lnTo>
                    <a:pt x="222" y="279"/>
                  </a:lnTo>
                  <a:lnTo>
                    <a:pt x="215" y="288"/>
                  </a:lnTo>
                  <a:lnTo>
                    <a:pt x="206" y="297"/>
                  </a:lnTo>
                  <a:lnTo>
                    <a:pt x="199" y="304"/>
                  </a:lnTo>
                  <a:lnTo>
                    <a:pt x="188" y="311"/>
                  </a:lnTo>
                  <a:lnTo>
                    <a:pt x="180" y="316"/>
                  </a:lnTo>
                  <a:lnTo>
                    <a:pt x="169" y="322"/>
                  </a:lnTo>
                  <a:lnTo>
                    <a:pt x="158" y="325"/>
                  </a:lnTo>
                  <a:lnTo>
                    <a:pt x="146" y="327"/>
                  </a:lnTo>
                  <a:lnTo>
                    <a:pt x="133" y="329"/>
                  </a:lnTo>
                  <a:lnTo>
                    <a:pt x="121" y="331"/>
                  </a:lnTo>
                  <a:lnTo>
                    <a:pt x="121" y="331"/>
                  </a:lnTo>
                  <a:lnTo>
                    <a:pt x="108" y="329"/>
                  </a:lnTo>
                  <a:lnTo>
                    <a:pt x="98" y="327"/>
                  </a:lnTo>
                  <a:lnTo>
                    <a:pt x="85" y="325"/>
                  </a:lnTo>
                  <a:lnTo>
                    <a:pt x="75" y="320"/>
                  </a:lnTo>
                  <a:lnTo>
                    <a:pt x="64" y="316"/>
                  </a:lnTo>
                  <a:lnTo>
                    <a:pt x="53" y="309"/>
                  </a:lnTo>
                  <a:lnTo>
                    <a:pt x="36" y="295"/>
                  </a:lnTo>
                  <a:lnTo>
                    <a:pt x="28" y="288"/>
                  </a:lnTo>
                  <a:lnTo>
                    <a:pt x="21" y="279"/>
                  </a:lnTo>
                  <a:lnTo>
                    <a:pt x="14" y="268"/>
                  </a:lnTo>
                  <a:lnTo>
                    <a:pt x="11" y="259"/>
                  </a:lnTo>
                  <a:lnTo>
                    <a:pt x="5" y="249"/>
                  </a:lnTo>
                  <a:lnTo>
                    <a:pt x="4" y="236"/>
                  </a:lnTo>
                  <a:lnTo>
                    <a:pt x="2" y="226"/>
                  </a:lnTo>
                  <a:lnTo>
                    <a:pt x="0" y="215"/>
                  </a:lnTo>
                  <a:lnTo>
                    <a:pt x="84" y="0"/>
                  </a:lnTo>
                  <a:lnTo>
                    <a:pt x="873" y="0"/>
                  </a:lnTo>
                  <a:lnTo>
                    <a:pt x="958" y="215"/>
                  </a:lnTo>
                  <a:lnTo>
                    <a:pt x="958" y="215"/>
                  </a:lnTo>
                  <a:lnTo>
                    <a:pt x="958" y="226"/>
                  </a:lnTo>
                  <a:lnTo>
                    <a:pt x="958" y="238"/>
                  </a:lnTo>
                  <a:lnTo>
                    <a:pt x="956" y="249"/>
                  </a:lnTo>
                  <a:lnTo>
                    <a:pt x="953" y="259"/>
                  </a:lnTo>
                  <a:lnTo>
                    <a:pt x="947" y="270"/>
                  </a:lnTo>
                  <a:lnTo>
                    <a:pt x="942" y="279"/>
                  </a:lnTo>
                  <a:lnTo>
                    <a:pt x="935" y="288"/>
                  </a:lnTo>
                  <a:lnTo>
                    <a:pt x="928" y="297"/>
                  </a:lnTo>
                  <a:lnTo>
                    <a:pt x="921" y="304"/>
                  </a:lnTo>
                  <a:lnTo>
                    <a:pt x="912" y="311"/>
                  </a:lnTo>
                  <a:lnTo>
                    <a:pt x="901" y="316"/>
                  </a:lnTo>
                  <a:lnTo>
                    <a:pt x="890" y="322"/>
                  </a:lnTo>
                  <a:lnTo>
                    <a:pt x="880" y="325"/>
                  </a:lnTo>
                  <a:lnTo>
                    <a:pt x="869" y="327"/>
                  </a:lnTo>
                  <a:lnTo>
                    <a:pt x="857" y="329"/>
                  </a:lnTo>
                  <a:lnTo>
                    <a:pt x="846" y="331"/>
                  </a:lnTo>
                  <a:lnTo>
                    <a:pt x="846" y="331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5" name="Freeform 7"/>
            <p:cNvSpPr/>
            <p:nvPr/>
          </p:nvSpPr>
          <p:spPr bwMode="auto">
            <a:xfrm>
              <a:off x="6228628" y="822943"/>
              <a:ext cx="324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6" name="Freeform 8"/>
            <p:cNvSpPr/>
            <p:nvPr/>
          </p:nvSpPr>
          <p:spPr bwMode="auto">
            <a:xfrm>
              <a:off x="5616158" y="712778"/>
              <a:ext cx="602747" cy="61564"/>
            </a:xfrm>
            <a:custGeom>
              <a:avLst/>
              <a:gdLst>
                <a:gd name="T0" fmla="*/ 725 w 763"/>
                <a:gd name="T1" fmla="*/ 76 h 76"/>
                <a:gd name="T2" fmla="*/ 41 w 763"/>
                <a:gd name="T3" fmla="*/ 76 h 76"/>
                <a:gd name="T4" fmla="*/ 41 w 763"/>
                <a:gd name="T5" fmla="*/ 76 h 76"/>
                <a:gd name="T6" fmla="*/ 32 w 763"/>
                <a:gd name="T7" fmla="*/ 75 h 76"/>
                <a:gd name="T8" fmla="*/ 25 w 763"/>
                <a:gd name="T9" fmla="*/ 73 h 76"/>
                <a:gd name="T10" fmla="*/ 18 w 763"/>
                <a:gd name="T11" fmla="*/ 69 h 76"/>
                <a:gd name="T12" fmla="*/ 13 w 763"/>
                <a:gd name="T13" fmla="*/ 66 h 76"/>
                <a:gd name="T14" fmla="*/ 7 w 763"/>
                <a:gd name="T15" fmla="*/ 59 h 76"/>
                <a:gd name="T16" fmla="*/ 4 w 763"/>
                <a:gd name="T17" fmla="*/ 53 h 76"/>
                <a:gd name="T18" fmla="*/ 2 w 763"/>
                <a:gd name="T19" fmla="*/ 46 h 76"/>
                <a:gd name="T20" fmla="*/ 0 w 763"/>
                <a:gd name="T21" fmla="*/ 39 h 76"/>
                <a:gd name="T22" fmla="*/ 0 w 763"/>
                <a:gd name="T23" fmla="*/ 39 h 76"/>
                <a:gd name="T24" fmla="*/ 2 w 763"/>
                <a:gd name="T25" fmla="*/ 32 h 76"/>
                <a:gd name="T26" fmla="*/ 4 w 763"/>
                <a:gd name="T27" fmla="*/ 25 h 76"/>
                <a:gd name="T28" fmla="*/ 7 w 763"/>
                <a:gd name="T29" fmla="*/ 18 h 76"/>
                <a:gd name="T30" fmla="*/ 13 w 763"/>
                <a:gd name="T31" fmla="*/ 12 h 76"/>
                <a:gd name="T32" fmla="*/ 18 w 763"/>
                <a:gd name="T33" fmla="*/ 7 h 76"/>
                <a:gd name="T34" fmla="*/ 25 w 763"/>
                <a:gd name="T35" fmla="*/ 4 h 76"/>
                <a:gd name="T36" fmla="*/ 32 w 763"/>
                <a:gd name="T37" fmla="*/ 2 h 76"/>
                <a:gd name="T38" fmla="*/ 41 w 763"/>
                <a:gd name="T39" fmla="*/ 0 h 76"/>
                <a:gd name="T40" fmla="*/ 722 w 763"/>
                <a:gd name="T41" fmla="*/ 0 h 76"/>
                <a:gd name="T42" fmla="*/ 722 w 763"/>
                <a:gd name="T43" fmla="*/ 0 h 76"/>
                <a:gd name="T44" fmla="*/ 731 w 763"/>
                <a:gd name="T45" fmla="*/ 2 h 76"/>
                <a:gd name="T46" fmla="*/ 738 w 763"/>
                <a:gd name="T47" fmla="*/ 4 h 76"/>
                <a:gd name="T48" fmla="*/ 745 w 763"/>
                <a:gd name="T49" fmla="*/ 7 h 76"/>
                <a:gd name="T50" fmla="*/ 750 w 763"/>
                <a:gd name="T51" fmla="*/ 12 h 76"/>
                <a:gd name="T52" fmla="*/ 755 w 763"/>
                <a:gd name="T53" fmla="*/ 18 h 76"/>
                <a:gd name="T54" fmla="*/ 759 w 763"/>
                <a:gd name="T55" fmla="*/ 25 h 76"/>
                <a:gd name="T56" fmla="*/ 761 w 763"/>
                <a:gd name="T57" fmla="*/ 32 h 76"/>
                <a:gd name="T58" fmla="*/ 763 w 763"/>
                <a:gd name="T59" fmla="*/ 39 h 76"/>
                <a:gd name="T60" fmla="*/ 763 w 763"/>
                <a:gd name="T61" fmla="*/ 39 h 76"/>
                <a:gd name="T62" fmla="*/ 763 w 763"/>
                <a:gd name="T63" fmla="*/ 46 h 76"/>
                <a:gd name="T64" fmla="*/ 761 w 763"/>
                <a:gd name="T65" fmla="*/ 53 h 76"/>
                <a:gd name="T66" fmla="*/ 757 w 763"/>
                <a:gd name="T67" fmla="*/ 60 h 76"/>
                <a:gd name="T68" fmla="*/ 754 w 763"/>
                <a:gd name="T69" fmla="*/ 66 h 76"/>
                <a:gd name="T70" fmla="*/ 747 w 763"/>
                <a:gd name="T71" fmla="*/ 71 h 76"/>
                <a:gd name="T72" fmla="*/ 741 w 763"/>
                <a:gd name="T73" fmla="*/ 73 h 76"/>
                <a:gd name="T74" fmla="*/ 732 w 763"/>
                <a:gd name="T75" fmla="*/ 76 h 76"/>
                <a:gd name="T76" fmla="*/ 725 w 763"/>
                <a:gd name="T77" fmla="*/ 76 h 76"/>
                <a:gd name="T78" fmla="*/ 725 w 763"/>
                <a:gd name="T7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3" h="76">
                  <a:moveTo>
                    <a:pt x="725" y="76"/>
                  </a:moveTo>
                  <a:lnTo>
                    <a:pt x="41" y="76"/>
                  </a:lnTo>
                  <a:lnTo>
                    <a:pt x="41" y="76"/>
                  </a:lnTo>
                  <a:lnTo>
                    <a:pt x="32" y="75"/>
                  </a:lnTo>
                  <a:lnTo>
                    <a:pt x="25" y="73"/>
                  </a:lnTo>
                  <a:lnTo>
                    <a:pt x="18" y="69"/>
                  </a:lnTo>
                  <a:lnTo>
                    <a:pt x="13" y="66"/>
                  </a:lnTo>
                  <a:lnTo>
                    <a:pt x="7" y="59"/>
                  </a:lnTo>
                  <a:lnTo>
                    <a:pt x="4" y="53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2" y="2"/>
                  </a:lnTo>
                  <a:lnTo>
                    <a:pt x="41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31" y="2"/>
                  </a:lnTo>
                  <a:lnTo>
                    <a:pt x="738" y="4"/>
                  </a:lnTo>
                  <a:lnTo>
                    <a:pt x="745" y="7"/>
                  </a:lnTo>
                  <a:lnTo>
                    <a:pt x="750" y="12"/>
                  </a:lnTo>
                  <a:lnTo>
                    <a:pt x="755" y="18"/>
                  </a:lnTo>
                  <a:lnTo>
                    <a:pt x="759" y="25"/>
                  </a:lnTo>
                  <a:lnTo>
                    <a:pt x="761" y="32"/>
                  </a:lnTo>
                  <a:lnTo>
                    <a:pt x="763" y="39"/>
                  </a:lnTo>
                  <a:lnTo>
                    <a:pt x="763" y="39"/>
                  </a:lnTo>
                  <a:lnTo>
                    <a:pt x="763" y="46"/>
                  </a:lnTo>
                  <a:lnTo>
                    <a:pt x="761" y="53"/>
                  </a:lnTo>
                  <a:lnTo>
                    <a:pt x="757" y="60"/>
                  </a:lnTo>
                  <a:lnTo>
                    <a:pt x="754" y="66"/>
                  </a:lnTo>
                  <a:lnTo>
                    <a:pt x="747" y="71"/>
                  </a:lnTo>
                  <a:lnTo>
                    <a:pt x="741" y="73"/>
                  </a:lnTo>
                  <a:lnTo>
                    <a:pt x="732" y="76"/>
                  </a:lnTo>
                  <a:lnTo>
                    <a:pt x="725" y="76"/>
                  </a:lnTo>
                  <a:lnTo>
                    <a:pt x="725" y="7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7" name="Freeform 9"/>
            <p:cNvSpPr/>
            <p:nvPr/>
          </p:nvSpPr>
          <p:spPr bwMode="auto">
            <a:xfrm>
              <a:off x="5603196" y="1143719"/>
              <a:ext cx="628672" cy="246251"/>
            </a:xfrm>
            <a:custGeom>
              <a:avLst/>
              <a:gdLst>
                <a:gd name="T0" fmla="*/ 69 w 791"/>
                <a:gd name="T1" fmla="*/ 0 h 309"/>
                <a:gd name="T2" fmla="*/ 69 w 791"/>
                <a:gd name="T3" fmla="*/ 245 h 309"/>
                <a:gd name="T4" fmla="*/ 723 w 791"/>
                <a:gd name="T5" fmla="*/ 245 h 309"/>
                <a:gd name="T6" fmla="*/ 723 w 791"/>
                <a:gd name="T7" fmla="*/ 0 h 309"/>
                <a:gd name="T8" fmla="*/ 791 w 791"/>
                <a:gd name="T9" fmla="*/ 0 h 309"/>
                <a:gd name="T10" fmla="*/ 791 w 791"/>
                <a:gd name="T11" fmla="*/ 257 h 309"/>
                <a:gd name="T12" fmla="*/ 791 w 791"/>
                <a:gd name="T13" fmla="*/ 257 h 309"/>
                <a:gd name="T14" fmla="*/ 791 w 791"/>
                <a:gd name="T15" fmla="*/ 266 h 309"/>
                <a:gd name="T16" fmla="*/ 787 w 791"/>
                <a:gd name="T17" fmla="*/ 275 h 309"/>
                <a:gd name="T18" fmla="*/ 782 w 791"/>
                <a:gd name="T19" fmla="*/ 284 h 309"/>
                <a:gd name="T20" fmla="*/ 775 w 791"/>
                <a:gd name="T21" fmla="*/ 291 h 309"/>
                <a:gd name="T22" fmla="*/ 766 w 791"/>
                <a:gd name="T23" fmla="*/ 298 h 309"/>
                <a:gd name="T24" fmla="*/ 757 w 791"/>
                <a:gd name="T25" fmla="*/ 304 h 309"/>
                <a:gd name="T26" fmla="*/ 748 w 791"/>
                <a:gd name="T27" fmla="*/ 307 h 309"/>
                <a:gd name="T28" fmla="*/ 739 w 791"/>
                <a:gd name="T29" fmla="*/ 309 h 309"/>
                <a:gd name="T30" fmla="*/ 51 w 791"/>
                <a:gd name="T31" fmla="*/ 309 h 309"/>
                <a:gd name="T32" fmla="*/ 51 w 791"/>
                <a:gd name="T33" fmla="*/ 309 h 309"/>
                <a:gd name="T34" fmla="*/ 43 w 791"/>
                <a:gd name="T35" fmla="*/ 307 h 309"/>
                <a:gd name="T36" fmla="*/ 34 w 791"/>
                <a:gd name="T37" fmla="*/ 304 h 309"/>
                <a:gd name="T38" fmla="*/ 25 w 791"/>
                <a:gd name="T39" fmla="*/ 298 h 309"/>
                <a:gd name="T40" fmla="*/ 16 w 791"/>
                <a:gd name="T41" fmla="*/ 291 h 309"/>
                <a:gd name="T42" fmla="*/ 9 w 791"/>
                <a:gd name="T43" fmla="*/ 284 h 309"/>
                <a:gd name="T44" fmla="*/ 3 w 791"/>
                <a:gd name="T45" fmla="*/ 275 h 309"/>
                <a:gd name="T46" fmla="*/ 0 w 791"/>
                <a:gd name="T47" fmla="*/ 266 h 309"/>
                <a:gd name="T48" fmla="*/ 0 w 791"/>
                <a:gd name="T49" fmla="*/ 257 h 309"/>
                <a:gd name="T50" fmla="*/ 0 w 791"/>
                <a:gd name="T51" fmla="*/ 0 h 309"/>
                <a:gd name="T52" fmla="*/ 69 w 791"/>
                <a:gd name="T5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1" h="309">
                  <a:moveTo>
                    <a:pt x="69" y="0"/>
                  </a:moveTo>
                  <a:lnTo>
                    <a:pt x="69" y="245"/>
                  </a:lnTo>
                  <a:lnTo>
                    <a:pt x="723" y="245"/>
                  </a:lnTo>
                  <a:lnTo>
                    <a:pt x="723" y="0"/>
                  </a:lnTo>
                  <a:lnTo>
                    <a:pt x="791" y="0"/>
                  </a:lnTo>
                  <a:lnTo>
                    <a:pt x="791" y="257"/>
                  </a:lnTo>
                  <a:lnTo>
                    <a:pt x="791" y="257"/>
                  </a:lnTo>
                  <a:lnTo>
                    <a:pt x="791" y="266"/>
                  </a:lnTo>
                  <a:lnTo>
                    <a:pt x="787" y="275"/>
                  </a:lnTo>
                  <a:lnTo>
                    <a:pt x="782" y="284"/>
                  </a:lnTo>
                  <a:lnTo>
                    <a:pt x="775" y="291"/>
                  </a:lnTo>
                  <a:lnTo>
                    <a:pt x="766" y="298"/>
                  </a:lnTo>
                  <a:lnTo>
                    <a:pt x="757" y="304"/>
                  </a:lnTo>
                  <a:lnTo>
                    <a:pt x="748" y="307"/>
                  </a:lnTo>
                  <a:lnTo>
                    <a:pt x="739" y="309"/>
                  </a:lnTo>
                  <a:lnTo>
                    <a:pt x="51" y="309"/>
                  </a:lnTo>
                  <a:lnTo>
                    <a:pt x="51" y="309"/>
                  </a:lnTo>
                  <a:lnTo>
                    <a:pt x="43" y="307"/>
                  </a:lnTo>
                  <a:lnTo>
                    <a:pt x="34" y="304"/>
                  </a:lnTo>
                  <a:lnTo>
                    <a:pt x="25" y="298"/>
                  </a:lnTo>
                  <a:lnTo>
                    <a:pt x="16" y="291"/>
                  </a:lnTo>
                  <a:lnTo>
                    <a:pt x="9" y="284"/>
                  </a:lnTo>
                  <a:lnTo>
                    <a:pt x="3" y="275"/>
                  </a:lnTo>
                  <a:lnTo>
                    <a:pt x="0" y="266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69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8" name="Line 10"/>
            <p:cNvSpPr>
              <a:spLocks noChangeShapeType="1"/>
            </p:cNvSpPr>
            <p:nvPr/>
          </p:nvSpPr>
          <p:spPr bwMode="auto">
            <a:xfrm>
              <a:off x="5658287" y="1143719"/>
              <a:ext cx="0" cy="0"/>
            </a:xfrm>
            <a:prstGeom prst="line">
              <a:avLst/>
            </a:pr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9" name="Text Box 10"/>
          <p:cNvSpPr txBox="1">
            <a:spLocks noChangeArrowheads="1"/>
          </p:cNvSpPr>
          <p:nvPr/>
        </p:nvSpPr>
        <p:spPr bwMode="auto">
          <a:xfrm>
            <a:off x="4963006" y="4311622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solidFill>
                  <a:schemeClr val="bg1"/>
                </a:solidFill>
                <a:cs typeface="+mn-ea"/>
                <a:sym typeface="+mn-lt"/>
              </a:rPr>
              <a:t>  项目成绩展示</a:t>
            </a:r>
            <a:endParaRPr lang="en-US" altLang="zh-CN" sz="2135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0" name="TextBox 10"/>
          <p:cNvSpPr txBox="1"/>
          <p:nvPr/>
        </p:nvSpPr>
        <p:spPr>
          <a:xfrm>
            <a:off x="4607824" y="884669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01" name="TextBox 10"/>
          <p:cNvSpPr txBox="1"/>
          <p:nvPr/>
        </p:nvSpPr>
        <p:spPr>
          <a:xfrm>
            <a:off x="4631053" y="1538854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838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096680" y="273050"/>
            <a:ext cx="1882775" cy="1082675"/>
          </a:xfrm>
          <a:custGeom>
            <a:avLst/>
            <a:gdLst>
              <a:gd name="T0" fmla="*/ 330 w 330"/>
              <a:gd name="T1" fmla="*/ 102 h 190"/>
              <a:gd name="T2" fmla="*/ 278 w 330"/>
              <a:gd name="T3" fmla="*/ 40 h 190"/>
              <a:gd name="T4" fmla="*/ 277 w 330"/>
              <a:gd name="T5" fmla="*/ 39 h 190"/>
              <a:gd name="T6" fmla="*/ 204 w 330"/>
              <a:gd name="T7" fmla="*/ 6 h 190"/>
              <a:gd name="T8" fmla="*/ 123 w 330"/>
              <a:gd name="T9" fmla="*/ 6 h 190"/>
              <a:gd name="T10" fmla="*/ 122 w 330"/>
              <a:gd name="T11" fmla="*/ 7 h 190"/>
              <a:gd name="T12" fmla="*/ 46 w 330"/>
              <a:gd name="T13" fmla="*/ 44 h 190"/>
              <a:gd name="T14" fmla="*/ 0 w 330"/>
              <a:gd name="T15" fmla="*/ 102 h 190"/>
              <a:gd name="T16" fmla="*/ 112 w 330"/>
              <a:gd name="T17" fmla="*/ 157 h 190"/>
              <a:gd name="T18" fmla="*/ 152 w 330"/>
              <a:gd name="T19" fmla="*/ 190 h 190"/>
              <a:gd name="T20" fmla="*/ 177 w 330"/>
              <a:gd name="T21" fmla="*/ 190 h 190"/>
              <a:gd name="T22" fmla="*/ 217 w 330"/>
              <a:gd name="T23" fmla="*/ 157 h 190"/>
              <a:gd name="T24" fmla="*/ 325 w 330"/>
              <a:gd name="T25" fmla="*/ 105 h 190"/>
              <a:gd name="T26" fmla="*/ 315 w 330"/>
              <a:gd name="T27" fmla="*/ 97 h 190"/>
              <a:gd name="T28" fmla="*/ 209 w 330"/>
              <a:gd name="T29" fmla="*/ 131 h 190"/>
              <a:gd name="T30" fmla="*/ 315 w 330"/>
              <a:gd name="T31" fmla="*/ 97 h 190"/>
              <a:gd name="T32" fmla="*/ 164 w 330"/>
              <a:gd name="T33" fmla="*/ 169 h 190"/>
              <a:gd name="T34" fmla="*/ 173 w 330"/>
              <a:gd name="T35" fmla="*/ 128 h 190"/>
              <a:gd name="T36" fmla="*/ 129 w 330"/>
              <a:gd name="T37" fmla="*/ 139 h 190"/>
              <a:gd name="T38" fmla="*/ 119 w 330"/>
              <a:gd name="T39" fmla="*/ 149 h 190"/>
              <a:gd name="T40" fmla="*/ 131 w 330"/>
              <a:gd name="T41" fmla="*/ 137 h 190"/>
              <a:gd name="T42" fmla="*/ 134 w 330"/>
              <a:gd name="T43" fmla="*/ 135 h 190"/>
              <a:gd name="T44" fmla="*/ 161 w 330"/>
              <a:gd name="T45" fmla="*/ 169 h 190"/>
              <a:gd name="T46" fmla="*/ 131 w 330"/>
              <a:gd name="T47" fmla="*/ 137 h 190"/>
              <a:gd name="T48" fmla="*/ 178 w 330"/>
              <a:gd name="T49" fmla="*/ 129 h 190"/>
              <a:gd name="T50" fmla="*/ 169 w 330"/>
              <a:gd name="T51" fmla="*/ 168 h 190"/>
              <a:gd name="T52" fmla="*/ 199 w 330"/>
              <a:gd name="T53" fmla="*/ 138 h 190"/>
              <a:gd name="T54" fmla="*/ 177 w 330"/>
              <a:gd name="T55" fmla="*/ 164 h 190"/>
              <a:gd name="T56" fmla="*/ 199 w 330"/>
              <a:gd name="T57" fmla="*/ 16 h 190"/>
              <a:gd name="T58" fmla="*/ 155 w 330"/>
              <a:gd name="T59" fmla="*/ 117 h 190"/>
              <a:gd name="T60" fmla="*/ 199 w 330"/>
              <a:gd name="T61" fmla="*/ 16 h 190"/>
              <a:gd name="T62" fmla="*/ 119 w 330"/>
              <a:gd name="T63" fmla="*/ 133 h 190"/>
              <a:gd name="T64" fmla="*/ 15 w 330"/>
              <a:gd name="T65" fmla="*/ 9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0" h="190">
                <a:moveTo>
                  <a:pt x="325" y="105"/>
                </a:moveTo>
                <a:cubicBezTo>
                  <a:pt x="330" y="102"/>
                  <a:pt x="330" y="102"/>
                  <a:pt x="330" y="102"/>
                </a:cubicBezTo>
                <a:cubicBezTo>
                  <a:pt x="327" y="97"/>
                  <a:pt x="327" y="97"/>
                  <a:pt x="327" y="97"/>
                </a:cubicBezTo>
                <a:cubicBezTo>
                  <a:pt x="315" y="75"/>
                  <a:pt x="298" y="56"/>
                  <a:pt x="278" y="40"/>
                </a:cubicBezTo>
                <a:cubicBezTo>
                  <a:pt x="278" y="40"/>
                  <a:pt x="278" y="40"/>
                  <a:pt x="278" y="40"/>
                </a:cubicBezTo>
                <a:cubicBezTo>
                  <a:pt x="277" y="39"/>
                  <a:pt x="277" y="39"/>
                  <a:pt x="277" y="39"/>
                </a:cubicBezTo>
                <a:cubicBezTo>
                  <a:pt x="257" y="24"/>
                  <a:pt x="232" y="12"/>
                  <a:pt x="206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204" y="6"/>
                  <a:pt x="204" y="6"/>
                  <a:pt x="204" y="6"/>
                </a:cubicBezTo>
                <a:cubicBezTo>
                  <a:pt x="177" y="0"/>
                  <a:pt x="150" y="0"/>
                  <a:pt x="123" y="6"/>
                </a:cubicBezTo>
                <a:cubicBezTo>
                  <a:pt x="123" y="6"/>
                  <a:pt x="123" y="6"/>
                  <a:pt x="123" y="6"/>
                </a:cubicBezTo>
                <a:cubicBezTo>
                  <a:pt x="122" y="7"/>
                  <a:pt x="122" y="7"/>
                  <a:pt x="122" y="7"/>
                </a:cubicBezTo>
                <a:cubicBezTo>
                  <a:pt x="94" y="13"/>
                  <a:pt x="69" y="25"/>
                  <a:pt x="50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28" y="59"/>
                  <a:pt x="13" y="77"/>
                  <a:pt x="2" y="97"/>
                </a:cubicBezTo>
                <a:cubicBezTo>
                  <a:pt x="0" y="102"/>
                  <a:pt x="0" y="102"/>
                  <a:pt x="0" y="102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2" y="190"/>
                  <a:pt x="152" y="190"/>
                  <a:pt x="152" y="190"/>
                </a:cubicBezTo>
                <a:cubicBezTo>
                  <a:pt x="164" y="190"/>
                  <a:pt x="164" y="190"/>
                  <a:pt x="164" y="190"/>
                </a:cubicBezTo>
                <a:cubicBezTo>
                  <a:pt x="177" y="190"/>
                  <a:pt x="177" y="190"/>
                  <a:pt x="177" y="190"/>
                </a:cubicBezTo>
                <a:cubicBezTo>
                  <a:pt x="172" y="178"/>
                  <a:pt x="172" y="178"/>
                  <a:pt x="172" y="178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325" y="105"/>
                  <a:pt x="325" y="105"/>
                  <a:pt x="325" y="105"/>
                </a:cubicBezTo>
                <a:cubicBezTo>
                  <a:pt x="325" y="105"/>
                  <a:pt x="325" y="105"/>
                  <a:pt x="325" y="105"/>
                </a:cubicBezTo>
                <a:close/>
                <a:moveTo>
                  <a:pt x="315" y="97"/>
                </a:moveTo>
                <a:cubicBezTo>
                  <a:pt x="220" y="143"/>
                  <a:pt x="220" y="143"/>
                  <a:pt x="220" y="143"/>
                </a:cubicBezTo>
                <a:cubicBezTo>
                  <a:pt x="217" y="139"/>
                  <a:pt x="213" y="135"/>
                  <a:pt x="209" y="131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91" y="64"/>
                  <a:pt x="304" y="80"/>
                  <a:pt x="315" y="97"/>
                </a:cubicBezTo>
                <a:close/>
                <a:moveTo>
                  <a:pt x="175" y="128"/>
                </a:moveTo>
                <a:cubicBezTo>
                  <a:pt x="164" y="169"/>
                  <a:pt x="164" y="169"/>
                  <a:pt x="164" y="169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61" y="127"/>
                  <a:pt x="167" y="127"/>
                  <a:pt x="173" y="128"/>
                </a:cubicBezTo>
                <a:lnTo>
                  <a:pt x="175" y="128"/>
                </a:lnTo>
                <a:close/>
                <a:moveTo>
                  <a:pt x="129" y="139"/>
                </a:moveTo>
                <a:cubicBezTo>
                  <a:pt x="151" y="165"/>
                  <a:pt x="151" y="165"/>
                  <a:pt x="151" y="16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2" y="145"/>
                  <a:pt x="125" y="142"/>
                  <a:pt x="129" y="139"/>
                </a:cubicBezTo>
                <a:close/>
                <a:moveTo>
                  <a:pt x="131" y="137"/>
                </a:moveTo>
                <a:cubicBezTo>
                  <a:pt x="134" y="135"/>
                  <a:pt x="134" y="135"/>
                  <a:pt x="134" y="13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40" y="132"/>
                  <a:pt x="145" y="130"/>
                  <a:pt x="151" y="129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60" y="169"/>
                  <a:pt x="160" y="169"/>
                  <a:pt x="160" y="169"/>
                </a:cubicBezTo>
                <a:lnTo>
                  <a:pt x="131" y="137"/>
                </a:lnTo>
                <a:close/>
                <a:moveTo>
                  <a:pt x="168" y="168"/>
                </a:moveTo>
                <a:cubicBezTo>
                  <a:pt x="178" y="129"/>
                  <a:pt x="178" y="129"/>
                  <a:pt x="178" y="129"/>
                </a:cubicBezTo>
                <a:cubicBezTo>
                  <a:pt x="184" y="130"/>
                  <a:pt x="190" y="133"/>
                  <a:pt x="195" y="136"/>
                </a:cubicBezTo>
                <a:cubicBezTo>
                  <a:pt x="169" y="168"/>
                  <a:pt x="169" y="168"/>
                  <a:pt x="169" y="168"/>
                </a:cubicBezTo>
                <a:lnTo>
                  <a:pt x="168" y="168"/>
                </a:lnTo>
                <a:close/>
                <a:moveTo>
                  <a:pt x="199" y="138"/>
                </a:moveTo>
                <a:cubicBezTo>
                  <a:pt x="203" y="141"/>
                  <a:pt x="207" y="144"/>
                  <a:pt x="210" y="148"/>
                </a:cubicBezTo>
                <a:cubicBezTo>
                  <a:pt x="177" y="164"/>
                  <a:pt x="177" y="164"/>
                  <a:pt x="177" y="164"/>
                </a:cubicBezTo>
                <a:lnTo>
                  <a:pt x="199" y="138"/>
                </a:lnTo>
                <a:close/>
                <a:moveTo>
                  <a:pt x="199" y="16"/>
                </a:moveTo>
                <a:cubicBezTo>
                  <a:pt x="174" y="117"/>
                  <a:pt x="174" y="117"/>
                  <a:pt x="174" y="117"/>
                </a:cubicBezTo>
                <a:cubicBezTo>
                  <a:pt x="168" y="116"/>
                  <a:pt x="162" y="116"/>
                  <a:pt x="155" y="117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53" y="11"/>
                  <a:pt x="176" y="11"/>
                  <a:pt x="199" y="16"/>
                </a:cubicBezTo>
                <a:close/>
                <a:moveTo>
                  <a:pt x="49" y="56"/>
                </a:moveTo>
                <a:cubicBezTo>
                  <a:pt x="119" y="133"/>
                  <a:pt x="119" y="133"/>
                  <a:pt x="119" y="133"/>
                </a:cubicBezTo>
                <a:cubicBezTo>
                  <a:pt x="115" y="137"/>
                  <a:pt x="112" y="140"/>
                  <a:pt x="109" y="144"/>
                </a:cubicBezTo>
                <a:cubicBezTo>
                  <a:pt x="15" y="98"/>
                  <a:pt x="15" y="98"/>
                  <a:pt x="15" y="98"/>
                </a:cubicBezTo>
                <a:cubicBezTo>
                  <a:pt x="24" y="82"/>
                  <a:pt x="35" y="68"/>
                  <a:pt x="49" y="56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731375" y="4950848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725684" y="5282635"/>
            <a:ext cx="571500" cy="1095375"/>
            <a:chOff x="7421563" y="969963"/>
            <a:chExt cx="571500" cy="1095375"/>
          </a:xfrm>
        </p:grpSpPr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7656513" y="969963"/>
              <a:ext cx="336550" cy="325438"/>
            </a:xfrm>
            <a:custGeom>
              <a:avLst/>
              <a:gdLst>
                <a:gd name="T0" fmla="*/ 24 w 59"/>
                <a:gd name="T1" fmla="*/ 57 h 57"/>
                <a:gd name="T2" fmla="*/ 12 w 59"/>
                <a:gd name="T3" fmla="*/ 53 h 57"/>
                <a:gd name="T4" fmla="*/ 4 w 59"/>
                <a:gd name="T5" fmla="*/ 38 h 57"/>
                <a:gd name="T6" fmla="*/ 2 w 59"/>
                <a:gd name="T7" fmla="*/ 20 h 57"/>
                <a:gd name="T8" fmla="*/ 13 w 59"/>
                <a:gd name="T9" fmla="*/ 8 h 57"/>
                <a:gd name="T10" fmla="*/ 29 w 59"/>
                <a:gd name="T11" fmla="*/ 0 h 57"/>
                <a:gd name="T12" fmla="*/ 29 w 59"/>
                <a:gd name="T13" fmla="*/ 0 h 57"/>
                <a:gd name="T14" fmla="*/ 44 w 59"/>
                <a:gd name="T15" fmla="*/ 8 h 57"/>
                <a:gd name="T16" fmla="*/ 57 w 59"/>
                <a:gd name="T17" fmla="*/ 21 h 57"/>
                <a:gd name="T18" fmla="*/ 55 w 59"/>
                <a:gd name="T19" fmla="*/ 37 h 57"/>
                <a:gd name="T20" fmla="*/ 55 w 59"/>
                <a:gd name="T21" fmla="*/ 37 h 57"/>
                <a:gd name="T22" fmla="*/ 46 w 59"/>
                <a:gd name="T23" fmla="*/ 53 h 57"/>
                <a:gd name="T24" fmla="*/ 35 w 59"/>
                <a:gd name="T25" fmla="*/ 56 h 57"/>
                <a:gd name="T26" fmla="*/ 35 w 59"/>
                <a:gd name="T27" fmla="*/ 56 h 57"/>
                <a:gd name="T28" fmla="*/ 30 w 59"/>
                <a:gd name="T29" fmla="*/ 56 h 57"/>
                <a:gd name="T30" fmla="*/ 24 w 59"/>
                <a:gd name="T31" fmla="*/ 57 h 57"/>
                <a:gd name="T32" fmla="*/ 29 w 59"/>
                <a:gd name="T33" fmla="*/ 4 h 57"/>
                <a:gd name="T34" fmla="*/ 16 w 59"/>
                <a:gd name="T35" fmla="*/ 11 h 57"/>
                <a:gd name="T36" fmla="*/ 16 w 59"/>
                <a:gd name="T37" fmla="*/ 12 h 57"/>
                <a:gd name="T38" fmla="*/ 15 w 59"/>
                <a:gd name="T39" fmla="*/ 12 h 57"/>
                <a:gd name="T40" fmla="*/ 5 w 59"/>
                <a:gd name="T41" fmla="*/ 22 h 57"/>
                <a:gd name="T42" fmla="*/ 8 w 59"/>
                <a:gd name="T43" fmla="*/ 36 h 57"/>
                <a:gd name="T44" fmla="*/ 8 w 59"/>
                <a:gd name="T45" fmla="*/ 37 h 57"/>
                <a:gd name="T46" fmla="*/ 8 w 59"/>
                <a:gd name="T47" fmla="*/ 37 h 57"/>
                <a:gd name="T48" fmla="*/ 14 w 59"/>
                <a:gd name="T49" fmla="*/ 50 h 57"/>
                <a:gd name="T50" fmla="*/ 29 w 59"/>
                <a:gd name="T51" fmla="*/ 52 h 57"/>
                <a:gd name="T52" fmla="*/ 30 w 59"/>
                <a:gd name="T53" fmla="*/ 52 h 57"/>
                <a:gd name="T54" fmla="*/ 30 w 59"/>
                <a:gd name="T55" fmla="*/ 52 h 57"/>
                <a:gd name="T56" fmla="*/ 44 w 59"/>
                <a:gd name="T57" fmla="*/ 50 h 57"/>
                <a:gd name="T58" fmla="*/ 51 w 59"/>
                <a:gd name="T59" fmla="*/ 37 h 57"/>
                <a:gd name="T60" fmla="*/ 51 w 59"/>
                <a:gd name="T61" fmla="*/ 36 h 57"/>
                <a:gd name="T62" fmla="*/ 51 w 59"/>
                <a:gd name="T63" fmla="*/ 35 h 57"/>
                <a:gd name="T64" fmla="*/ 53 w 59"/>
                <a:gd name="T65" fmla="*/ 22 h 57"/>
                <a:gd name="T66" fmla="*/ 42 w 59"/>
                <a:gd name="T67" fmla="*/ 11 h 57"/>
                <a:gd name="T68" fmla="*/ 42 w 59"/>
                <a:gd name="T69" fmla="*/ 11 h 57"/>
                <a:gd name="T70" fmla="*/ 41 w 59"/>
                <a:gd name="T71" fmla="*/ 11 h 57"/>
                <a:gd name="T72" fmla="*/ 29 w 59"/>
                <a:gd name="T73" fmla="*/ 4 h 57"/>
                <a:gd name="T74" fmla="*/ 29 w 59"/>
                <a:gd name="T7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7">
                  <a:moveTo>
                    <a:pt x="24" y="57"/>
                  </a:moveTo>
                  <a:cubicBezTo>
                    <a:pt x="20" y="57"/>
                    <a:pt x="15" y="55"/>
                    <a:pt x="12" y="53"/>
                  </a:cubicBezTo>
                  <a:cubicBezTo>
                    <a:pt x="7" y="49"/>
                    <a:pt x="5" y="44"/>
                    <a:pt x="4" y="38"/>
                  </a:cubicBezTo>
                  <a:cubicBezTo>
                    <a:pt x="1" y="33"/>
                    <a:pt x="0" y="26"/>
                    <a:pt x="2" y="20"/>
                  </a:cubicBezTo>
                  <a:cubicBezTo>
                    <a:pt x="4" y="15"/>
                    <a:pt x="8" y="10"/>
                    <a:pt x="13" y="8"/>
                  </a:cubicBezTo>
                  <a:cubicBezTo>
                    <a:pt x="17" y="3"/>
                    <a:pt x="2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1"/>
                    <a:pt x="41" y="3"/>
                    <a:pt x="44" y="8"/>
                  </a:cubicBezTo>
                  <a:cubicBezTo>
                    <a:pt x="50" y="10"/>
                    <a:pt x="55" y="14"/>
                    <a:pt x="57" y="21"/>
                  </a:cubicBezTo>
                  <a:cubicBezTo>
                    <a:pt x="59" y="26"/>
                    <a:pt x="58" y="32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43"/>
                    <a:pt x="51" y="49"/>
                    <a:pt x="46" y="53"/>
                  </a:cubicBezTo>
                  <a:cubicBezTo>
                    <a:pt x="43" y="55"/>
                    <a:pt x="39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3" y="56"/>
                    <a:pt x="32" y="56"/>
                    <a:pt x="30" y="56"/>
                  </a:cubicBezTo>
                  <a:cubicBezTo>
                    <a:pt x="28" y="56"/>
                    <a:pt x="26" y="57"/>
                    <a:pt x="24" y="57"/>
                  </a:cubicBezTo>
                  <a:close/>
                  <a:moveTo>
                    <a:pt x="29" y="4"/>
                  </a:moveTo>
                  <a:cubicBezTo>
                    <a:pt x="24" y="4"/>
                    <a:pt x="19" y="7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1" y="14"/>
                    <a:pt x="7" y="17"/>
                    <a:pt x="5" y="22"/>
                  </a:cubicBezTo>
                  <a:cubicBezTo>
                    <a:pt x="4" y="27"/>
                    <a:pt x="5" y="32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11" y="47"/>
                    <a:pt x="14" y="50"/>
                  </a:cubicBezTo>
                  <a:cubicBezTo>
                    <a:pt x="19" y="53"/>
                    <a:pt x="24" y="54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53"/>
                    <a:pt x="40" y="52"/>
                    <a:pt x="44" y="50"/>
                  </a:cubicBezTo>
                  <a:cubicBezTo>
                    <a:pt x="48" y="47"/>
                    <a:pt x="51" y="42"/>
                    <a:pt x="51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1"/>
                    <a:pt x="54" y="26"/>
                    <a:pt x="53" y="22"/>
                  </a:cubicBezTo>
                  <a:cubicBezTo>
                    <a:pt x="52" y="17"/>
                    <a:pt x="48" y="13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7"/>
                    <a:pt x="34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742238" y="1066801"/>
              <a:ext cx="158750" cy="160338"/>
            </a:xfrm>
            <a:custGeom>
              <a:avLst/>
              <a:gdLst>
                <a:gd name="T0" fmla="*/ 27 w 28"/>
                <a:gd name="T1" fmla="*/ 12 h 28"/>
                <a:gd name="T2" fmla="*/ 25 w 28"/>
                <a:gd name="T3" fmla="*/ 9 h 28"/>
                <a:gd name="T4" fmla="*/ 25 w 28"/>
                <a:gd name="T5" fmla="*/ 8 h 28"/>
                <a:gd name="T6" fmla="*/ 23 w 28"/>
                <a:gd name="T7" fmla="*/ 1 h 28"/>
                <a:gd name="T8" fmla="*/ 17 w 28"/>
                <a:gd name="T9" fmla="*/ 1 h 28"/>
                <a:gd name="T10" fmla="*/ 14 w 28"/>
                <a:gd name="T11" fmla="*/ 2 h 28"/>
                <a:gd name="T12" fmla="*/ 12 w 28"/>
                <a:gd name="T13" fmla="*/ 1 h 28"/>
                <a:gd name="T14" fmla="*/ 5 w 28"/>
                <a:gd name="T15" fmla="*/ 1 h 28"/>
                <a:gd name="T16" fmla="*/ 4 w 28"/>
                <a:gd name="T17" fmla="*/ 7 h 28"/>
                <a:gd name="T18" fmla="*/ 4 w 28"/>
                <a:gd name="T19" fmla="*/ 10 h 28"/>
                <a:gd name="T20" fmla="*/ 3 w 28"/>
                <a:gd name="T21" fmla="*/ 11 h 28"/>
                <a:gd name="T22" fmla="*/ 0 w 28"/>
                <a:gd name="T23" fmla="*/ 18 h 28"/>
                <a:gd name="T24" fmla="*/ 5 w 28"/>
                <a:gd name="T25" fmla="*/ 21 h 28"/>
                <a:gd name="T26" fmla="*/ 8 w 28"/>
                <a:gd name="T27" fmla="*/ 22 h 28"/>
                <a:gd name="T28" fmla="*/ 9 w 28"/>
                <a:gd name="T29" fmla="*/ 24 h 28"/>
                <a:gd name="T30" fmla="*/ 15 w 28"/>
                <a:gd name="T31" fmla="*/ 28 h 28"/>
                <a:gd name="T32" fmla="*/ 20 w 28"/>
                <a:gd name="T33" fmla="*/ 24 h 28"/>
                <a:gd name="T34" fmla="*/ 21 w 28"/>
                <a:gd name="T35" fmla="*/ 22 h 28"/>
                <a:gd name="T36" fmla="*/ 23 w 28"/>
                <a:gd name="T37" fmla="*/ 21 h 28"/>
                <a:gd name="T38" fmla="*/ 28 w 28"/>
                <a:gd name="T39" fmla="*/ 17 h 28"/>
                <a:gd name="T40" fmla="*/ 27 w 28"/>
                <a:gd name="T4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27" y="12"/>
                  </a:moveTo>
                  <a:cubicBezTo>
                    <a:pt x="26" y="11"/>
                    <a:pt x="25" y="10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5"/>
                    <a:pt x="24" y="3"/>
                    <a:pt x="23" y="1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0" y="1"/>
                    <a:pt x="8" y="1"/>
                    <a:pt x="5" y="1"/>
                  </a:cubicBezTo>
                  <a:cubicBezTo>
                    <a:pt x="4" y="3"/>
                    <a:pt x="4" y="5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ubicBezTo>
                    <a:pt x="11" y="26"/>
                    <a:pt x="13" y="27"/>
                    <a:pt x="15" y="28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2" y="22"/>
                    <a:pt x="22" y="22"/>
                    <a:pt x="23" y="21"/>
                  </a:cubicBezTo>
                  <a:cubicBezTo>
                    <a:pt x="25" y="21"/>
                    <a:pt x="27" y="19"/>
                    <a:pt x="28" y="17"/>
                  </a:cubicBezTo>
                  <a:cubicBezTo>
                    <a:pt x="28" y="15"/>
                    <a:pt x="28" y="13"/>
                    <a:pt x="27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1"/>
            <p:cNvSpPr>
              <a:spLocks noEditPoints="1"/>
            </p:cNvSpPr>
            <p:nvPr/>
          </p:nvSpPr>
          <p:spPr bwMode="auto">
            <a:xfrm>
              <a:off x="7553325" y="1746251"/>
              <a:ext cx="193675" cy="19367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4 h 34"/>
                <a:gd name="T12" fmla="*/ 4 w 34"/>
                <a:gd name="T13" fmla="*/ 17 h 34"/>
                <a:gd name="T14" fmla="*/ 17 w 34"/>
                <a:gd name="T15" fmla="*/ 30 h 34"/>
                <a:gd name="T16" fmla="*/ 30 w 34"/>
                <a:gd name="T17" fmla="*/ 17 h 34"/>
                <a:gd name="T18" fmla="*/ 17 w 34"/>
                <a:gd name="T1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4"/>
                    <a:pt x="17" y="34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7" y="30"/>
                  </a:cubicBezTo>
                  <a:cubicBezTo>
                    <a:pt x="24" y="30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52"/>
            <p:cNvSpPr>
              <a:spLocks noChangeArrowheads="1"/>
            </p:cNvSpPr>
            <p:nvPr/>
          </p:nvSpPr>
          <p:spPr bwMode="auto">
            <a:xfrm>
              <a:off x="7599363" y="178593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53"/>
            <p:cNvSpPr>
              <a:spLocks noChangeArrowheads="1"/>
            </p:cNvSpPr>
            <p:nvPr/>
          </p:nvSpPr>
          <p:spPr bwMode="auto">
            <a:xfrm>
              <a:off x="7639050" y="1614488"/>
              <a:ext cx="22225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54"/>
            <p:cNvSpPr>
              <a:spLocks noChangeArrowheads="1"/>
            </p:cNvSpPr>
            <p:nvPr/>
          </p:nvSpPr>
          <p:spPr bwMode="auto">
            <a:xfrm>
              <a:off x="7421563" y="1831976"/>
              <a:ext cx="450850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049803" y="269811"/>
            <a:ext cx="569913" cy="1454151"/>
            <a:chOff x="3657600" y="303213"/>
            <a:chExt cx="569913" cy="1454151"/>
          </a:xfrm>
        </p:grpSpPr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4010025" y="963613"/>
              <a:ext cx="217488" cy="490538"/>
            </a:xfrm>
            <a:custGeom>
              <a:avLst/>
              <a:gdLst>
                <a:gd name="T0" fmla="*/ 38 w 38"/>
                <a:gd name="T1" fmla="*/ 44 h 86"/>
                <a:gd name="T2" fmla="*/ 0 w 38"/>
                <a:gd name="T3" fmla="*/ 0 h 86"/>
                <a:gd name="T4" fmla="*/ 11 w 38"/>
                <a:gd name="T5" fmla="*/ 43 h 86"/>
                <a:gd name="T6" fmla="*/ 0 w 38"/>
                <a:gd name="T7" fmla="*/ 86 h 86"/>
                <a:gd name="T8" fmla="*/ 38 w 38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6">
                  <a:moveTo>
                    <a:pt x="38" y="44"/>
                  </a:moveTo>
                  <a:cubicBezTo>
                    <a:pt x="38" y="23"/>
                    <a:pt x="23" y="4"/>
                    <a:pt x="0" y="0"/>
                  </a:cubicBezTo>
                  <a:cubicBezTo>
                    <a:pt x="7" y="8"/>
                    <a:pt x="11" y="24"/>
                    <a:pt x="11" y="43"/>
                  </a:cubicBezTo>
                  <a:cubicBezTo>
                    <a:pt x="11" y="62"/>
                    <a:pt x="7" y="78"/>
                    <a:pt x="0" y="86"/>
                  </a:cubicBezTo>
                  <a:cubicBezTo>
                    <a:pt x="23" y="82"/>
                    <a:pt x="38" y="66"/>
                    <a:pt x="38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3657600" y="963613"/>
              <a:ext cx="222250" cy="490538"/>
            </a:xfrm>
            <a:custGeom>
              <a:avLst/>
              <a:gdLst>
                <a:gd name="T0" fmla="*/ 0 w 39"/>
                <a:gd name="T1" fmla="*/ 44 h 86"/>
                <a:gd name="T2" fmla="*/ 39 w 39"/>
                <a:gd name="T3" fmla="*/ 0 h 86"/>
                <a:gd name="T4" fmla="*/ 28 w 39"/>
                <a:gd name="T5" fmla="*/ 43 h 86"/>
                <a:gd name="T6" fmla="*/ 39 w 39"/>
                <a:gd name="T7" fmla="*/ 86 h 86"/>
                <a:gd name="T8" fmla="*/ 0 w 39"/>
                <a:gd name="T9" fmla="*/ 4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6">
                  <a:moveTo>
                    <a:pt x="0" y="44"/>
                  </a:moveTo>
                  <a:cubicBezTo>
                    <a:pt x="0" y="23"/>
                    <a:pt x="16" y="4"/>
                    <a:pt x="39" y="0"/>
                  </a:cubicBezTo>
                  <a:cubicBezTo>
                    <a:pt x="32" y="8"/>
                    <a:pt x="28" y="24"/>
                    <a:pt x="28" y="43"/>
                  </a:cubicBezTo>
                  <a:cubicBezTo>
                    <a:pt x="28" y="62"/>
                    <a:pt x="32" y="78"/>
                    <a:pt x="39" y="86"/>
                  </a:cubicBezTo>
                  <a:cubicBezTo>
                    <a:pt x="16" y="82"/>
                    <a:pt x="0" y="66"/>
                    <a:pt x="0" y="4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7"/>
            <p:cNvSpPr>
              <a:spLocks noChangeArrowheads="1"/>
            </p:cNvSpPr>
            <p:nvPr/>
          </p:nvSpPr>
          <p:spPr bwMode="auto">
            <a:xfrm>
              <a:off x="3827463" y="952501"/>
              <a:ext cx="228600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3862388" y="941388"/>
              <a:ext cx="165100" cy="46038"/>
            </a:xfrm>
            <a:custGeom>
              <a:avLst/>
              <a:gdLst>
                <a:gd name="T0" fmla="*/ 23 w 29"/>
                <a:gd name="T1" fmla="*/ 0 h 8"/>
                <a:gd name="T2" fmla="*/ 5 w 29"/>
                <a:gd name="T3" fmla="*/ 0 h 8"/>
                <a:gd name="T4" fmla="*/ 0 w 29"/>
                <a:gd name="T5" fmla="*/ 5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5 h 8"/>
                <a:gd name="T12" fmla="*/ 23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3862388" y="1443038"/>
              <a:ext cx="165100" cy="46038"/>
            </a:xfrm>
            <a:custGeom>
              <a:avLst/>
              <a:gdLst>
                <a:gd name="T0" fmla="*/ 5 w 29"/>
                <a:gd name="T1" fmla="*/ 8 h 8"/>
                <a:gd name="T2" fmla="*/ 23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5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5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6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60"/>
            <p:cNvSpPr>
              <a:spLocks noChangeArrowheads="1"/>
            </p:cNvSpPr>
            <p:nvPr/>
          </p:nvSpPr>
          <p:spPr bwMode="auto">
            <a:xfrm>
              <a:off x="3937000" y="303213"/>
              <a:ext cx="11113" cy="14144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61"/>
            <p:cNvSpPr>
              <a:spLocks noChangeArrowheads="1"/>
            </p:cNvSpPr>
            <p:nvPr/>
          </p:nvSpPr>
          <p:spPr bwMode="auto">
            <a:xfrm>
              <a:off x="3919538" y="1609726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629161" y="5091907"/>
            <a:ext cx="946150" cy="1216025"/>
            <a:chOff x="5876925" y="4181476"/>
            <a:chExt cx="946150" cy="1216025"/>
          </a:xfrm>
        </p:grpSpPr>
        <p:sp>
          <p:nvSpPr>
            <p:cNvPr id="100" name="Freeform 69"/>
            <p:cNvSpPr>
              <a:spLocks/>
            </p:cNvSpPr>
            <p:nvPr/>
          </p:nvSpPr>
          <p:spPr bwMode="auto">
            <a:xfrm>
              <a:off x="6242050" y="4181476"/>
              <a:ext cx="215900" cy="188913"/>
            </a:xfrm>
            <a:custGeom>
              <a:avLst/>
              <a:gdLst>
                <a:gd name="T0" fmla="*/ 32 w 136"/>
                <a:gd name="T1" fmla="*/ 119 h 119"/>
                <a:gd name="T2" fmla="*/ 0 w 136"/>
                <a:gd name="T3" fmla="*/ 61 h 119"/>
                <a:gd name="T4" fmla="*/ 32 w 136"/>
                <a:gd name="T5" fmla="*/ 0 h 119"/>
                <a:gd name="T6" fmla="*/ 100 w 136"/>
                <a:gd name="T7" fmla="*/ 0 h 119"/>
                <a:gd name="T8" fmla="*/ 136 w 136"/>
                <a:gd name="T9" fmla="*/ 61 h 119"/>
                <a:gd name="T10" fmla="*/ 100 w 136"/>
                <a:gd name="T11" fmla="*/ 119 h 119"/>
                <a:gd name="T12" fmla="*/ 32 w 13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19">
                  <a:moveTo>
                    <a:pt x="32" y="119"/>
                  </a:moveTo>
                  <a:lnTo>
                    <a:pt x="0" y="61"/>
                  </a:lnTo>
                  <a:lnTo>
                    <a:pt x="32" y="0"/>
                  </a:lnTo>
                  <a:lnTo>
                    <a:pt x="100" y="0"/>
                  </a:lnTo>
                  <a:lnTo>
                    <a:pt x="136" y="61"/>
                  </a:lnTo>
                  <a:lnTo>
                    <a:pt x="100" y="119"/>
                  </a:lnTo>
                  <a:lnTo>
                    <a:pt x="32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70"/>
            <p:cNvSpPr>
              <a:spLocks noChangeArrowheads="1"/>
            </p:cNvSpPr>
            <p:nvPr/>
          </p:nvSpPr>
          <p:spPr bwMode="auto">
            <a:xfrm>
              <a:off x="6338888" y="4306888"/>
              <a:ext cx="22225" cy="10271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71"/>
            <p:cNvSpPr>
              <a:spLocks noChangeArrowheads="1"/>
            </p:cNvSpPr>
            <p:nvPr/>
          </p:nvSpPr>
          <p:spPr bwMode="auto">
            <a:xfrm>
              <a:off x="6246813" y="4575176"/>
              <a:ext cx="204788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2"/>
            <p:cNvSpPr>
              <a:spLocks noEditPoints="1"/>
            </p:cNvSpPr>
            <p:nvPr/>
          </p:nvSpPr>
          <p:spPr bwMode="auto">
            <a:xfrm>
              <a:off x="5876925" y="45354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6435725" y="45354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74"/>
            <p:cNvSpPr>
              <a:spLocks noChangeArrowheads="1"/>
            </p:cNvSpPr>
            <p:nvPr/>
          </p:nvSpPr>
          <p:spPr bwMode="auto">
            <a:xfrm>
              <a:off x="6246813" y="47640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5876925" y="4724401"/>
              <a:ext cx="381000" cy="107950"/>
            </a:xfrm>
            <a:custGeom>
              <a:avLst/>
              <a:gdLst>
                <a:gd name="T0" fmla="*/ 0 w 240"/>
                <a:gd name="T1" fmla="*/ 0 h 68"/>
                <a:gd name="T2" fmla="*/ 0 w 240"/>
                <a:gd name="T3" fmla="*/ 68 h 68"/>
                <a:gd name="T4" fmla="*/ 240 w 240"/>
                <a:gd name="T5" fmla="*/ 68 h 68"/>
                <a:gd name="T6" fmla="*/ 240 w 240"/>
                <a:gd name="T7" fmla="*/ 0 h 68"/>
                <a:gd name="T8" fmla="*/ 0 w 240"/>
                <a:gd name="T9" fmla="*/ 0 h 68"/>
                <a:gd name="T10" fmla="*/ 25 w 240"/>
                <a:gd name="T11" fmla="*/ 61 h 68"/>
                <a:gd name="T12" fmla="*/ 10 w 240"/>
                <a:gd name="T13" fmla="*/ 61 h 68"/>
                <a:gd name="T14" fmla="*/ 10 w 240"/>
                <a:gd name="T15" fmla="*/ 7 h 68"/>
                <a:gd name="T16" fmla="*/ 25 w 240"/>
                <a:gd name="T17" fmla="*/ 7 h 68"/>
                <a:gd name="T18" fmla="*/ 25 w 240"/>
                <a:gd name="T19" fmla="*/ 61 h 68"/>
                <a:gd name="T20" fmla="*/ 230 w 240"/>
                <a:gd name="T21" fmla="*/ 61 h 68"/>
                <a:gd name="T22" fmla="*/ 212 w 240"/>
                <a:gd name="T23" fmla="*/ 61 h 68"/>
                <a:gd name="T24" fmla="*/ 212 w 240"/>
                <a:gd name="T25" fmla="*/ 7 h 68"/>
                <a:gd name="T26" fmla="*/ 230 w 240"/>
                <a:gd name="T27" fmla="*/ 7 h 68"/>
                <a:gd name="T28" fmla="*/ 230 w 240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8">
                  <a:moveTo>
                    <a:pt x="0" y="0"/>
                  </a:moveTo>
                  <a:lnTo>
                    <a:pt x="0" y="68"/>
                  </a:lnTo>
                  <a:lnTo>
                    <a:pt x="240" y="68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6"/>
            <p:cNvSpPr>
              <a:spLocks noEditPoints="1"/>
            </p:cNvSpPr>
            <p:nvPr/>
          </p:nvSpPr>
          <p:spPr bwMode="auto">
            <a:xfrm>
              <a:off x="6435725" y="4724401"/>
              <a:ext cx="387350" cy="107950"/>
            </a:xfrm>
            <a:custGeom>
              <a:avLst/>
              <a:gdLst>
                <a:gd name="T0" fmla="*/ 0 w 244"/>
                <a:gd name="T1" fmla="*/ 0 h 68"/>
                <a:gd name="T2" fmla="*/ 0 w 244"/>
                <a:gd name="T3" fmla="*/ 68 h 68"/>
                <a:gd name="T4" fmla="*/ 244 w 244"/>
                <a:gd name="T5" fmla="*/ 68 h 68"/>
                <a:gd name="T6" fmla="*/ 244 w 244"/>
                <a:gd name="T7" fmla="*/ 0 h 68"/>
                <a:gd name="T8" fmla="*/ 0 w 244"/>
                <a:gd name="T9" fmla="*/ 0 h 68"/>
                <a:gd name="T10" fmla="*/ 28 w 244"/>
                <a:gd name="T11" fmla="*/ 61 h 68"/>
                <a:gd name="T12" fmla="*/ 14 w 244"/>
                <a:gd name="T13" fmla="*/ 61 h 68"/>
                <a:gd name="T14" fmla="*/ 14 w 244"/>
                <a:gd name="T15" fmla="*/ 7 h 68"/>
                <a:gd name="T16" fmla="*/ 28 w 244"/>
                <a:gd name="T17" fmla="*/ 7 h 68"/>
                <a:gd name="T18" fmla="*/ 28 w 244"/>
                <a:gd name="T19" fmla="*/ 61 h 68"/>
                <a:gd name="T20" fmla="*/ 230 w 244"/>
                <a:gd name="T21" fmla="*/ 61 h 68"/>
                <a:gd name="T22" fmla="*/ 215 w 244"/>
                <a:gd name="T23" fmla="*/ 61 h 68"/>
                <a:gd name="T24" fmla="*/ 215 w 244"/>
                <a:gd name="T25" fmla="*/ 7 h 68"/>
                <a:gd name="T26" fmla="*/ 230 w 244"/>
                <a:gd name="T27" fmla="*/ 7 h 68"/>
                <a:gd name="T28" fmla="*/ 230 w 244"/>
                <a:gd name="T2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8">
                  <a:moveTo>
                    <a:pt x="0" y="0"/>
                  </a:moveTo>
                  <a:lnTo>
                    <a:pt x="0" y="68"/>
                  </a:lnTo>
                  <a:lnTo>
                    <a:pt x="244" y="68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77"/>
            <p:cNvSpPr>
              <a:spLocks noChangeArrowheads="1"/>
            </p:cNvSpPr>
            <p:nvPr/>
          </p:nvSpPr>
          <p:spPr bwMode="auto">
            <a:xfrm>
              <a:off x="6246813" y="4953001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5876925" y="4911726"/>
              <a:ext cx="381000" cy="109538"/>
            </a:xfrm>
            <a:custGeom>
              <a:avLst/>
              <a:gdLst>
                <a:gd name="T0" fmla="*/ 0 w 240"/>
                <a:gd name="T1" fmla="*/ 0 h 69"/>
                <a:gd name="T2" fmla="*/ 0 w 240"/>
                <a:gd name="T3" fmla="*/ 69 h 69"/>
                <a:gd name="T4" fmla="*/ 240 w 240"/>
                <a:gd name="T5" fmla="*/ 69 h 69"/>
                <a:gd name="T6" fmla="*/ 240 w 240"/>
                <a:gd name="T7" fmla="*/ 0 h 69"/>
                <a:gd name="T8" fmla="*/ 0 w 240"/>
                <a:gd name="T9" fmla="*/ 0 h 69"/>
                <a:gd name="T10" fmla="*/ 25 w 240"/>
                <a:gd name="T11" fmla="*/ 61 h 69"/>
                <a:gd name="T12" fmla="*/ 10 w 240"/>
                <a:gd name="T13" fmla="*/ 61 h 69"/>
                <a:gd name="T14" fmla="*/ 10 w 240"/>
                <a:gd name="T15" fmla="*/ 4 h 69"/>
                <a:gd name="T16" fmla="*/ 25 w 240"/>
                <a:gd name="T17" fmla="*/ 4 h 69"/>
                <a:gd name="T18" fmla="*/ 25 w 240"/>
                <a:gd name="T19" fmla="*/ 61 h 69"/>
                <a:gd name="T20" fmla="*/ 230 w 240"/>
                <a:gd name="T21" fmla="*/ 61 h 69"/>
                <a:gd name="T22" fmla="*/ 212 w 240"/>
                <a:gd name="T23" fmla="*/ 61 h 69"/>
                <a:gd name="T24" fmla="*/ 212 w 240"/>
                <a:gd name="T25" fmla="*/ 4 h 69"/>
                <a:gd name="T26" fmla="*/ 230 w 240"/>
                <a:gd name="T27" fmla="*/ 4 h 69"/>
                <a:gd name="T28" fmla="*/ 230 w 240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69">
                  <a:moveTo>
                    <a:pt x="0" y="0"/>
                  </a:moveTo>
                  <a:lnTo>
                    <a:pt x="0" y="69"/>
                  </a:lnTo>
                  <a:lnTo>
                    <a:pt x="240" y="69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1"/>
                  </a:moveTo>
                  <a:lnTo>
                    <a:pt x="10" y="61"/>
                  </a:lnTo>
                  <a:lnTo>
                    <a:pt x="10" y="4"/>
                  </a:lnTo>
                  <a:lnTo>
                    <a:pt x="25" y="4"/>
                  </a:lnTo>
                  <a:lnTo>
                    <a:pt x="25" y="61"/>
                  </a:lnTo>
                  <a:close/>
                  <a:moveTo>
                    <a:pt x="230" y="61"/>
                  </a:moveTo>
                  <a:lnTo>
                    <a:pt x="212" y="61"/>
                  </a:lnTo>
                  <a:lnTo>
                    <a:pt x="212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9"/>
            <p:cNvSpPr>
              <a:spLocks noEditPoints="1"/>
            </p:cNvSpPr>
            <p:nvPr/>
          </p:nvSpPr>
          <p:spPr bwMode="auto">
            <a:xfrm>
              <a:off x="6435725" y="4911726"/>
              <a:ext cx="387350" cy="109538"/>
            </a:xfrm>
            <a:custGeom>
              <a:avLst/>
              <a:gdLst>
                <a:gd name="T0" fmla="*/ 0 w 244"/>
                <a:gd name="T1" fmla="*/ 0 h 69"/>
                <a:gd name="T2" fmla="*/ 0 w 244"/>
                <a:gd name="T3" fmla="*/ 69 h 69"/>
                <a:gd name="T4" fmla="*/ 244 w 244"/>
                <a:gd name="T5" fmla="*/ 69 h 69"/>
                <a:gd name="T6" fmla="*/ 244 w 244"/>
                <a:gd name="T7" fmla="*/ 0 h 69"/>
                <a:gd name="T8" fmla="*/ 0 w 244"/>
                <a:gd name="T9" fmla="*/ 0 h 69"/>
                <a:gd name="T10" fmla="*/ 28 w 244"/>
                <a:gd name="T11" fmla="*/ 61 h 69"/>
                <a:gd name="T12" fmla="*/ 14 w 244"/>
                <a:gd name="T13" fmla="*/ 61 h 69"/>
                <a:gd name="T14" fmla="*/ 14 w 244"/>
                <a:gd name="T15" fmla="*/ 4 h 69"/>
                <a:gd name="T16" fmla="*/ 28 w 244"/>
                <a:gd name="T17" fmla="*/ 4 h 69"/>
                <a:gd name="T18" fmla="*/ 28 w 244"/>
                <a:gd name="T19" fmla="*/ 61 h 69"/>
                <a:gd name="T20" fmla="*/ 230 w 244"/>
                <a:gd name="T21" fmla="*/ 61 h 69"/>
                <a:gd name="T22" fmla="*/ 215 w 244"/>
                <a:gd name="T23" fmla="*/ 61 h 69"/>
                <a:gd name="T24" fmla="*/ 215 w 244"/>
                <a:gd name="T25" fmla="*/ 4 h 69"/>
                <a:gd name="T26" fmla="*/ 230 w 244"/>
                <a:gd name="T27" fmla="*/ 4 h 69"/>
                <a:gd name="T28" fmla="*/ 230 w 244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69">
                  <a:moveTo>
                    <a:pt x="0" y="0"/>
                  </a:moveTo>
                  <a:lnTo>
                    <a:pt x="0" y="69"/>
                  </a:lnTo>
                  <a:lnTo>
                    <a:pt x="244" y="69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1"/>
                  </a:moveTo>
                  <a:lnTo>
                    <a:pt x="14" y="61"/>
                  </a:lnTo>
                  <a:lnTo>
                    <a:pt x="14" y="4"/>
                  </a:lnTo>
                  <a:lnTo>
                    <a:pt x="28" y="4"/>
                  </a:lnTo>
                  <a:lnTo>
                    <a:pt x="28" y="61"/>
                  </a:lnTo>
                  <a:close/>
                  <a:moveTo>
                    <a:pt x="230" y="61"/>
                  </a:moveTo>
                  <a:lnTo>
                    <a:pt x="215" y="61"/>
                  </a:lnTo>
                  <a:lnTo>
                    <a:pt x="215" y="4"/>
                  </a:lnTo>
                  <a:lnTo>
                    <a:pt x="230" y="4"/>
                  </a:lnTo>
                  <a:lnTo>
                    <a:pt x="230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80"/>
            <p:cNvSpPr>
              <a:spLocks noChangeArrowheads="1"/>
            </p:cNvSpPr>
            <p:nvPr/>
          </p:nvSpPr>
          <p:spPr bwMode="auto">
            <a:xfrm>
              <a:off x="6246813" y="5135563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1"/>
            <p:cNvSpPr>
              <a:spLocks noEditPoints="1"/>
            </p:cNvSpPr>
            <p:nvPr/>
          </p:nvSpPr>
          <p:spPr bwMode="auto">
            <a:xfrm>
              <a:off x="5876925" y="5094288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8 h 72"/>
                <a:gd name="T16" fmla="*/ 25 w 240"/>
                <a:gd name="T17" fmla="*/ 8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8 h 72"/>
                <a:gd name="T26" fmla="*/ 230 w 240"/>
                <a:gd name="T27" fmla="*/ 8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8"/>
                  </a:lnTo>
                  <a:lnTo>
                    <a:pt x="25" y="8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2"/>
            <p:cNvSpPr>
              <a:spLocks noEditPoints="1"/>
            </p:cNvSpPr>
            <p:nvPr/>
          </p:nvSpPr>
          <p:spPr bwMode="auto">
            <a:xfrm>
              <a:off x="6435725" y="5094288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8 h 72"/>
                <a:gd name="T16" fmla="*/ 28 w 244"/>
                <a:gd name="T17" fmla="*/ 8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8 h 72"/>
                <a:gd name="T26" fmla="*/ 230 w 244"/>
                <a:gd name="T27" fmla="*/ 8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8"/>
                  </a:lnTo>
                  <a:lnTo>
                    <a:pt x="28" y="8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8"/>
                  </a:lnTo>
                  <a:lnTo>
                    <a:pt x="230" y="8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83"/>
            <p:cNvSpPr>
              <a:spLocks noChangeArrowheads="1"/>
            </p:cNvSpPr>
            <p:nvPr/>
          </p:nvSpPr>
          <p:spPr bwMode="auto">
            <a:xfrm>
              <a:off x="6246813" y="5322888"/>
              <a:ext cx="204788" cy="22225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84"/>
            <p:cNvSpPr>
              <a:spLocks noEditPoints="1"/>
            </p:cNvSpPr>
            <p:nvPr/>
          </p:nvSpPr>
          <p:spPr bwMode="auto">
            <a:xfrm>
              <a:off x="5876925" y="5283201"/>
              <a:ext cx="381000" cy="114300"/>
            </a:xfrm>
            <a:custGeom>
              <a:avLst/>
              <a:gdLst>
                <a:gd name="T0" fmla="*/ 0 w 240"/>
                <a:gd name="T1" fmla="*/ 0 h 72"/>
                <a:gd name="T2" fmla="*/ 0 w 240"/>
                <a:gd name="T3" fmla="*/ 72 h 72"/>
                <a:gd name="T4" fmla="*/ 240 w 240"/>
                <a:gd name="T5" fmla="*/ 72 h 72"/>
                <a:gd name="T6" fmla="*/ 240 w 240"/>
                <a:gd name="T7" fmla="*/ 0 h 72"/>
                <a:gd name="T8" fmla="*/ 0 w 240"/>
                <a:gd name="T9" fmla="*/ 0 h 72"/>
                <a:gd name="T10" fmla="*/ 25 w 240"/>
                <a:gd name="T11" fmla="*/ 65 h 72"/>
                <a:gd name="T12" fmla="*/ 10 w 240"/>
                <a:gd name="T13" fmla="*/ 65 h 72"/>
                <a:gd name="T14" fmla="*/ 10 w 240"/>
                <a:gd name="T15" fmla="*/ 7 h 72"/>
                <a:gd name="T16" fmla="*/ 25 w 240"/>
                <a:gd name="T17" fmla="*/ 7 h 72"/>
                <a:gd name="T18" fmla="*/ 25 w 240"/>
                <a:gd name="T19" fmla="*/ 65 h 72"/>
                <a:gd name="T20" fmla="*/ 230 w 240"/>
                <a:gd name="T21" fmla="*/ 65 h 72"/>
                <a:gd name="T22" fmla="*/ 212 w 240"/>
                <a:gd name="T23" fmla="*/ 65 h 72"/>
                <a:gd name="T24" fmla="*/ 212 w 240"/>
                <a:gd name="T25" fmla="*/ 7 h 72"/>
                <a:gd name="T26" fmla="*/ 230 w 240"/>
                <a:gd name="T27" fmla="*/ 7 h 72"/>
                <a:gd name="T28" fmla="*/ 230 w 240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72">
                  <a:moveTo>
                    <a:pt x="0" y="0"/>
                  </a:moveTo>
                  <a:lnTo>
                    <a:pt x="0" y="72"/>
                  </a:lnTo>
                  <a:lnTo>
                    <a:pt x="240" y="72"/>
                  </a:lnTo>
                  <a:lnTo>
                    <a:pt x="240" y="0"/>
                  </a:lnTo>
                  <a:lnTo>
                    <a:pt x="0" y="0"/>
                  </a:lnTo>
                  <a:close/>
                  <a:moveTo>
                    <a:pt x="25" y="65"/>
                  </a:moveTo>
                  <a:lnTo>
                    <a:pt x="10" y="65"/>
                  </a:lnTo>
                  <a:lnTo>
                    <a:pt x="10" y="7"/>
                  </a:lnTo>
                  <a:lnTo>
                    <a:pt x="25" y="7"/>
                  </a:lnTo>
                  <a:lnTo>
                    <a:pt x="25" y="65"/>
                  </a:lnTo>
                  <a:close/>
                  <a:moveTo>
                    <a:pt x="230" y="65"/>
                  </a:moveTo>
                  <a:lnTo>
                    <a:pt x="212" y="65"/>
                  </a:lnTo>
                  <a:lnTo>
                    <a:pt x="212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5"/>
            <p:cNvSpPr>
              <a:spLocks noEditPoints="1"/>
            </p:cNvSpPr>
            <p:nvPr/>
          </p:nvSpPr>
          <p:spPr bwMode="auto">
            <a:xfrm>
              <a:off x="6435725" y="5283201"/>
              <a:ext cx="387350" cy="114300"/>
            </a:xfrm>
            <a:custGeom>
              <a:avLst/>
              <a:gdLst>
                <a:gd name="T0" fmla="*/ 0 w 244"/>
                <a:gd name="T1" fmla="*/ 0 h 72"/>
                <a:gd name="T2" fmla="*/ 0 w 244"/>
                <a:gd name="T3" fmla="*/ 72 h 72"/>
                <a:gd name="T4" fmla="*/ 244 w 244"/>
                <a:gd name="T5" fmla="*/ 72 h 72"/>
                <a:gd name="T6" fmla="*/ 244 w 244"/>
                <a:gd name="T7" fmla="*/ 0 h 72"/>
                <a:gd name="T8" fmla="*/ 0 w 244"/>
                <a:gd name="T9" fmla="*/ 0 h 72"/>
                <a:gd name="T10" fmla="*/ 28 w 244"/>
                <a:gd name="T11" fmla="*/ 65 h 72"/>
                <a:gd name="T12" fmla="*/ 14 w 244"/>
                <a:gd name="T13" fmla="*/ 65 h 72"/>
                <a:gd name="T14" fmla="*/ 14 w 244"/>
                <a:gd name="T15" fmla="*/ 7 h 72"/>
                <a:gd name="T16" fmla="*/ 28 w 244"/>
                <a:gd name="T17" fmla="*/ 7 h 72"/>
                <a:gd name="T18" fmla="*/ 28 w 244"/>
                <a:gd name="T19" fmla="*/ 65 h 72"/>
                <a:gd name="T20" fmla="*/ 230 w 244"/>
                <a:gd name="T21" fmla="*/ 65 h 72"/>
                <a:gd name="T22" fmla="*/ 215 w 244"/>
                <a:gd name="T23" fmla="*/ 65 h 72"/>
                <a:gd name="T24" fmla="*/ 215 w 244"/>
                <a:gd name="T25" fmla="*/ 7 h 72"/>
                <a:gd name="T26" fmla="*/ 230 w 244"/>
                <a:gd name="T27" fmla="*/ 7 h 72"/>
                <a:gd name="T28" fmla="*/ 230 w 244"/>
                <a:gd name="T2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4" h="72">
                  <a:moveTo>
                    <a:pt x="0" y="0"/>
                  </a:moveTo>
                  <a:lnTo>
                    <a:pt x="0" y="72"/>
                  </a:lnTo>
                  <a:lnTo>
                    <a:pt x="244" y="72"/>
                  </a:lnTo>
                  <a:lnTo>
                    <a:pt x="244" y="0"/>
                  </a:lnTo>
                  <a:lnTo>
                    <a:pt x="0" y="0"/>
                  </a:lnTo>
                  <a:close/>
                  <a:moveTo>
                    <a:pt x="28" y="65"/>
                  </a:moveTo>
                  <a:lnTo>
                    <a:pt x="14" y="65"/>
                  </a:lnTo>
                  <a:lnTo>
                    <a:pt x="14" y="7"/>
                  </a:lnTo>
                  <a:lnTo>
                    <a:pt x="28" y="7"/>
                  </a:lnTo>
                  <a:lnTo>
                    <a:pt x="28" y="65"/>
                  </a:lnTo>
                  <a:close/>
                  <a:moveTo>
                    <a:pt x="230" y="65"/>
                  </a:moveTo>
                  <a:lnTo>
                    <a:pt x="215" y="65"/>
                  </a:lnTo>
                  <a:lnTo>
                    <a:pt x="215" y="7"/>
                  </a:lnTo>
                  <a:lnTo>
                    <a:pt x="230" y="7"/>
                  </a:lnTo>
                  <a:lnTo>
                    <a:pt x="230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4" name="Freeform 103"/>
          <p:cNvSpPr>
            <a:spLocks/>
          </p:cNvSpPr>
          <p:nvPr/>
        </p:nvSpPr>
        <p:spPr bwMode="auto">
          <a:xfrm>
            <a:off x="5282406" y="5641976"/>
            <a:ext cx="74613" cy="74613"/>
          </a:xfrm>
          <a:custGeom>
            <a:avLst/>
            <a:gdLst>
              <a:gd name="T0" fmla="*/ 5 w 13"/>
              <a:gd name="T1" fmla="*/ 12 h 13"/>
              <a:gd name="T2" fmla="*/ 1 w 13"/>
              <a:gd name="T3" fmla="*/ 5 h 13"/>
              <a:gd name="T4" fmla="*/ 8 w 13"/>
              <a:gd name="T5" fmla="*/ 1 h 13"/>
              <a:gd name="T6" fmla="*/ 12 w 13"/>
              <a:gd name="T7" fmla="*/ 8 h 13"/>
              <a:gd name="T8" fmla="*/ 5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5" y="12"/>
                </a:move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8" y="1"/>
                </a:cubicBezTo>
                <a:cubicBezTo>
                  <a:pt x="11" y="2"/>
                  <a:pt x="13" y="5"/>
                  <a:pt x="12" y="8"/>
                </a:cubicBezTo>
                <a:cubicBezTo>
                  <a:pt x="12" y="11"/>
                  <a:pt x="9" y="13"/>
                  <a:pt x="5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05"/>
          <p:cNvSpPr>
            <a:spLocks/>
          </p:cNvSpPr>
          <p:nvPr/>
        </p:nvSpPr>
        <p:spPr bwMode="auto">
          <a:xfrm>
            <a:off x="5282406" y="5459414"/>
            <a:ext cx="74613" cy="74613"/>
          </a:xfrm>
          <a:custGeom>
            <a:avLst/>
            <a:gdLst>
              <a:gd name="T0" fmla="*/ 8 w 13"/>
              <a:gd name="T1" fmla="*/ 12 h 13"/>
              <a:gd name="T2" fmla="*/ 1 w 13"/>
              <a:gd name="T3" fmla="*/ 8 h 13"/>
              <a:gd name="T4" fmla="*/ 4 w 13"/>
              <a:gd name="T5" fmla="*/ 1 h 13"/>
              <a:gd name="T6" fmla="*/ 12 w 13"/>
              <a:gd name="T7" fmla="*/ 5 h 13"/>
              <a:gd name="T8" fmla="*/ 8 w 1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8" y="12"/>
                </a:moveTo>
                <a:cubicBezTo>
                  <a:pt x="5" y="13"/>
                  <a:pt x="2" y="11"/>
                  <a:pt x="1" y="8"/>
                </a:cubicBezTo>
                <a:cubicBezTo>
                  <a:pt x="0" y="5"/>
                  <a:pt x="1" y="2"/>
                  <a:pt x="4" y="1"/>
                </a:cubicBezTo>
                <a:cubicBezTo>
                  <a:pt x="8" y="0"/>
                  <a:pt x="11" y="2"/>
                  <a:pt x="12" y="5"/>
                </a:cubicBezTo>
                <a:cubicBezTo>
                  <a:pt x="13" y="8"/>
                  <a:pt x="11" y="11"/>
                  <a:pt x="8" y="1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4633119" y="5232401"/>
            <a:ext cx="695325" cy="723901"/>
            <a:chOff x="4821238" y="4348163"/>
            <a:chExt cx="695325" cy="723901"/>
          </a:xfrm>
        </p:grpSpPr>
        <p:sp>
          <p:nvSpPr>
            <p:cNvPr id="117" name="Rectangle 86"/>
            <p:cNvSpPr>
              <a:spLocks noChangeArrowheads="1"/>
            </p:cNvSpPr>
            <p:nvPr/>
          </p:nvSpPr>
          <p:spPr bwMode="auto">
            <a:xfrm>
              <a:off x="5180013" y="4376738"/>
              <a:ext cx="22225" cy="2270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87"/>
            <p:cNvSpPr>
              <a:spLocks noChangeArrowheads="1"/>
            </p:cNvSpPr>
            <p:nvPr/>
          </p:nvSpPr>
          <p:spPr bwMode="auto">
            <a:xfrm>
              <a:off x="5162550" y="4348163"/>
              <a:ext cx="63500" cy="619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88"/>
            <p:cNvSpPr>
              <a:spLocks/>
            </p:cNvSpPr>
            <p:nvPr/>
          </p:nvSpPr>
          <p:spPr bwMode="auto">
            <a:xfrm>
              <a:off x="5008563" y="4416426"/>
              <a:ext cx="136525" cy="211138"/>
            </a:xfrm>
            <a:custGeom>
              <a:avLst/>
              <a:gdLst>
                <a:gd name="T0" fmla="*/ 76 w 86"/>
                <a:gd name="T1" fmla="*/ 133 h 133"/>
                <a:gd name="T2" fmla="*/ 0 w 86"/>
                <a:gd name="T3" fmla="*/ 7 h 133"/>
                <a:gd name="T4" fmla="*/ 11 w 86"/>
                <a:gd name="T5" fmla="*/ 0 h 133"/>
                <a:gd name="T6" fmla="*/ 86 w 86"/>
                <a:gd name="T7" fmla="*/ 122 h 133"/>
                <a:gd name="T8" fmla="*/ 76 w 8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33">
                  <a:moveTo>
                    <a:pt x="76" y="133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86" y="122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89"/>
            <p:cNvSpPr>
              <a:spLocks/>
            </p:cNvSpPr>
            <p:nvPr/>
          </p:nvSpPr>
          <p:spPr bwMode="auto">
            <a:xfrm>
              <a:off x="4979988" y="4387851"/>
              <a:ext cx="74613" cy="73025"/>
            </a:xfrm>
            <a:custGeom>
              <a:avLst/>
              <a:gdLst>
                <a:gd name="T0" fmla="*/ 11 w 13"/>
                <a:gd name="T1" fmla="*/ 4 h 13"/>
                <a:gd name="T2" fmla="*/ 9 w 13"/>
                <a:gd name="T3" fmla="*/ 12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13" y="6"/>
                    <a:pt x="12" y="10"/>
                    <a:pt x="9" y="12"/>
                  </a:cubicBezTo>
                  <a:cubicBezTo>
                    <a:pt x="7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0"/>
            <p:cNvSpPr>
              <a:spLocks/>
            </p:cNvSpPr>
            <p:nvPr/>
          </p:nvSpPr>
          <p:spPr bwMode="auto">
            <a:xfrm>
              <a:off x="4883150" y="4546601"/>
              <a:ext cx="217488" cy="125413"/>
            </a:xfrm>
            <a:custGeom>
              <a:avLst/>
              <a:gdLst>
                <a:gd name="T0" fmla="*/ 130 w 137"/>
                <a:gd name="T1" fmla="*/ 79 h 79"/>
                <a:gd name="T2" fmla="*/ 0 w 137"/>
                <a:gd name="T3" fmla="*/ 15 h 79"/>
                <a:gd name="T4" fmla="*/ 7 w 137"/>
                <a:gd name="T5" fmla="*/ 0 h 79"/>
                <a:gd name="T6" fmla="*/ 137 w 137"/>
                <a:gd name="T7" fmla="*/ 65 h 79"/>
                <a:gd name="T8" fmla="*/ 130 w 13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0" y="79"/>
                  </a:moveTo>
                  <a:lnTo>
                    <a:pt x="0" y="15"/>
                  </a:lnTo>
                  <a:lnTo>
                    <a:pt x="7" y="0"/>
                  </a:lnTo>
                  <a:lnTo>
                    <a:pt x="137" y="65"/>
                  </a:lnTo>
                  <a:lnTo>
                    <a:pt x="130" y="7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91"/>
            <p:cNvSpPr>
              <a:spLocks/>
            </p:cNvSpPr>
            <p:nvPr/>
          </p:nvSpPr>
          <p:spPr bwMode="auto">
            <a:xfrm>
              <a:off x="4854575" y="4524376"/>
              <a:ext cx="74613" cy="74613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9 h 13"/>
                <a:gd name="T4" fmla="*/ 4 w 13"/>
                <a:gd name="T5" fmla="*/ 11 h 13"/>
                <a:gd name="T6" fmla="*/ 1 w 13"/>
                <a:gd name="T7" fmla="*/ 4 h 13"/>
                <a:gd name="T8" fmla="*/ 9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2" y="2"/>
                    <a:pt x="13" y="6"/>
                    <a:pt x="12" y="9"/>
                  </a:cubicBezTo>
                  <a:cubicBezTo>
                    <a:pt x="10" y="12"/>
                    <a:pt x="7" y="13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92"/>
            <p:cNvSpPr>
              <a:spLocks/>
            </p:cNvSpPr>
            <p:nvPr/>
          </p:nvSpPr>
          <p:spPr bwMode="auto">
            <a:xfrm>
              <a:off x="4854575" y="4706938"/>
              <a:ext cx="228600" cy="46038"/>
            </a:xfrm>
            <a:custGeom>
              <a:avLst/>
              <a:gdLst>
                <a:gd name="T0" fmla="*/ 0 w 144"/>
                <a:gd name="T1" fmla="*/ 29 h 29"/>
                <a:gd name="T2" fmla="*/ 0 w 144"/>
                <a:gd name="T3" fmla="*/ 14 h 29"/>
                <a:gd name="T4" fmla="*/ 144 w 144"/>
                <a:gd name="T5" fmla="*/ 0 h 29"/>
                <a:gd name="T6" fmla="*/ 144 w 144"/>
                <a:gd name="T7" fmla="*/ 14 h 29"/>
                <a:gd name="T8" fmla="*/ 0 w 14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9">
                  <a:moveTo>
                    <a:pt x="0" y="29"/>
                  </a:moveTo>
                  <a:lnTo>
                    <a:pt x="0" y="14"/>
                  </a:lnTo>
                  <a:lnTo>
                    <a:pt x="144" y="0"/>
                  </a:lnTo>
                  <a:lnTo>
                    <a:pt x="144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3"/>
            <p:cNvSpPr>
              <a:spLocks/>
            </p:cNvSpPr>
            <p:nvPr/>
          </p:nvSpPr>
          <p:spPr bwMode="auto">
            <a:xfrm>
              <a:off x="4821238" y="4706938"/>
              <a:ext cx="68263" cy="68263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5 h 12"/>
                <a:gd name="T4" fmla="*/ 7 w 12"/>
                <a:gd name="T5" fmla="*/ 12 h 12"/>
                <a:gd name="T6" fmla="*/ 1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9" y="0"/>
                    <a:pt x="12" y="2"/>
                    <a:pt x="12" y="5"/>
                  </a:cubicBez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0"/>
                    <a:pt x="1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94"/>
            <p:cNvSpPr>
              <a:spLocks/>
            </p:cNvSpPr>
            <p:nvPr/>
          </p:nvSpPr>
          <p:spPr bwMode="auto">
            <a:xfrm>
              <a:off x="4911725" y="4764088"/>
              <a:ext cx="193675" cy="160338"/>
            </a:xfrm>
            <a:custGeom>
              <a:avLst/>
              <a:gdLst>
                <a:gd name="T0" fmla="*/ 11 w 122"/>
                <a:gd name="T1" fmla="*/ 101 h 101"/>
                <a:gd name="T2" fmla="*/ 0 w 122"/>
                <a:gd name="T3" fmla="*/ 90 h 101"/>
                <a:gd name="T4" fmla="*/ 115 w 122"/>
                <a:gd name="T5" fmla="*/ 0 h 101"/>
                <a:gd name="T6" fmla="*/ 122 w 122"/>
                <a:gd name="T7" fmla="*/ 11 h 101"/>
                <a:gd name="T8" fmla="*/ 11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1" y="101"/>
                  </a:moveTo>
                  <a:lnTo>
                    <a:pt x="0" y="90"/>
                  </a:lnTo>
                  <a:lnTo>
                    <a:pt x="115" y="0"/>
                  </a:lnTo>
                  <a:lnTo>
                    <a:pt x="122" y="11"/>
                  </a:lnTo>
                  <a:lnTo>
                    <a:pt x="11" y="10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5"/>
            <p:cNvSpPr>
              <a:spLocks/>
            </p:cNvSpPr>
            <p:nvPr/>
          </p:nvSpPr>
          <p:spPr bwMode="auto">
            <a:xfrm>
              <a:off x="4883150" y="4872038"/>
              <a:ext cx="74613" cy="74613"/>
            </a:xfrm>
            <a:custGeom>
              <a:avLst/>
              <a:gdLst>
                <a:gd name="T0" fmla="*/ 3 w 13"/>
                <a:gd name="T1" fmla="*/ 2 h 13"/>
                <a:gd name="T2" fmla="*/ 11 w 13"/>
                <a:gd name="T3" fmla="*/ 3 h 13"/>
                <a:gd name="T4" fmla="*/ 10 w 13"/>
                <a:gd name="T5" fmla="*/ 11 h 13"/>
                <a:gd name="T6" fmla="*/ 2 w 13"/>
                <a:gd name="T7" fmla="*/ 10 h 13"/>
                <a:gd name="T8" fmla="*/ 3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3" y="6"/>
                    <a:pt x="13" y="9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ubicBezTo>
                    <a:pt x="0" y="8"/>
                    <a:pt x="1" y="4"/>
                    <a:pt x="3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5060950" y="4803776"/>
              <a:ext cx="96838" cy="222250"/>
            </a:xfrm>
            <a:custGeom>
              <a:avLst/>
              <a:gdLst>
                <a:gd name="T0" fmla="*/ 10 w 61"/>
                <a:gd name="T1" fmla="*/ 140 h 140"/>
                <a:gd name="T2" fmla="*/ 0 w 61"/>
                <a:gd name="T3" fmla="*/ 137 h 140"/>
                <a:gd name="T4" fmla="*/ 46 w 61"/>
                <a:gd name="T5" fmla="*/ 0 h 140"/>
                <a:gd name="T6" fmla="*/ 61 w 61"/>
                <a:gd name="T7" fmla="*/ 4 h 140"/>
                <a:gd name="T8" fmla="*/ 10 w 6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0">
                  <a:moveTo>
                    <a:pt x="10" y="140"/>
                  </a:moveTo>
                  <a:lnTo>
                    <a:pt x="0" y="137"/>
                  </a:lnTo>
                  <a:lnTo>
                    <a:pt x="46" y="0"/>
                  </a:lnTo>
                  <a:lnTo>
                    <a:pt x="61" y="4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97"/>
            <p:cNvSpPr>
              <a:spLocks/>
            </p:cNvSpPr>
            <p:nvPr/>
          </p:nvSpPr>
          <p:spPr bwMode="auto">
            <a:xfrm>
              <a:off x="5032375" y="4986338"/>
              <a:ext cx="73025" cy="74613"/>
            </a:xfrm>
            <a:custGeom>
              <a:avLst/>
              <a:gdLst>
                <a:gd name="T0" fmla="*/ 1 w 13"/>
                <a:gd name="T1" fmla="*/ 4 h 13"/>
                <a:gd name="T2" fmla="*/ 9 w 13"/>
                <a:gd name="T3" fmla="*/ 1 h 13"/>
                <a:gd name="T4" fmla="*/ 12 w 13"/>
                <a:gd name="T5" fmla="*/ 8 h 13"/>
                <a:gd name="T6" fmla="*/ 5 w 13"/>
                <a:gd name="T7" fmla="*/ 12 h 13"/>
                <a:gd name="T8" fmla="*/ 1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2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98"/>
            <p:cNvSpPr>
              <a:spLocks/>
            </p:cNvSpPr>
            <p:nvPr/>
          </p:nvSpPr>
          <p:spPr bwMode="auto">
            <a:xfrm>
              <a:off x="5191125" y="4814888"/>
              <a:ext cx="74613" cy="228600"/>
            </a:xfrm>
            <a:custGeom>
              <a:avLst/>
              <a:gdLst>
                <a:gd name="T0" fmla="*/ 33 w 47"/>
                <a:gd name="T1" fmla="*/ 144 h 144"/>
                <a:gd name="T2" fmla="*/ 0 w 47"/>
                <a:gd name="T3" fmla="*/ 0 h 144"/>
                <a:gd name="T4" fmla="*/ 15 w 47"/>
                <a:gd name="T5" fmla="*/ 0 h 144"/>
                <a:gd name="T6" fmla="*/ 47 w 47"/>
                <a:gd name="T7" fmla="*/ 140 h 144"/>
                <a:gd name="T8" fmla="*/ 33 w 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4">
                  <a:moveTo>
                    <a:pt x="33" y="14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47" y="140"/>
                  </a:lnTo>
                  <a:lnTo>
                    <a:pt x="33" y="14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99"/>
            <p:cNvSpPr>
              <a:spLocks/>
            </p:cNvSpPr>
            <p:nvPr/>
          </p:nvSpPr>
          <p:spPr bwMode="auto">
            <a:xfrm>
              <a:off x="5214938" y="5003801"/>
              <a:ext cx="73025" cy="68263"/>
            </a:xfrm>
            <a:custGeom>
              <a:avLst/>
              <a:gdLst>
                <a:gd name="T0" fmla="*/ 1 w 13"/>
                <a:gd name="T1" fmla="*/ 7 h 12"/>
                <a:gd name="T2" fmla="*/ 5 w 13"/>
                <a:gd name="T3" fmla="*/ 0 h 12"/>
                <a:gd name="T4" fmla="*/ 12 w 13"/>
                <a:gd name="T5" fmla="*/ 5 h 12"/>
                <a:gd name="T6" fmla="*/ 8 w 13"/>
                <a:gd name="T7" fmla="*/ 12 h 12"/>
                <a:gd name="T8" fmla="*/ 1 w 1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7"/>
                  </a:moveTo>
                  <a:cubicBezTo>
                    <a:pt x="0" y="4"/>
                    <a:pt x="2" y="1"/>
                    <a:pt x="5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ubicBezTo>
                    <a:pt x="5" y="12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00"/>
            <p:cNvSpPr>
              <a:spLocks/>
            </p:cNvSpPr>
            <p:nvPr/>
          </p:nvSpPr>
          <p:spPr bwMode="auto">
            <a:xfrm>
              <a:off x="5248275" y="4781551"/>
              <a:ext cx="177800" cy="182563"/>
            </a:xfrm>
            <a:custGeom>
              <a:avLst/>
              <a:gdLst>
                <a:gd name="T0" fmla="*/ 101 w 112"/>
                <a:gd name="T1" fmla="*/ 115 h 115"/>
                <a:gd name="T2" fmla="*/ 0 w 112"/>
                <a:gd name="T3" fmla="*/ 10 h 115"/>
                <a:gd name="T4" fmla="*/ 11 w 112"/>
                <a:gd name="T5" fmla="*/ 0 h 115"/>
                <a:gd name="T6" fmla="*/ 112 w 112"/>
                <a:gd name="T7" fmla="*/ 104 h 115"/>
                <a:gd name="T8" fmla="*/ 101 w 1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5">
                  <a:moveTo>
                    <a:pt x="101" y="115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112" y="104"/>
                  </a:lnTo>
                  <a:lnTo>
                    <a:pt x="101" y="11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1"/>
            <p:cNvSpPr>
              <a:spLocks/>
            </p:cNvSpPr>
            <p:nvPr/>
          </p:nvSpPr>
          <p:spPr bwMode="auto">
            <a:xfrm>
              <a:off x="5380038" y="4918076"/>
              <a:ext cx="74613" cy="74613"/>
            </a:xfrm>
            <a:custGeom>
              <a:avLst/>
              <a:gdLst>
                <a:gd name="T0" fmla="*/ 2 w 13"/>
                <a:gd name="T1" fmla="*/ 10 h 13"/>
                <a:gd name="T2" fmla="*/ 2 w 13"/>
                <a:gd name="T3" fmla="*/ 2 h 13"/>
                <a:gd name="T4" fmla="*/ 10 w 13"/>
                <a:gd name="T5" fmla="*/ 2 h 13"/>
                <a:gd name="T6" fmla="*/ 10 w 13"/>
                <a:gd name="T7" fmla="*/ 11 h 13"/>
                <a:gd name="T8" fmla="*/ 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3" y="5"/>
                    <a:pt x="13" y="8"/>
                    <a:pt x="10" y="11"/>
                  </a:cubicBezTo>
                  <a:cubicBezTo>
                    <a:pt x="8" y="13"/>
                    <a:pt x="4" y="13"/>
                    <a:pt x="2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02"/>
            <p:cNvSpPr>
              <a:spLocks/>
            </p:cNvSpPr>
            <p:nvPr/>
          </p:nvSpPr>
          <p:spPr bwMode="auto">
            <a:xfrm>
              <a:off x="5287963" y="4729163"/>
              <a:ext cx="228600" cy="80963"/>
            </a:xfrm>
            <a:custGeom>
              <a:avLst/>
              <a:gdLst>
                <a:gd name="T0" fmla="*/ 140 w 144"/>
                <a:gd name="T1" fmla="*/ 51 h 51"/>
                <a:gd name="T2" fmla="*/ 0 w 144"/>
                <a:gd name="T3" fmla="*/ 15 h 51"/>
                <a:gd name="T4" fmla="*/ 4 w 144"/>
                <a:gd name="T5" fmla="*/ 0 h 51"/>
                <a:gd name="T6" fmla="*/ 144 w 144"/>
                <a:gd name="T7" fmla="*/ 36 h 51"/>
                <a:gd name="T8" fmla="*/ 140 w 144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51">
                  <a:moveTo>
                    <a:pt x="140" y="51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144" y="36"/>
                  </a:lnTo>
                  <a:lnTo>
                    <a:pt x="140" y="5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04"/>
            <p:cNvSpPr>
              <a:spLocks/>
            </p:cNvSpPr>
            <p:nvPr/>
          </p:nvSpPr>
          <p:spPr bwMode="auto">
            <a:xfrm>
              <a:off x="5287963" y="4603751"/>
              <a:ext cx="222250" cy="92075"/>
            </a:xfrm>
            <a:custGeom>
              <a:avLst/>
              <a:gdLst>
                <a:gd name="T0" fmla="*/ 4 w 140"/>
                <a:gd name="T1" fmla="*/ 58 h 58"/>
                <a:gd name="T2" fmla="*/ 0 w 140"/>
                <a:gd name="T3" fmla="*/ 43 h 58"/>
                <a:gd name="T4" fmla="*/ 137 w 140"/>
                <a:gd name="T5" fmla="*/ 0 h 58"/>
                <a:gd name="T6" fmla="*/ 140 w 140"/>
                <a:gd name="T7" fmla="*/ 11 h 58"/>
                <a:gd name="T8" fmla="*/ 4 w 14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8">
                  <a:moveTo>
                    <a:pt x="4" y="58"/>
                  </a:moveTo>
                  <a:lnTo>
                    <a:pt x="0" y="43"/>
                  </a:lnTo>
                  <a:lnTo>
                    <a:pt x="137" y="0"/>
                  </a:lnTo>
                  <a:lnTo>
                    <a:pt x="140" y="11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06"/>
            <p:cNvSpPr>
              <a:spLocks/>
            </p:cNvSpPr>
            <p:nvPr/>
          </p:nvSpPr>
          <p:spPr bwMode="auto">
            <a:xfrm>
              <a:off x="5254625" y="4449763"/>
              <a:ext cx="165100" cy="188913"/>
            </a:xfrm>
            <a:custGeom>
              <a:avLst/>
              <a:gdLst>
                <a:gd name="T0" fmla="*/ 11 w 104"/>
                <a:gd name="T1" fmla="*/ 119 h 119"/>
                <a:gd name="T2" fmla="*/ 0 w 104"/>
                <a:gd name="T3" fmla="*/ 112 h 119"/>
                <a:gd name="T4" fmla="*/ 90 w 104"/>
                <a:gd name="T5" fmla="*/ 0 h 119"/>
                <a:gd name="T6" fmla="*/ 104 w 104"/>
                <a:gd name="T7" fmla="*/ 11 h 119"/>
                <a:gd name="T8" fmla="*/ 11 w 10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9">
                  <a:moveTo>
                    <a:pt x="11" y="119"/>
                  </a:moveTo>
                  <a:lnTo>
                    <a:pt x="0" y="112"/>
                  </a:lnTo>
                  <a:lnTo>
                    <a:pt x="90" y="0"/>
                  </a:lnTo>
                  <a:lnTo>
                    <a:pt x="104" y="11"/>
                  </a:lnTo>
                  <a:lnTo>
                    <a:pt x="11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/>
            </p:cNvSpPr>
            <p:nvPr/>
          </p:nvSpPr>
          <p:spPr bwMode="auto">
            <a:xfrm>
              <a:off x="5368925" y="4421188"/>
              <a:ext cx="73025" cy="74613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1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13" y="4"/>
                    <a:pt x="13" y="8"/>
                    <a:pt x="1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489950" y="5831681"/>
            <a:ext cx="336550" cy="336550"/>
            <a:chOff x="8186738" y="4975226"/>
            <a:chExt cx="336550" cy="336550"/>
          </a:xfrm>
        </p:grpSpPr>
        <p:sp>
          <p:nvSpPr>
            <p:cNvPr id="139" name="Rectangle 108"/>
            <p:cNvSpPr>
              <a:spLocks noChangeArrowheads="1"/>
            </p:cNvSpPr>
            <p:nvPr/>
          </p:nvSpPr>
          <p:spPr bwMode="auto">
            <a:xfrm>
              <a:off x="8351838" y="4986338"/>
              <a:ext cx="23813" cy="1079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09"/>
            <p:cNvSpPr>
              <a:spLocks noChangeArrowheads="1"/>
            </p:cNvSpPr>
            <p:nvPr/>
          </p:nvSpPr>
          <p:spPr bwMode="auto">
            <a:xfrm>
              <a:off x="8347075" y="4975226"/>
              <a:ext cx="28575" cy="285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0"/>
            <p:cNvSpPr>
              <a:spLocks/>
            </p:cNvSpPr>
            <p:nvPr/>
          </p:nvSpPr>
          <p:spPr bwMode="auto">
            <a:xfrm>
              <a:off x="8266113" y="5003801"/>
              <a:ext cx="80963" cy="103188"/>
            </a:xfrm>
            <a:custGeom>
              <a:avLst/>
              <a:gdLst>
                <a:gd name="T0" fmla="*/ 36 w 51"/>
                <a:gd name="T1" fmla="*/ 65 h 65"/>
                <a:gd name="T2" fmla="*/ 0 w 51"/>
                <a:gd name="T3" fmla="*/ 7 h 65"/>
                <a:gd name="T4" fmla="*/ 15 w 51"/>
                <a:gd name="T5" fmla="*/ 0 h 65"/>
                <a:gd name="T6" fmla="*/ 51 w 51"/>
                <a:gd name="T7" fmla="*/ 57 h 65"/>
                <a:gd name="T8" fmla="*/ 36 w 51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36" y="65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51" y="57"/>
                  </a:lnTo>
                  <a:lnTo>
                    <a:pt x="36" y="6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1"/>
            <p:cNvSpPr>
              <a:spLocks/>
            </p:cNvSpPr>
            <p:nvPr/>
          </p:nvSpPr>
          <p:spPr bwMode="auto">
            <a:xfrm>
              <a:off x="8261350" y="4992688"/>
              <a:ext cx="33338" cy="33338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12"/>
            <p:cNvSpPr>
              <a:spLocks/>
            </p:cNvSpPr>
            <p:nvPr/>
          </p:nvSpPr>
          <p:spPr bwMode="auto">
            <a:xfrm>
              <a:off x="8215313" y="5060951"/>
              <a:ext cx="103188" cy="68263"/>
            </a:xfrm>
            <a:custGeom>
              <a:avLst/>
              <a:gdLst>
                <a:gd name="T0" fmla="*/ 61 w 65"/>
                <a:gd name="T1" fmla="*/ 43 h 43"/>
                <a:gd name="T2" fmla="*/ 0 w 65"/>
                <a:gd name="T3" fmla="*/ 14 h 43"/>
                <a:gd name="T4" fmla="*/ 7 w 65"/>
                <a:gd name="T5" fmla="*/ 0 h 43"/>
                <a:gd name="T6" fmla="*/ 65 w 65"/>
                <a:gd name="T7" fmla="*/ 29 h 43"/>
                <a:gd name="T8" fmla="*/ 61 w 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1" y="43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65" y="29"/>
                  </a:lnTo>
                  <a:lnTo>
                    <a:pt x="61" y="4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13"/>
            <p:cNvSpPr>
              <a:spLocks/>
            </p:cNvSpPr>
            <p:nvPr/>
          </p:nvSpPr>
          <p:spPr bwMode="auto">
            <a:xfrm>
              <a:off x="8204200" y="5054601"/>
              <a:ext cx="33338" cy="349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14"/>
            <p:cNvSpPr>
              <a:spLocks/>
            </p:cNvSpPr>
            <p:nvPr/>
          </p:nvSpPr>
          <p:spPr bwMode="auto">
            <a:xfrm>
              <a:off x="8204200" y="5135563"/>
              <a:ext cx="107950" cy="33338"/>
            </a:xfrm>
            <a:custGeom>
              <a:avLst/>
              <a:gdLst>
                <a:gd name="T0" fmla="*/ 0 w 68"/>
                <a:gd name="T1" fmla="*/ 21 h 21"/>
                <a:gd name="T2" fmla="*/ 0 w 68"/>
                <a:gd name="T3" fmla="*/ 7 h 21"/>
                <a:gd name="T4" fmla="*/ 64 w 68"/>
                <a:gd name="T5" fmla="*/ 0 h 21"/>
                <a:gd name="T6" fmla="*/ 68 w 68"/>
                <a:gd name="T7" fmla="*/ 14 h 21"/>
                <a:gd name="T8" fmla="*/ 0 w 6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1">
                  <a:moveTo>
                    <a:pt x="0" y="21"/>
                  </a:moveTo>
                  <a:lnTo>
                    <a:pt x="0" y="7"/>
                  </a:lnTo>
                  <a:lnTo>
                    <a:pt x="64" y="0"/>
                  </a:lnTo>
                  <a:lnTo>
                    <a:pt x="68" y="1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15"/>
            <p:cNvSpPr>
              <a:spLocks/>
            </p:cNvSpPr>
            <p:nvPr/>
          </p:nvSpPr>
          <p:spPr bwMode="auto">
            <a:xfrm>
              <a:off x="8186738" y="5140326"/>
              <a:ext cx="34925" cy="349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5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16"/>
            <p:cNvSpPr>
              <a:spLocks/>
            </p:cNvSpPr>
            <p:nvPr/>
          </p:nvSpPr>
          <p:spPr bwMode="auto">
            <a:xfrm>
              <a:off x="8226425" y="5162551"/>
              <a:ext cx="96838" cy="85725"/>
            </a:xfrm>
            <a:custGeom>
              <a:avLst/>
              <a:gdLst>
                <a:gd name="T0" fmla="*/ 7 w 61"/>
                <a:gd name="T1" fmla="*/ 54 h 54"/>
                <a:gd name="T2" fmla="*/ 0 w 61"/>
                <a:gd name="T3" fmla="*/ 40 h 54"/>
                <a:gd name="T4" fmla="*/ 54 w 61"/>
                <a:gd name="T5" fmla="*/ 0 h 54"/>
                <a:gd name="T6" fmla="*/ 61 w 61"/>
                <a:gd name="T7" fmla="*/ 11 h 54"/>
                <a:gd name="T8" fmla="*/ 7 w 61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7" y="54"/>
                  </a:moveTo>
                  <a:lnTo>
                    <a:pt x="0" y="40"/>
                  </a:lnTo>
                  <a:lnTo>
                    <a:pt x="54" y="0"/>
                  </a:lnTo>
                  <a:lnTo>
                    <a:pt x="61" y="11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17"/>
            <p:cNvSpPr>
              <a:spLocks/>
            </p:cNvSpPr>
            <p:nvPr/>
          </p:nvSpPr>
          <p:spPr bwMode="auto">
            <a:xfrm>
              <a:off x="8215313" y="5219701"/>
              <a:ext cx="34925" cy="34925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1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18"/>
            <p:cNvSpPr>
              <a:spLocks/>
            </p:cNvSpPr>
            <p:nvPr/>
          </p:nvSpPr>
          <p:spPr bwMode="auto">
            <a:xfrm>
              <a:off x="8289925" y="5186363"/>
              <a:ext cx="61913" cy="107950"/>
            </a:xfrm>
            <a:custGeom>
              <a:avLst/>
              <a:gdLst>
                <a:gd name="T0" fmla="*/ 14 w 39"/>
                <a:gd name="T1" fmla="*/ 68 h 68"/>
                <a:gd name="T2" fmla="*/ 0 w 39"/>
                <a:gd name="T3" fmla="*/ 61 h 68"/>
                <a:gd name="T4" fmla="*/ 25 w 39"/>
                <a:gd name="T5" fmla="*/ 0 h 68"/>
                <a:gd name="T6" fmla="*/ 39 w 39"/>
                <a:gd name="T7" fmla="*/ 3 h 68"/>
                <a:gd name="T8" fmla="*/ 14 w 39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8">
                  <a:moveTo>
                    <a:pt x="14" y="68"/>
                  </a:moveTo>
                  <a:lnTo>
                    <a:pt x="0" y="61"/>
                  </a:lnTo>
                  <a:lnTo>
                    <a:pt x="25" y="0"/>
                  </a:lnTo>
                  <a:lnTo>
                    <a:pt x="39" y="3"/>
                  </a:lnTo>
                  <a:lnTo>
                    <a:pt x="14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19"/>
            <p:cNvSpPr>
              <a:spLocks/>
            </p:cNvSpPr>
            <p:nvPr/>
          </p:nvSpPr>
          <p:spPr bwMode="auto">
            <a:xfrm>
              <a:off x="8283575" y="5272088"/>
              <a:ext cx="34925" cy="33338"/>
            </a:xfrm>
            <a:custGeom>
              <a:avLst/>
              <a:gdLst>
                <a:gd name="T0" fmla="*/ 1 w 6"/>
                <a:gd name="T1" fmla="*/ 2 h 6"/>
                <a:gd name="T2" fmla="*/ 4 w 6"/>
                <a:gd name="T3" fmla="*/ 0 h 6"/>
                <a:gd name="T4" fmla="*/ 6 w 6"/>
                <a:gd name="T5" fmla="*/ 4 h 6"/>
                <a:gd name="T6" fmla="*/ 2 w 6"/>
                <a:gd name="T7" fmla="*/ 5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20"/>
            <p:cNvSpPr>
              <a:spLocks/>
            </p:cNvSpPr>
            <p:nvPr/>
          </p:nvSpPr>
          <p:spPr bwMode="auto">
            <a:xfrm>
              <a:off x="8351838" y="5191126"/>
              <a:ext cx="46038" cy="109538"/>
            </a:xfrm>
            <a:custGeom>
              <a:avLst/>
              <a:gdLst>
                <a:gd name="T0" fmla="*/ 15 w 29"/>
                <a:gd name="T1" fmla="*/ 69 h 69"/>
                <a:gd name="T2" fmla="*/ 0 w 29"/>
                <a:gd name="T3" fmla="*/ 0 h 69"/>
                <a:gd name="T4" fmla="*/ 15 w 29"/>
                <a:gd name="T5" fmla="*/ 0 h 69"/>
                <a:gd name="T6" fmla="*/ 29 w 29"/>
                <a:gd name="T7" fmla="*/ 65 h 69"/>
                <a:gd name="T8" fmla="*/ 15 w 2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15" y="69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9" y="65"/>
                  </a:lnTo>
                  <a:lnTo>
                    <a:pt x="15" y="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21"/>
            <p:cNvSpPr>
              <a:spLocks/>
            </p:cNvSpPr>
            <p:nvPr/>
          </p:nvSpPr>
          <p:spPr bwMode="auto">
            <a:xfrm>
              <a:off x="8369300" y="5276851"/>
              <a:ext cx="34925" cy="34925"/>
            </a:xfrm>
            <a:custGeom>
              <a:avLst/>
              <a:gdLst>
                <a:gd name="T0" fmla="*/ 1 w 6"/>
                <a:gd name="T1" fmla="*/ 4 h 6"/>
                <a:gd name="T2" fmla="*/ 3 w 6"/>
                <a:gd name="T3" fmla="*/ 1 h 6"/>
                <a:gd name="T4" fmla="*/ 6 w 6"/>
                <a:gd name="T5" fmla="*/ 3 h 6"/>
                <a:gd name="T6" fmla="*/ 4 w 6"/>
                <a:gd name="T7" fmla="*/ 6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22"/>
            <p:cNvSpPr>
              <a:spLocks/>
            </p:cNvSpPr>
            <p:nvPr/>
          </p:nvSpPr>
          <p:spPr bwMode="auto">
            <a:xfrm>
              <a:off x="8380413" y="5175251"/>
              <a:ext cx="92075" cy="90488"/>
            </a:xfrm>
            <a:custGeom>
              <a:avLst/>
              <a:gdLst>
                <a:gd name="T0" fmla="*/ 47 w 58"/>
                <a:gd name="T1" fmla="*/ 57 h 57"/>
                <a:gd name="T2" fmla="*/ 0 w 58"/>
                <a:gd name="T3" fmla="*/ 7 h 57"/>
                <a:gd name="T4" fmla="*/ 11 w 58"/>
                <a:gd name="T5" fmla="*/ 0 h 57"/>
                <a:gd name="T6" fmla="*/ 58 w 58"/>
                <a:gd name="T7" fmla="*/ 46 h 57"/>
                <a:gd name="T8" fmla="*/ 47 w 5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47" y="57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58" y="46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23"/>
            <p:cNvSpPr>
              <a:spLocks/>
            </p:cNvSpPr>
            <p:nvPr/>
          </p:nvSpPr>
          <p:spPr bwMode="auto">
            <a:xfrm>
              <a:off x="8448675" y="5237163"/>
              <a:ext cx="34925" cy="349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24"/>
            <p:cNvSpPr>
              <a:spLocks/>
            </p:cNvSpPr>
            <p:nvPr/>
          </p:nvSpPr>
          <p:spPr bwMode="auto">
            <a:xfrm>
              <a:off x="8404225" y="5146676"/>
              <a:ext cx="107950" cy="44450"/>
            </a:xfrm>
            <a:custGeom>
              <a:avLst/>
              <a:gdLst>
                <a:gd name="T0" fmla="*/ 64 w 68"/>
                <a:gd name="T1" fmla="*/ 28 h 28"/>
                <a:gd name="T2" fmla="*/ 0 w 68"/>
                <a:gd name="T3" fmla="*/ 14 h 28"/>
                <a:gd name="T4" fmla="*/ 3 w 68"/>
                <a:gd name="T5" fmla="*/ 0 h 28"/>
                <a:gd name="T6" fmla="*/ 68 w 68"/>
                <a:gd name="T7" fmla="*/ 18 h 28"/>
                <a:gd name="T8" fmla="*/ 64 w 6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8">
                  <a:moveTo>
                    <a:pt x="64" y="28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68" y="18"/>
                  </a:lnTo>
                  <a:lnTo>
                    <a:pt x="64" y="2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25"/>
            <p:cNvSpPr>
              <a:spLocks/>
            </p:cNvSpPr>
            <p:nvPr/>
          </p:nvSpPr>
          <p:spPr bwMode="auto">
            <a:xfrm>
              <a:off x="8488363" y="5168901"/>
              <a:ext cx="34925" cy="28575"/>
            </a:xfrm>
            <a:custGeom>
              <a:avLst/>
              <a:gdLst>
                <a:gd name="T0" fmla="*/ 3 w 6"/>
                <a:gd name="T1" fmla="*/ 5 h 5"/>
                <a:gd name="T2" fmla="*/ 1 w 6"/>
                <a:gd name="T3" fmla="*/ 2 h 5"/>
                <a:gd name="T4" fmla="*/ 4 w 6"/>
                <a:gd name="T5" fmla="*/ 0 h 5"/>
                <a:gd name="T6" fmla="*/ 6 w 6"/>
                <a:gd name="T7" fmla="*/ 3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26"/>
            <p:cNvSpPr>
              <a:spLocks/>
            </p:cNvSpPr>
            <p:nvPr/>
          </p:nvSpPr>
          <p:spPr bwMode="auto">
            <a:xfrm>
              <a:off x="8404225" y="5089526"/>
              <a:ext cx="107950" cy="50800"/>
            </a:xfrm>
            <a:custGeom>
              <a:avLst/>
              <a:gdLst>
                <a:gd name="T0" fmla="*/ 3 w 68"/>
                <a:gd name="T1" fmla="*/ 32 h 32"/>
                <a:gd name="T2" fmla="*/ 0 w 68"/>
                <a:gd name="T3" fmla="*/ 18 h 32"/>
                <a:gd name="T4" fmla="*/ 64 w 68"/>
                <a:gd name="T5" fmla="*/ 0 h 32"/>
                <a:gd name="T6" fmla="*/ 68 w 68"/>
                <a:gd name="T7" fmla="*/ 11 h 32"/>
                <a:gd name="T8" fmla="*/ 3 w 6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2">
                  <a:moveTo>
                    <a:pt x="3" y="32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8" y="11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27"/>
            <p:cNvSpPr>
              <a:spLocks/>
            </p:cNvSpPr>
            <p:nvPr/>
          </p:nvSpPr>
          <p:spPr bwMode="auto">
            <a:xfrm>
              <a:off x="8488363" y="5078413"/>
              <a:ext cx="34925" cy="33338"/>
            </a:xfrm>
            <a:custGeom>
              <a:avLst/>
              <a:gdLst>
                <a:gd name="T0" fmla="*/ 4 w 6"/>
                <a:gd name="T1" fmla="*/ 6 h 6"/>
                <a:gd name="T2" fmla="*/ 1 w 6"/>
                <a:gd name="T3" fmla="*/ 4 h 6"/>
                <a:gd name="T4" fmla="*/ 2 w 6"/>
                <a:gd name="T5" fmla="*/ 1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28"/>
            <p:cNvSpPr>
              <a:spLocks/>
            </p:cNvSpPr>
            <p:nvPr/>
          </p:nvSpPr>
          <p:spPr bwMode="auto">
            <a:xfrm>
              <a:off x="8380413" y="5014913"/>
              <a:ext cx="92075" cy="96838"/>
            </a:xfrm>
            <a:custGeom>
              <a:avLst/>
              <a:gdLst>
                <a:gd name="T0" fmla="*/ 15 w 58"/>
                <a:gd name="T1" fmla="*/ 61 h 61"/>
                <a:gd name="T2" fmla="*/ 0 w 58"/>
                <a:gd name="T3" fmla="*/ 54 h 61"/>
                <a:gd name="T4" fmla="*/ 47 w 58"/>
                <a:gd name="T5" fmla="*/ 0 h 61"/>
                <a:gd name="T6" fmla="*/ 58 w 58"/>
                <a:gd name="T7" fmla="*/ 11 h 61"/>
                <a:gd name="T8" fmla="*/ 15 w 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1">
                  <a:moveTo>
                    <a:pt x="15" y="61"/>
                  </a:moveTo>
                  <a:lnTo>
                    <a:pt x="0" y="54"/>
                  </a:lnTo>
                  <a:lnTo>
                    <a:pt x="47" y="0"/>
                  </a:lnTo>
                  <a:lnTo>
                    <a:pt x="58" y="11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9"/>
            <p:cNvSpPr>
              <a:spLocks/>
            </p:cNvSpPr>
            <p:nvPr/>
          </p:nvSpPr>
          <p:spPr bwMode="auto">
            <a:xfrm>
              <a:off x="8443913" y="5008563"/>
              <a:ext cx="33338" cy="349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3432062" y="730250"/>
            <a:ext cx="815975" cy="1101726"/>
            <a:chOff x="4449763" y="992188"/>
            <a:chExt cx="815975" cy="1101726"/>
          </a:xfrm>
        </p:grpSpPr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4906963" y="1141413"/>
              <a:ext cx="211138" cy="211138"/>
            </a:xfrm>
            <a:custGeom>
              <a:avLst/>
              <a:gdLst>
                <a:gd name="T0" fmla="*/ 18 w 37"/>
                <a:gd name="T1" fmla="*/ 37 h 37"/>
                <a:gd name="T2" fmla="*/ 0 w 37"/>
                <a:gd name="T3" fmla="*/ 18 h 37"/>
                <a:gd name="T4" fmla="*/ 18 w 37"/>
                <a:gd name="T5" fmla="*/ 0 h 37"/>
                <a:gd name="T6" fmla="*/ 37 w 37"/>
                <a:gd name="T7" fmla="*/ 18 h 37"/>
                <a:gd name="T8" fmla="*/ 18 w 37"/>
                <a:gd name="T9" fmla="*/ 37 h 37"/>
                <a:gd name="T10" fmla="*/ 18 w 37"/>
                <a:gd name="T11" fmla="*/ 4 h 37"/>
                <a:gd name="T12" fmla="*/ 4 w 37"/>
                <a:gd name="T13" fmla="*/ 18 h 37"/>
                <a:gd name="T14" fmla="*/ 18 w 37"/>
                <a:gd name="T15" fmla="*/ 33 h 37"/>
                <a:gd name="T16" fmla="*/ 33 w 37"/>
                <a:gd name="T17" fmla="*/ 18 h 37"/>
                <a:gd name="T18" fmla="*/ 18 w 37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18" y="37"/>
                  </a:moveTo>
                  <a:cubicBezTo>
                    <a:pt x="8" y="37"/>
                    <a:pt x="0" y="29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7" y="8"/>
                    <a:pt x="37" y="18"/>
                  </a:cubicBezTo>
                  <a:cubicBezTo>
                    <a:pt x="37" y="29"/>
                    <a:pt x="28" y="37"/>
                    <a:pt x="18" y="37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3"/>
                    <a:pt x="18" y="33"/>
                  </a:cubicBezTo>
                  <a:cubicBezTo>
                    <a:pt x="26" y="33"/>
                    <a:pt x="33" y="26"/>
                    <a:pt x="33" y="18"/>
                  </a:cubicBezTo>
                  <a:cubicBezTo>
                    <a:pt x="33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4951413" y="1187451"/>
              <a:ext cx="120650" cy="11906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>
              <a:spLocks noChangeArrowheads="1"/>
            </p:cNvSpPr>
            <p:nvPr/>
          </p:nvSpPr>
          <p:spPr bwMode="auto">
            <a:xfrm>
              <a:off x="4997450" y="992188"/>
              <a:ext cx="22225" cy="50800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46"/>
            <p:cNvSpPr>
              <a:spLocks noChangeArrowheads="1"/>
            </p:cNvSpPr>
            <p:nvPr/>
          </p:nvSpPr>
          <p:spPr bwMode="auto">
            <a:xfrm>
              <a:off x="4757738" y="1231901"/>
              <a:ext cx="508000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152"/>
            <p:cNvSpPr>
              <a:spLocks noChangeArrowheads="1"/>
            </p:cNvSpPr>
            <p:nvPr/>
          </p:nvSpPr>
          <p:spPr bwMode="auto">
            <a:xfrm>
              <a:off x="4649788" y="1700213"/>
              <a:ext cx="22225" cy="13176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53"/>
            <p:cNvSpPr>
              <a:spLocks noChangeArrowheads="1"/>
            </p:cNvSpPr>
            <p:nvPr/>
          </p:nvSpPr>
          <p:spPr bwMode="auto">
            <a:xfrm>
              <a:off x="4643438" y="1682751"/>
              <a:ext cx="34925" cy="3492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54"/>
            <p:cNvSpPr>
              <a:spLocks/>
            </p:cNvSpPr>
            <p:nvPr/>
          </p:nvSpPr>
          <p:spPr bwMode="auto">
            <a:xfrm>
              <a:off x="4546600" y="1722438"/>
              <a:ext cx="92075" cy="120650"/>
            </a:xfrm>
            <a:custGeom>
              <a:avLst/>
              <a:gdLst>
                <a:gd name="T0" fmla="*/ 43 w 58"/>
                <a:gd name="T1" fmla="*/ 76 h 76"/>
                <a:gd name="T2" fmla="*/ 0 w 58"/>
                <a:gd name="T3" fmla="*/ 8 h 76"/>
                <a:gd name="T4" fmla="*/ 15 w 58"/>
                <a:gd name="T5" fmla="*/ 0 h 76"/>
                <a:gd name="T6" fmla="*/ 58 w 58"/>
                <a:gd name="T7" fmla="*/ 69 h 76"/>
                <a:gd name="T8" fmla="*/ 43 w 5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6">
                  <a:moveTo>
                    <a:pt x="43" y="76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58" y="69"/>
                  </a:lnTo>
                  <a:lnTo>
                    <a:pt x="43" y="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55"/>
            <p:cNvSpPr>
              <a:spLocks/>
            </p:cNvSpPr>
            <p:nvPr/>
          </p:nvSpPr>
          <p:spPr bwMode="auto">
            <a:xfrm>
              <a:off x="4535488" y="1706563"/>
              <a:ext cx="46038" cy="44450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6"/>
            <p:cNvSpPr>
              <a:spLocks/>
            </p:cNvSpPr>
            <p:nvPr/>
          </p:nvSpPr>
          <p:spPr bwMode="auto">
            <a:xfrm>
              <a:off x="4484688" y="1792288"/>
              <a:ext cx="125413" cy="79375"/>
            </a:xfrm>
            <a:custGeom>
              <a:avLst/>
              <a:gdLst>
                <a:gd name="T0" fmla="*/ 71 w 79"/>
                <a:gd name="T1" fmla="*/ 50 h 50"/>
                <a:gd name="T2" fmla="*/ 0 w 79"/>
                <a:gd name="T3" fmla="*/ 14 h 50"/>
                <a:gd name="T4" fmla="*/ 3 w 79"/>
                <a:gd name="T5" fmla="*/ 0 h 50"/>
                <a:gd name="T6" fmla="*/ 79 w 79"/>
                <a:gd name="T7" fmla="*/ 35 h 50"/>
                <a:gd name="T8" fmla="*/ 71 w 7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0">
                  <a:moveTo>
                    <a:pt x="71" y="50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79" y="35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57"/>
            <p:cNvSpPr>
              <a:spLocks/>
            </p:cNvSpPr>
            <p:nvPr/>
          </p:nvSpPr>
          <p:spPr bwMode="auto">
            <a:xfrm>
              <a:off x="4467225" y="1779588"/>
              <a:ext cx="39688" cy="46038"/>
            </a:xfrm>
            <a:custGeom>
              <a:avLst/>
              <a:gdLst>
                <a:gd name="T0" fmla="*/ 5 w 7"/>
                <a:gd name="T1" fmla="*/ 1 h 8"/>
                <a:gd name="T2" fmla="*/ 7 w 7"/>
                <a:gd name="T3" fmla="*/ 6 h 8"/>
                <a:gd name="T4" fmla="*/ 2 w 7"/>
                <a:gd name="T5" fmla="*/ 7 h 8"/>
                <a:gd name="T6" fmla="*/ 1 w 7"/>
                <a:gd name="T7" fmla="*/ 3 h 8"/>
                <a:gd name="T8" fmla="*/ 5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1"/>
                  </a:moveTo>
                  <a:cubicBezTo>
                    <a:pt x="7" y="2"/>
                    <a:pt x="7" y="4"/>
                    <a:pt x="7" y="6"/>
                  </a:cubicBez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58"/>
            <p:cNvSpPr>
              <a:spLocks/>
            </p:cNvSpPr>
            <p:nvPr/>
          </p:nvSpPr>
          <p:spPr bwMode="auto">
            <a:xfrm>
              <a:off x="4467225" y="1882776"/>
              <a:ext cx="130175" cy="34925"/>
            </a:xfrm>
            <a:custGeom>
              <a:avLst/>
              <a:gdLst>
                <a:gd name="T0" fmla="*/ 0 w 82"/>
                <a:gd name="T1" fmla="*/ 22 h 22"/>
                <a:gd name="T2" fmla="*/ 0 w 82"/>
                <a:gd name="T3" fmla="*/ 7 h 22"/>
                <a:gd name="T4" fmla="*/ 79 w 82"/>
                <a:gd name="T5" fmla="*/ 0 h 22"/>
                <a:gd name="T6" fmla="*/ 82 w 82"/>
                <a:gd name="T7" fmla="*/ 14 h 22"/>
                <a:gd name="T8" fmla="*/ 0 w 8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2">
                  <a:moveTo>
                    <a:pt x="0" y="22"/>
                  </a:moveTo>
                  <a:lnTo>
                    <a:pt x="0" y="7"/>
                  </a:lnTo>
                  <a:lnTo>
                    <a:pt x="79" y="0"/>
                  </a:lnTo>
                  <a:lnTo>
                    <a:pt x="8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59"/>
            <p:cNvSpPr>
              <a:spLocks/>
            </p:cNvSpPr>
            <p:nvPr/>
          </p:nvSpPr>
          <p:spPr bwMode="auto">
            <a:xfrm>
              <a:off x="4449763" y="1889126"/>
              <a:ext cx="39688" cy="39688"/>
            </a:xfrm>
            <a:custGeom>
              <a:avLst/>
              <a:gdLst>
                <a:gd name="T0" fmla="*/ 3 w 7"/>
                <a:gd name="T1" fmla="*/ 0 h 7"/>
                <a:gd name="T2" fmla="*/ 6 w 7"/>
                <a:gd name="T3" fmla="*/ 3 h 7"/>
                <a:gd name="T4" fmla="*/ 4 w 7"/>
                <a:gd name="T5" fmla="*/ 6 h 7"/>
                <a:gd name="T6" fmla="*/ 0 w 7"/>
                <a:gd name="T7" fmla="*/ 4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5" y="0"/>
                    <a:pt x="6" y="1"/>
                    <a:pt x="6" y="3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60"/>
            <p:cNvSpPr>
              <a:spLocks/>
            </p:cNvSpPr>
            <p:nvPr/>
          </p:nvSpPr>
          <p:spPr bwMode="auto">
            <a:xfrm>
              <a:off x="4495800" y="1917701"/>
              <a:ext cx="119063" cy="96838"/>
            </a:xfrm>
            <a:custGeom>
              <a:avLst/>
              <a:gdLst>
                <a:gd name="T0" fmla="*/ 11 w 75"/>
                <a:gd name="T1" fmla="*/ 61 h 61"/>
                <a:gd name="T2" fmla="*/ 0 w 75"/>
                <a:gd name="T3" fmla="*/ 50 h 61"/>
                <a:gd name="T4" fmla="*/ 64 w 75"/>
                <a:gd name="T5" fmla="*/ 0 h 61"/>
                <a:gd name="T6" fmla="*/ 75 w 75"/>
                <a:gd name="T7" fmla="*/ 10 h 61"/>
                <a:gd name="T8" fmla="*/ 11 w 7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1">
                  <a:moveTo>
                    <a:pt x="11" y="61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75" y="10"/>
                  </a:lnTo>
                  <a:lnTo>
                    <a:pt x="11" y="61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61"/>
            <p:cNvSpPr>
              <a:spLocks/>
            </p:cNvSpPr>
            <p:nvPr/>
          </p:nvSpPr>
          <p:spPr bwMode="auto">
            <a:xfrm>
              <a:off x="4484688" y="1985963"/>
              <a:ext cx="39688" cy="39688"/>
            </a:xfrm>
            <a:custGeom>
              <a:avLst/>
              <a:gdLst>
                <a:gd name="T0" fmla="*/ 2 w 7"/>
                <a:gd name="T1" fmla="*/ 1 h 7"/>
                <a:gd name="T2" fmla="*/ 6 w 7"/>
                <a:gd name="T3" fmla="*/ 1 h 7"/>
                <a:gd name="T4" fmla="*/ 6 w 7"/>
                <a:gd name="T5" fmla="*/ 6 h 7"/>
                <a:gd name="T6" fmla="*/ 1 w 7"/>
                <a:gd name="T7" fmla="*/ 5 h 7"/>
                <a:gd name="T8" fmla="*/ 2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62"/>
            <p:cNvSpPr>
              <a:spLocks/>
            </p:cNvSpPr>
            <p:nvPr/>
          </p:nvSpPr>
          <p:spPr bwMode="auto">
            <a:xfrm>
              <a:off x="4575175" y="1939926"/>
              <a:ext cx="68263" cy="131763"/>
            </a:xfrm>
            <a:custGeom>
              <a:avLst/>
              <a:gdLst>
                <a:gd name="T0" fmla="*/ 14 w 43"/>
                <a:gd name="T1" fmla="*/ 83 h 83"/>
                <a:gd name="T2" fmla="*/ 0 w 43"/>
                <a:gd name="T3" fmla="*/ 79 h 83"/>
                <a:gd name="T4" fmla="*/ 29 w 43"/>
                <a:gd name="T5" fmla="*/ 0 h 83"/>
                <a:gd name="T6" fmla="*/ 43 w 43"/>
                <a:gd name="T7" fmla="*/ 7 h 83"/>
                <a:gd name="T8" fmla="*/ 14 w 4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3">
                  <a:moveTo>
                    <a:pt x="14" y="83"/>
                  </a:moveTo>
                  <a:lnTo>
                    <a:pt x="0" y="79"/>
                  </a:lnTo>
                  <a:lnTo>
                    <a:pt x="29" y="0"/>
                  </a:lnTo>
                  <a:lnTo>
                    <a:pt x="43" y="7"/>
                  </a:lnTo>
                  <a:lnTo>
                    <a:pt x="14" y="8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63"/>
            <p:cNvSpPr>
              <a:spLocks/>
            </p:cNvSpPr>
            <p:nvPr/>
          </p:nvSpPr>
          <p:spPr bwMode="auto">
            <a:xfrm>
              <a:off x="4570413" y="2047876"/>
              <a:ext cx="39688" cy="39688"/>
            </a:xfrm>
            <a:custGeom>
              <a:avLst/>
              <a:gdLst>
                <a:gd name="T0" fmla="*/ 0 w 7"/>
                <a:gd name="T1" fmla="*/ 2 h 7"/>
                <a:gd name="T2" fmla="*/ 4 w 7"/>
                <a:gd name="T3" fmla="*/ 0 h 7"/>
                <a:gd name="T4" fmla="*/ 6 w 7"/>
                <a:gd name="T5" fmla="*/ 4 h 7"/>
                <a:gd name="T6" fmla="*/ 2 w 7"/>
                <a:gd name="T7" fmla="*/ 6 h 7"/>
                <a:gd name="T8" fmla="*/ 0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4654550" y="1946276"/>
              <a:ext cx="52388" cy="130175"/>
            </a:xfrm>
            <a:custGeom>
              <a:avLst/>
              <a:gdLst>
                <a:gd name="T0" fmla="*/ 18 w 33"/>
                <a:gd name="T1" fmla="*/ 82 h 82"/>
                <a:gd name="T2" fmla="*/ 0 w 33"/>
                <a:gd name="T3" fmla="*/ 3 h 82"/>
                <a:gd name="T4" fmla="*/ 15 w 33"/>
                <a:gd name="T5" fmla="*/ 0 h 82"/>
                <a:gd name="T6" fmla="*/ 33 w 33"/>
                <a:gd name="T7" fmla="*/ 82 h 82"/>
                <a:gd name="T8" fmla="*/ 18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18" y="82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33" y="82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672013" y="2054226"/>
              <a:ext cx="39688" cy="39688"/>
            </a:xfrm>
            <a:custGeom>
              <a:avLst/>
              <a:gdLst>
                <a:gd name="T0" fmla="*/ 0 w 7"/>
                <a:gd name="T1" fmla="*/ 5 h 7"/>
                <a:gd name="T2" fmla="*/ 3 w 7"/>
                <a:gd name="T3" fmla="*/ 1 h 7"/>
                <a:gd name="T4" fmla="*/ 7 w 7"/>
                <a:gd name="T5" fmla="*/ 3 h 7"/>
                <a:gd name="T6" fmla="*/ 4 w 7"/>
                <a:gd name="T7" fmla="*/ 7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4689475" y="1928813"/>
              <a:ext cx="103188" cy="107950"/>
            </a:xfrm>
            <a:custGeom>
              <a:avLst/>
              <a:gdLst>
                <a:gd name="T0" fmla="*/ 57 w 65"/>
                <a:gd name="T1" fmla="*/ 68 h 68"/>
                <a:gd name="T2" fmla="*/ 0 w 65"/>
                <a:gd name="T3" fmla="*/ 11 h 68"/>
                <a:gd name="T4" fmla="*/ 11 w 65"/>
                <a:gd name="T5" fmla="*/ 0 h 68"/>
                <a:gd name="T6" fmla="*/ 65 w 65"/>
                <a:gd name="T7" fmla="*/ 57 h 68"/>
                <a:gd name="T8" fmla="*/ 57 w 65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8">
                  <a:moveTo>
                    <a:pt x="57" y="6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65" y="57"/>
                  </a:lnTo>
                  <a:lnTo>
                    <a:pt x="57" y="6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4764088" y="2008188"/>
              <a:ext cx="39688" cy="39688"/>
            </a:xfrm>
            <a:custGeom>
              <a:avLst/>
              <a:gdLst>
                <a:gd name="T0" fmla="*/ 1 w 7"/>
                <a:gd name="T1" fmla="*/ 6 h 7"/>
                <a:gd name="T2" fmla="*/ 2 w 7"/>
                <a:gd name="T3" fmla="*/ 1 h 7"/>
                <a:gd name="T4" fmla="*/ 6 w 7"/>
                <a:gd name="T5" fmla="*/ 1 h 7"/>
                <a:gd name="T6" fmla="*/ 6 w 7"/>
                <a:gd name="T7" fmla="*/ 6 h 7"/>
                <a:gd name="T8" fmla="*/ 1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3"/>
                    <a:pt x="7" y="5"/>
                    <a:pt x="6" y="6"/>
                  </a:cubicBezTo>
                  <a:cubicBezTo>
                    <a:pt x="5" y="7"/>
                    <a:pt x="3" y="7"/>
                    <a:pt x="1" y="6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4711700" y="1893888"/>
              <a:ext cx="131763" cy="57150"/>
            </a:xfrm>
            <a:custGeom>
              <a:avLst/>
              <a:gdLst>
                <a:gd name="T0" fmla="*/ 79 w 83"/>
                <a:gd name="T1" fmla="*/ 36 h 36"/>
                <a:gd name="T2" fmla="*/ 0 w 83"/>
                <a:gd name="T3" fmla="*/ 15 h 36"/>
                <a:gd name="T4" fmla="*/ 4 w 83"/>
                <a:gd name="T5" fmla="*/ 0 h 36"/>
                <a:gd name="T6" fmla="*/ 83 w 83"/>
                <a:gd name="T7" fmla="*/ 22 h 36"/>
                <a:gd name="T8" fmla="*/ 79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79" y="3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83" y="22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4821238" y="1917701"/>
              <a:ext cx="39688" cy="39688"/>
            </a:xfrm>
            <a:custGeom>
              <a:avLst/>
              <a:gdLst>
                <a:gd name="T0" fmla="*/ 2 w 7"/>
                <a:gd name="T1" fmla="*/ 7 h 7"/>
                <a:gd name="T2" fmla="*/ 0 w 7"/>
                <a:gd name="T3" fmla="*/ 3 h 7"/>
                <a:gd name="T4" fmla="*/ 4 w 7"/>
                <a:gd name="T5" fmla="*/ 1 h 7"/>
                <a:gd name="T6" fmla="*/ 6 w 7"/>
                <a:gd name="T7" fmla="*/ 5 h 7"/>
                <a:gd name="T8" fmla="*/ 2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6" y="6"/>
                    <a:pt x="4" y="7"/>
                    <a:pt x="2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4711700" y="1825626"/>
              <a:ext cx="131763" cy="57150"/>
            </a:xfrm>
            <a:custGeom>
              <a:avLst/>
              <a:gdLst>
                <a:gd name="T0" fmla="*/ 4 w 83"/>
                <a:gd name="T1" fmla="*/ 36 h 36"/>
                <a:gd name="T2" fmla="*/ 0 w 83"/>
                <a:gd name="T3" fmla="*/ 25 h 36"/>
                <a:gd name="T4" fmla="*/ 79 w 83"/>
                <a:gd name="T5" fmla="*/ 0 h 36"/>
                <a:gd name="T6" fmla="*/ 83 w 83"/>
                <a:gd name="T7" fmla="*/ 11 h 36"/>
                <a:gd name="T8" fmla="*/ 4 w 8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4" y="36"/>
                  </a:moveTo>
                  <a:lnTo>
                    <a:pt x="0" y="25"/>
                  </a:lnTo>
                  <a:lnTo>
                    <a:pt x="79" y="0"/>
                  </a:lnTo>
                  <a:lnTo>
                    <a:pt x="83" y="11"/>
                  </a:lnTo>
                  <a:lnTo>
                    <a:pt x="4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4814888" y="1814513"/>
              <a:ext cx="46038" cy="39688"/>
            </a:xfrm>
            <a:custGeom>
              <a:avLst/>
              <a:gdLst>
                <a:gd name="T0" fmla="*/ 5 w 8"/>
                <a:gd name="T1" fmla="*/ 7 h 7"/>
                <a:gd name="T2" fmla="*/ 1 w 8"/>
                <a:gd name="T3" fmla="*/ 5 h 7"/>
                <a:gd name="T4" fmla="*/ 3 w 8"/>
                <a:gd name="T5" fmla="*/ 0 h 7"/>
                <a:gd name="T6" fmla="*/ 7 w 8"/>
                <a:gd name="T7" fmla="*/ 3 h 7"/>
                <a:gd name="T8" fmla="*/ 5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4"/>
                    <a:pt x="7" y="6"/>
                    <a:pt x="5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72"/>
            <p:cNvSpPr>
              <a:spLocks/>
            </p:cNvSpPr>
            <p:nvPr/>
          </p:nvSpPr>
          <p:spPr bwMode="auto">
            <a:xfrm>
              <a:off x="4689475" y="1739901"/>
              <a:ext cx="103188" cy="114300"/>
            </a:xfrm>
            <a:custGeom>
              <a:avLst/>
              <a:gdLst>
                <a:gd name="T0" fmla="*/ 11 w 65"/>
                <a:gd name="T1" fmla="*/ 72 h 72"/>
                <a:gd name="T2" fmla="*/ 0 w 65"/>
                <a:gd name="T3" fmla="*/ 61 h 72"/>
                <a:gd name="T4" fmla="*/ 54 w 65"/>
                <a:gd name="T5" fmla="*/ 0 h 72"/>
                <a:gd name="T6" fmla="*/ 65 w 65"/>
                <a:gd name="T7" fmla="*/ 7 h 72"/>
                <a:gd name="T8" fmla="*/ 11 w 6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2">
                  <a:moveTo>
                    <a:pt x="11" y="72"/>
                  </a:moveTo>
                  <a:lnTo>
                    <a:pt x="0" y="61"/>
                  </a:lnTo>
                  <a:lnTo>
                    <a:pt x="54" y="0"/>
                  </a:lnTo>
                  <a:lnTo>
                    <a:pt x="65" y="7"/>
                  </a:lnTo>
                  <a:lnTo>
                    <a:pt x="11" y="7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73"/>
            <p:cNvSpPr>
              <a:spLocks/>
            </p:cNvSpPr>
            <p:nvPr/>
          </p:nvSpPr>
          <p:spPr bwMode="auto">
            <a:xfrm>
              <a:off x="4757738" y="1728788"/>
              <a:ext cx="46038" cy="39688"/>
            </a:xfrm>
            <a:custGeom>
              <a:avLst/>
              <a:gdLst>
                <a:gd name="T0" fmla="*/ 6 w 8"/>
                <a:gd name="T1" fmla="*/ 5 h 7"/>
                <a:gd name="T2" fmla="*/ 2 w 8"/>
                <a:gd name="T3" fmla="*/ 6 h 7"/>
                <a:gd name="T4" fmla="*/ 1 w 8"/>
                <a:gd name="T5" fmla="*/ 1 h 7"/>
                <a:gd name="T6" fmla="*/ 6 w 8"/>
                <a:gd name="T7" fmla="*/ 1 h 7"/>
                <a:gd name="T8" fmla="*/ 6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7" y="2"/>
                    <a:pt x="8" y="4"/>
                    <a:pt x="6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1" name="文本框 45"/>
          <p:cNvSpPr>
            <a:spLocks noChangeArrowheads="1"/>
          </p:cNvSpPr>
          <p:nvPr/>
        </p:nvSpPr>
        <p:spPr bwMode="auto">
          <a:xfrm rot="5400000">
            <a:off x="2429706" y="2931580"/>
            <a:ext cx="1920213" cy="40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目录 </a:t>
            </a:r>
            <a:r>
              <a:rPr lang="en-US" altLang="zh-CN" sz="1600" b="1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Contents</a:t>
            </a:r>
            <a:endParaRPr lang="zh-CN" altLang="en-US" sz="1600" b="1" noProof="1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2" name="Text Box 10"/>
          <p:cNvSpPr txBox="1">
            <a:spLocks noChangeArrowheads="1"/>
          </p:cNvSpPr>
          <p:nvPr/>
        </p:nvSpPr>
        <p:spPr bwMode="auto">
          <a:xfrm>
            <a:off x="5631941" y="217932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273" name="矩形 272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F4B2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4" name="矩形 273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F4B251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5" name="Text Box 10"/>
          <p:cNvSpPr txBox="1">
            <a:spLocks noChangeArrowheads="1"/>
          </p:cNvSpPr>
          <p:nvPr/>
        </p:nvSpPr>
        <p:spPr bwMode="auto">
          <a:xfrm>
            <a:off x="3983567" y="2382623"/>
            <a:ext cx="908782" cy="7827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4267" b="1" noProof="1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76" name="组合 275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302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03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cxnSp>
        <p:nvCxnSpPr>
          <p:cNvPr id="304" name="直接连接符 303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直接连接符 304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直接连接符 305"/>
          <p:cNvCxnSpPr/>
          <p:nvPr/>
        </p:nvCxnSpPr>
        <p:spPr>
          <a:xfrm>
            <a:off x="5762080" y="3058861"/>
            <a:ext cx="3310275" cy="21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矩形 306"/>
          <p:cNvSpPr/>
          <p:nvPr/>
        </p:nvSpPr>
        <p:spPr>
          <a:xfrm>
            <a:off x="5631941" y="3264340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团队成员介绍</a:t>
            </a:r>
          </a:p>
        </p:txBody>
      </p:sp>
      <p:sp>
        <p:nvSpPr>
          <p:cNvPr id="308" name="矩形 307"/>
          <p:cNvSpPr/>
          <p:nvPr/>
        </p:nvSpPr>
        <p:spPr>
          <a:xfrm>
            <a:off x="7408138" y="323811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09" name="矩形 308"/>
          <p:cNvSpPr/>
          <p:nvPr/>
        </p:nvSpPr>
        <p:spPr>
          <a:xfrm>
            <a:off x="5631941" y="3682442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具体工作明细</a:t>
            </a:r>
          </a:p>
        </p:txBody>
      </p:sp>
      <p:sp>
        <p:nvSpPr>
          <p:cNvPr id="310" name="矩形 309"/>
          <p:cNvSpPr/>
          <p:nvPr/>
        </p:nvSpPr>
        <p:spPr>
          <a:xfrm>
            <a:off x="7408138" y="365621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重点工作回顾</a:t>
            </a:r>
          </a:p>
        </p:txBody>
      </p:sp>
      <p:sp>
        <p:nvSpPr>
          <p:cNvPr id="311" name="矩形 310"/>
          <p:cNvSpPr/>
          <p:nvPr/>
        </p:nvSpPr>
        <p:spPr>
          <a:xfrm>
            <a:off x="5631941" y="4085802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82625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0"/>
      <p:bldP spid="272" grpId="0"/>
      <p:bldP spid="273" grpId="0" animBg="1"/>
      <p:bldP spid="274" grpId="0" animBg="1"/>
      <p:bldP spid="275" grpId="0"/>
      <p:bldP spid="307" grpId="0"/>
      <p:bldP spid="308" grpId="0"/>
      <p:bldP spid="309" grpId="0"/>
      <p:bldP spid="310" grpId="0"/>
      <p:bldP spid="3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3621" y="1389309"/>
            <a:ext cx="10184758" cy="4079383"/>
            <a:chOff x="1003621" y="1389309"/>
            <a:chExt cx="10184758" cy="4079383"/>
          </a:xfrm>
        </p:grpSpPr>
        <p:grpSp>
          <p:nvGrpSpPr>
            <p:cNvPr id="205" name="işḻide"/>
            <p:cNvGrpSpPr/>
            <p:nvPr/>
          </p:nvGrpSpPr>
          <p:grpSpPr>
            <a:xfrm>
              <a:off x="2788465" y="1688196"/>
              <a:ext cx="6604001" cy="3276503"/>
              <a:chOff x="2896255" y="2209107"/>
              <a:chExt cx="7573233" cy="3757378"/>
            </a:xfrm>
          </p:grpSpPr>
          <p:sp>
            <p:nvSpPr>
              <p:cNvPr id="206" name="îslîde"/>
              <p:cNvSpPr/>
              <p:nvPr/>
            </p:nvSpPr>
            <p:spPr bwMode="auto">
              <a:xfrm rot="5400000">
                <a:off x="3444467" y="2304357"/>
                <a:ext cx="1381113" cy="1190615"/>
              </a:xfrm>
              <a:prstGeom prst="hexagon">
                <a:avLst/>
              </a:prstGeom>
              <a:solidFill>
                <a:srgbClr val="F4B251"/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07" name="îṣľïde"/>
              <p:cNvSpPr/>
              <p:nvPr/>
            </p:nvSpPr>
            <p:spPr bwMode="auto">
              <a:xfrm rot="5400000">
                <a:off x="2801006" y="3492489"/>
                <a:ext cx="1381113" cy="1190615"/>
              </a:xfrm>
              <a:prstGeom prst="hexagon">
                <a:avLst/>
              </a:prstGeom>
              <a:solidFill>
                <a:srgbClr val="F4B251"/>
              </a:solidFill>
              <a:ln w="19050">
                <a:noFill/>
                <a:round/>
              </a:ln>
            </p:spPr>
            <p:txBody>
              <a:bodyPr rot="0" spcFirstLastPara="0" vert="vert270" wrap="none" lIns="91440" tIns="45720" rIns="91440" bIns="45720" anchor="ctr" anchorCtr="1" forceAA="0" compatLnSpc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01</a:t>
                </a:r>
              </a:p>
            </p:txBody>
          </p:sp>
          <p:sp>
            <p:nvSpPr>
              <p:cNvPr id="208" name="îšḷíďè"/>
              <p:cNvSpPr/>
              <p:nvPr/>
            </p:nvSpPr>
            <p:spPr bwMode="auto">
              <a:xfrm rot="5400000">
                <a:off x="4087927" y="3492489"/>
                <a:ext cx="1381113" cy="1190615"/>
              </a:xfrm>
              <a:prstGeom prst="hexagon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09" name="ïṧľîḑè"/>
              <p:cNvSpPr/>
              <p:nvPr/>
            </p:nvSpPr>
            <p:spPr bwMode="auto">
              <a:xfrm rot="5400000">
                <a:off x="5374847" y="3492489"/>
                <a:ext cx="1381113" cy="1190615"/>
              </a:xfrm>
              <a:prstGeom prst="hexagon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rot="0" spcFirstLastPara="0" vert="vert270" wrap="none" lIns="91440" tIns="45720" rIns="91440" bIns="45720" anchor="ctr" anchorCtr="1" forceAA="0" compatLnSpc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02</a:t>
                </a:r>
              </a:p>
            </p:txBody>
          </p:sp>
          <p:sp>
            <p:nvSpPr>
              <p:cNvPr id="210" name="îšḻiḑe"/>
              <p:cNvSpPr/>
              <p:nvPr/>
            </p:nvSpPr>
            <p:spPr bwMode="auto">
              <a:xfrm rot="5400000">
                <a:off x="6002879" y="4680621"/>
                <a:ext cx="1381113" cy="1190615"/>
              </a:xfrm>
              <a:prstGeom prst="hexagon">
                <a:avLst/>
              </a:prstGeom>
              <a:solidFill>
                <a:srgbClr val="F4B251"/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1" name="íśliḑé"/>
              <p:cNvSpPr/>
              <p:nvPr/>
            </p:nvSpPr>
            <p:spPr bwMode="auto">
              <a:xfrm rot="5400000">
                <a:off x="6002879" y="2304357"/>
                <a:ext cx="1381113" cy="1190615"/>
              </a:xfrm>
              <a:prstGeom prst="hexagon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2" name="ísḷïḍe"/>
              <p:cNvSpPr/>
              <p:nvPr/>
            </p:nvSpPr>
            <p:spPr bwMode="auto">
              <a:xfrm rot="5400000">
                <a:off x="7289799" y="4680621"/>
                <a:ext cx="1381113" cy="1190615"/>
              </a:xfrm>
              <a:prstGeom prst="hexagon">
                <a:avLst/>
              </a:prstGeom>
              <a:solidFill>
                <a:srgbClr val="F4B251"/>
              </a:solidFill>
              <a:ln w="19050">
                <a:noFill/>
                <a:round/>
              </a:ln>
            </p:spPr>
            <p:txBody>
              <a:bodyPr rot="0" spcFirstLastPara="0" vert="vert270" wrap="none" lIns="91440" tIns="45720" rIns="91440" bIns="45720" anchor="ctr" anchorCtr="1" forceAA="0" compatLnSpc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03</a:t>
                </a:r>
              </a:p>
            </p:txBody>
          </p:sp>
          <p:sp>
            <p:nvSpPr>
              <p:cNvPr id="213" name="i$ḻidé"/>
              <p:cNvSpPr/>
              <p:nvPr/>
            </p:nvSpPr>
            <p:spPr bwMode="auto">
              <a:xfrm rot="5400000">
                <a:off x="7896703" y="3492489"/>
                <a:ext cx="1381113" cy="1190615"/>
              </a:xfrm>
              <a:prstGeom prst="hexagon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4" name="iṥḻíḋe"/>
              <p:cNvSpPr/>
              <p:nvPr/>
            </p:nvSpPr>
            <p:spPr bwMode="auto">
              <a:xfrm rot="5400000">
                <a:off x="9183624" y="3492489"/>
                <a:ext cx="1381113" cy="1190615"/>
              </a:xfrm>
              <a:prstGeom prst="hexagon">
                <a:avLst/>
              </a:prstGeom>
              <a:solidFill>
                <a:srgbClr val="FFFF00"/>
              </a:solidFill>
              <a:ln w="19050">
                <a:noFill/>
                <a:round/>
              </a:ln>
            </p:spPr>
            <p:txBody>
              <a:bodyPr rot="0" spcFirstLastPara="0" vert="vert270" wrap="none" lIns="91440" tIns="45720" rIns="91440" bIns="45720" anchor="ctr" anchorCtr="1" forceAA="0" compatLnSpc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04</a:t>
                </a:r>
              </a:p>
            </p:txBody>
          </p:sp>
          <p:sp>
            <p:nvSpPr>
              <p:cNvPr id="215" name="îşļïďe"/>
              <p:cNvSpPr/>
              <p:nvPr/>
            </p:nvSpPr>
            <p:spPr bwMode="auto">
              <a:xfrm rot="5400000">
                <a:off x="8552857" y="2304356"/>
                <a:ext cx="1381113" cy="1190615"/>
              </a:xfrm>
              <a:prstGeom prst="hexagon">
                <a:avLst/>
              </a:prstGeom>
              <a:solidFill>
                <a:srgbClr val="FFFF00"/>
              </a:solidFill>
              <a:ln w="19050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6" name="iṥ1íḑê"/>
              <p:cNvSpPr>
                <a:spLocks noChangeAspect="1"/>
              </p:cNvSpPr>
              <p:nvPr/>
            </p:nvSpPr>
            <p:spPr bwMode="auto">
              <a:xfrm>
                <a:off x="6502909" y="2716959"/>
                <a:ext cx="381053" cy="365410"/>
              </a:xfrm>
              <a:custGeom>
                <a:avLst/>
                <a:gdLst>
                  <a:gd name="T0" fmla="*/ 1759 w 1781"/>
                  <a:gd name="T1" fmla="*/ 494 h 1708"/>
                  <a:gd name="T2" fmla="*/ 1777 w 1781"/>
                  <a:gd name="T3" fmla="*/ 565 h 1708"/>
                  <a:gd name="T4" fmla="*/ 1703 w 1781"/>
                  <a:gd name="T5" fmla="*/ 992 h 1708"/>
                  <a:gd name="T6" fmla="*/ 1672 w 1781"/>
                  <a:gd name="T7" fmla="*/ 1047 h 1708"/>
                  <a:gd name="T8" fmla="*/ 1613 w 1781"/>
                  <a:gd name="T9" fmla="*/ 1068 h 1708"/>
                  <a:gd name="T10" fmla="*/ 528 w 1781"/>
                  <a:gd name="T11" fmla="*/ 1068 h 1708"/>
                  <a:gd name="T12" fmla="*/ 506 w 1781"/>
                  <a:gd name="T13" fmla="*/ 1189 h 1708"/>
                  <a:gd name="T14" fmla="*/ 1540 w 1781"/>
                  <a:gd name="T15" fmla="*/ 1189 h 1708"/>
                  <a:gd name="T16" fmla="*/ 1605 w 1781"/>
                  <a:gd name="T17" fmla="*/ 1216 h 1708"/>
                  <a:gd name="T18" fmla="*/ 1632 w 1781"/>
                  <a:gd name="T19" fmla="*/ 1282 h 1708"/>
                  <a:gd name="T20" fmla="*/ 1605 w 1781"/>
                  <a:gd name="T21" fmla="*/ 1347 h 1708"/>
                  <a:gd name="T22" fmla="*/ 1540 w 1781"/>
                  <a:gd name="T23" fmla="*/ 1374 h 1708"/>
                  <a:gd name="T24" fmla="*/ 396 w 1781"/>
                  <a:gd name="T25" fmla="*/ 1374 h 1708"/>
                  <a:gd name="T26" fmla="*/ 326 w 1781"/>
                  <a:gd name="T27" fmla="*/ 1340 h 1708"/>
                  <a:gd name="T28" fmla="*/ 304 w 1781"/>
                  <a:gd name="T29" fmla="*/ 1264 h 1708"/>
                  <a:gd name="T30" fmla="*/ 353 w 1781"/>
                  <a:gd name="T31" fmla="*/ 998 h 1708"/>
                  <a:gd name="T32" fmla="*/ 279 w 1781"/>
                  <a:gd name="T33" fmla="*/ 249 h 1708"/>
                  <a:gd name="T34" fmla="*/ 67 w 1781"/>
                  <a:gd name="T35" fmla="*/ 183 h 1708"/>
                  <a:gd name="T36" fmla="*/ 13 w 1781"/>
                  <a:gd name="T37" fmla="*/ 138 h 1708"/>
                  <a:gd name="T38" fmla="*/ 7 w 1781"/>
                  <a:gd name="T39" fmla="*/ 67 h 1708"/>
                  <a:gd name="T40" fmla="*/ 53 w 1781"/>
                  <a:gd name="T41" fmla="*/ 13 h 1708"/>
                  <a:gd name="T42" fmla="*/ 122 w 1781"/>
                  <a:gd name="T43" fmla="*/ 7 h 1708"/>
                  <a:gd name="T44" fmla="*/ 392 w 1781"/>
                  <a:gd name="T45" fmla="*/ 93 h 1708"/>
                  <a:gd name="T46" fmla="*/ 435 w 1781"/>
                  <a:gd name="T47" fmla="*/ 122 h 1708"/>
                  <a:gd name="T48" fmla="*/ 455 w 1781"/>
                  <a:gd name="T49" fmla="*/ 171 h 1708"/>
                  <a:gd name="T50" fmla="*/ 471 w 1781"/>
                  <a:gd name="T51" fmla="*/ 320 h 1708"/>
                  <a:gd name="T52" fmla="*/ 1697 w 1781"/>
                  <a:gd name="T53" fmla="*/ 457 h 1708"/>
                  <a:gd name="T54" fmla="*/ 1759 w 1781"/>
                  <a:gd name="T55" fmla="*/ 494 h 1708"/>
                  <a:gd name="T56" fmla="*/ 535 w 1781"/>
                  <a:gd name="T57" fmla="*/ 1425 h 1708"/>
                  <a:gd name="T58" fmla="*/ 635 w 1781"/>
                  <a:gd name="T59" fmla="*/ 1466 h 1708"/>
                  <a:gd name="T60" fmla="*/ 676 w 1781"/>
                  <a:gd name="T61" fmla="*/ 1566 h 1708"/>
                  <a:gd name="T62" fmla="*/ 635 w 1781"/>
                  <a:gd name="T63" fmla="*/ 1666 h 1708"/>
                  <a:gd name="T64" fmla="*/ 535 w 1781"/>
                  <a:gd name="T65" fmla="*/ 1708 h 1708"/>
                  <a:gd name="T66" fmla="*/ 436 w 1781"/>
                  <a:gd name="T67" fmla="*/ 1666 h 1708"/>
                  <a:gd name="T68" fmla="*/ 394 w 1781"/>
                  <a:gd name="T69" fmla="*/ 1566 h 1708"/>
                  <a:gd name="T70" fmla="*/ 436 w 1781"/>
                  <a:gd name="T71" fmla="*/ 1466 h 1708"/>
                  <a:gd name="T72" fmla="*/ 535 w 1781"/>
                  <a:gd name="T73" fmla="*/ 1425 h 1708"/>
                  <a:gd name="T74" fmla="*/ 1372 w 1781"/>
                  <a:gd name="T75" fmla="*/ 1425 h 1708"/>
                  <a:gd name="T76" fmla="*/ 1472 w 1781"/>
                  <a:gd name="T77" fmla="*/ 1466 h 1708"/>
                  <a:gd name="T78" fmla="*/ 1513 w 1781"/>
                  <a:gd name="T79" fmla="*/ 1566 h 1708"/>
                  <a:gd name="T80" fmla="*/ 1472 w 1781"/>
                  <a:gd name="T81" fmla="*/ 1666 h 1708"/>
                  <a:gd name="T82" fmla="*/ 1372 w 1781"/>
                  <a:gd name="T83" fmla="*/ 1708 h 1708"/>
                  <a:gd name="T84" fmla="*/ 1272 w 1781"/>
                  <a:gd name="T85" fmla="*/ 1666 h 1708"/>
                  <a:gd name="T86" fmla="*/ 1231 w 1781"/>
                  <a:gd name="T87" fmla="*/ 1566 h 1708"/>
                  <a:gd name="T88" fmla="*/ 1272 w 1781"/>
                  <a:gd name="T89" fmla="*/ 1466 h 1708"/>
                  <a:gd name="T90" fmla="*/ 1372 w 1781"/>
                  <a:gd name="T91" fmla="*/ 1425 h 1708"/>
                  <a:gd name="T92" fmla="*/ 1372 w 1781"/>
                  <a:gd name="T93" fmla="*/ 1425 h 1708"/>
                  <a:gd name="T94" fmla="*/ 1372 w 1781"/>
                  <a:gd name="T95" fmla="*/ 1425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81" h="1708">
                    <a:moveTo>
                      <a:pt x="1759" y="494"/>
                    </a:moveTo>
                    <a:cubicBezTo>
                      <a:pt x="1775" y="514"/>
                      <a:pt x="1781" y="537"/>
                      <a:pt x="1777" y="565"/>
                    </a:cubicBezTo>
                    <a:cubicBezTo>
                      <a:pt x="1703" y="992"/>
                      <a:pt x="1703" y="992"/>
                      <a:pt x="1703" y="992"/>
                    </a:cubicBezTo>
                    <a:cubicBezTo>
                      <a:pt x="1700" y="1014"/>
                      <a:pt x="1690" y="1032"/>
                      <a:pt x="1672" y="1047"/>
                    </a:cubicBezTo>
                    <a:cubicBezTo>
                      <a:pt x="1655" y="1061"/>
                      <a:pt x="1635" y="1068"/>
                      <a:pt x="1613" y="1068"/>
                    </a:cubicBezTo>
                    <a:cubicBezTo>
                      <a:pt x="528" y="1068"/>
                      <a:pt x="528" y="1068"/>
                      <a:pt x="528" y="1068"/>
                    </a:cubicBezTo>
                    <a:cubicBezTo>
                      <a:pt x="506" y="1189"/>
                      <a:pt x="506" y="1189"/>
                      <a:pt x="506" y="1189"/>
                    </a:cubicBezTo>
                    <a:cubicBezTo>
                      <a:pt x="1540" y="1189"/>
                      <a:pt x="1540" y="1189"/>
                      <a:pt x="1540" y="1189"/>
                    </a:cubicBezTo>
                    <a:cubicBezTo>
                      <a:pt x="1565" y="1189"/>
                      <a:pt x="1586" y="1198"/>
                      <a:pt x="1605" y="1216"/>
                    </a:cubicBezTo>
                    <a:cubicBezTo>
                      <a:pt x="1623" y="1234"/>
                      <a:pt x="1632" y="1255"/>
                      <a:pt x="1632" y="1282"/>
                    </a:cubicBezTo>
                    <a:cubicBezTo>
                      <a:pt x="1632" y="1308"/>
                      <a:pt x="1623" y="1330"/>
                      <a:pt x="1605" y="1347"/>
                    </a:cubicBezTo>
                    <a:cubicBezTo>
                      <a:pt x="1586" y="1365"/>
                      <a:pt x="1565" y="1374"/>
                      <a:pt x="1540" y="1374"/>
                    </a:cubicBezTo>
                    <a:cubicBezTo>
                      <a:pt x="396" y="1374"/>
                      <a:pt x="396" y="1374"/>
                      <a:pt x="396" y="1374"/>
                    </a:cubicBezTo>
                    <a:cubicBezTo>
                      <a:pt x="369" y="1374"/>
                      <a:pt x="345" y="1362"/>
                      <a:pt x="326" y="1340"/>
                    </a:cubicBezTo>
                    <a:cubicBezTo>
                      <a:pt x="308" y="1318"/>
                      <a:pt x="300" y="1293"/>
                      <a:pt x="304" y="1264"/>
                    </a:cubicBezTo>
                    <a:cubicBezTo>
                      <a:pt x="353" y="998"/>
                      <a:pt x="353" y="998"/>
                      <a:pt x="353" y="998"/>
                    </a:cubicBezTo>
                    <a:cubicBezTo>
                      <a:pt x="279" y="249"/>
                      <a:pt x="279" y="249"/>
                      <a:pt x="279" y="249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43" y="175"/>
                      <a:pt x="25" y="160"/>
                      <a:pt x="13" y="138"/>
                    </a:cubicBezTo>
                    <a:cubicBezTo>
                      <a:pt x="2" y="116"/>
                      <a:pt x="0" y="92"/>
                      <a:pt x="7" y="67"/>
                    </a:cubicBezTo>
                    <a:cubicBezTo>
                      <a:pt x="14" y="43"/>
                      <a:pt x="30" y="25"/>
                      <a:pt x="53" y="13"/>
                    </a:cubicBezTo>
                    <a:cubicBezTo>
                      <a:pt x="76" y="2"/>
                      <a:pt x="99" y="0"/>
                      <a:pt x="122" y="7"/>
                    </a:cubicBezTo>
                    <a:cubicBezTo>
                      <a:pt x="392" y="93"/>
                      <a:pt x="392" y="93"/>
                      <a:pt x="392" y="93"/>
                    </a:cubicBezTo>
                    <a:cubicBezTo>
                      <a:pt x="409" y="98"/>
                      <a:pt x="423" y="108"/>
                      <a:pt x="435" y="122"/>
                    </a:cubicBezTo>
                    <a:cubicBezTo>
                      <a:pt x="446" y="137"/>
                      <a:pt x="452" y="153"/>
                      <a:pt x="455" y="171"/>
                    </a:cubicBezTo>
                    <a:cubicBezTo>
                      <a:pt x="471" y="320"/>
                      <a:pt x="471" y="320"/>
                      <a:pt x="471" y="320"/>
                    </a:cubicBezTo>
                    <a:cubicBezTo>
                      <a:pt x="1697" y="457"/>
                      <a:pt x="1697" y="457"/>
                      <a:pt x="1697" y="457"/>
                    </a:cubicBezTo>
                    <a:cubicBezTo>
                      <a:pt x="1724" y="461"/>
                      <a:pt x="1745" y="473"/>
                      <a:pt x="1759" y="494"/>
                    </a:cubicBezTo>
                    <a:close/>
                    <a:moveTo>
                      <a:pt x="535" y="1425"/>
                    </a:moveTo>
                    <a:cubicBezTo>
                      <a:pt x="575" y="1425"/>
                      <a:pt x="608" y="1438"/>
                      <a:pt x="635" y="1466"/>
                    </a:cubicBezTo>
                    <a:cubicBezTo>
                      <a:pt x="663" y="1493"/>
                      <a:pt x="676" y="1526"/>
                      <a:pt x="676" y="1566"/>
                    </a:cubicBezTo>
                    <a:cubicBezTo>
                      <a:pt x="676" y="1605"/>
                      <a:pt x="663" y="1638"/>
                      <a:pt x="635" y="1666"/>
                    </a:cubicBezTo>
                    <a:cubicBezTo>
                      <a:pt x="608" y="1694"/>
                      <a:pt x="575" y="1708"/>
                      <a:pt x="535" y="1708"/>
                    </a:cubicBezTo>
                    <a:cubicBezTo>
                      <a:pt x="496" y="1708"/>
                      <a:pt x="463" y="1694"/>
                      <a:pt x="436" y="1666"/>
                    </a:cubicBezTo>
                    <a:cubicBezTo>
                      <a:pt x="408" y="1638"/>
                      <a:pt x="394" y="1605"/>
                      <a:pt x="394" y="1566"/>
                    </a:cubicBezTo>
                    <a:cubicBezTo>
                      <a:pt x="394" y="1526"/>
                      <a:pt x="408" y="1493"/>
                      <a:pt x="436" y="1466"/>
                    </a:cubicBezTo>
                    <a:cubicBezTo>
                      <a:pt x="463" y="1438"/>
                      <a:pt x="496" y="1425"/>
                      <a:pt x="535" y="1425"/>
                    </a:cubicBezTo>
                    <a:close/>
                    <a:moveTo>
                      <a:pt x="1372" y="1425"/>
                    </a:moveTo>
                    <a:cubicBezTo>
                      <a:pt x="1411" y="1425"/>
                      <a:pt x="1444" y="1438"/>
                      <a:pt x="1472" y="1466"/>
                    </a:cubicBezTo>
                    <a:cubicBezTo>
                      <a:pt x="1499" y="1493"/>
                      <a:pt x="1513" y="1526"/>
                      <a:pt x="1513" y="1566"/>
                    </a:cubicBezTo>
                    <a:cubicBezTo>
                      <a:pt x="1513" y="1605"/>
                      <a:pt x="1499" y="1638"/>
                      <a:pt x="1472" y="1666"/>
                    </a:cubicBezTo>
                    <a:cubicBezTo>
                      <a:pt x="1444" y="1694"/>
                      <a:pt x="1411" y="1708"/>
                      <a:pt x="1372" y="1708"/>
                    </a:cubicBezTo>
                    <a:cubicBezTo>
                      <a:pt x="1332" y="1708"/>
                      <a:pt x="1299" y="1694"/>
                      <a:pt x="1272" y="1666"/>
                    </a:cubicBezTo>
                    <a:cubicBezTo>
                      <a:pt x="1244" y="1638"/>
                      <a:pt x="1231" y="1605"/>
                      <a:pt x="1231" y="1566"/>
                    </a:cubicBezTo>
                    <a:cubicBezTo>
                      <a:pt x="1231" y="1526"/>
                      <a:pt x="1244" y="1493"/>
                      <a:pt x="1272" y="1466"/>
                    </a:cubicBezTo>
                    <a:cubicBezTo>
                      <a:pt x="1299" y="1438"/>
                      <a:pt x="1332" y="1425"/>
                      <a:pt x="1372" y="1425"/>
                    </a:cubicBezTo>
                    <a:close/>
                    <a:moveTo>
                      <a:pt x="1372" y="1425"/>
                    </a:moveTo>
                    <a:cubicBezTo>
                      <a:pt x="1372" y="1425"/>
                      <a:pt x="1372" y="1425"/>
                      <a:pt x="1372" y="1425"/>
                    </a:cubicBezTo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7" name="ïṩlidé"/>
              <p:cNvSpPr>
                <a:spLocks noChangeAspect="1"/>
              </p:cNvSpPr>
              <p:nvPr/>
            </p:nvSpPr>
            <p:spPr bwMode="auto">
              <a:xfrm>
                <a:off x="9052887" y="2709360"/>
                <a:ext cx="381053" cy="380606"/>
              </a:xfrm>
              <a:custGeom>
                <a:avLst/>
                <a:gdLst>
                  <a:gd name="T0" fmla="*/ 329 w 358"/>
                  <a:gd name="T1" fmla="*/ 30 h 358"/>
                  <a:gd name="T2" fmla="*/ 15 w 358"/>
                  <a:gd name="T3" fmla="*/ 30 h 358"/>
                  <a:gd name="T4" fmla="*/ 15 w 358"/>
                  <a:gd name="T5" fmla="*/ 0 h 358"/>
                  <a:gd name="T6" fmla="*/ 329 w 358"/>
                  <a:gd name="T7" fmla="*/ 0 h 358"/>
                  <a:gd name="T8" fmla="*/ 329 w 358"/>
                  <a:gd name="T9" fmla="*/ 30 h 358"/>
                  <a:gd name="T10" fmla="*/ 336 w 358"/>
                  <a:gd name="T11" fmla="*/ 180 h 358"/>
                  <a:gd name="T12" fmla="*/ 343 w 358"/>
                  <a:gd name="T13" fmla="*/ 179 h 358"/>
                  <a:gd name="T14" fmla="*/ 343 w 358"/>
                  <a:gd name="T15" fmla="*/ 358 h 358"/>
                  <a:gd name="T16" fmla="*/ 299 w 358"/>
                  <a:gd name="T17" fmla="*/ 358 h 358"/>
                  <a:gd name="T18" fmla="*/ 299 w 358"/>
                  <a:gd name="T19" fmla="*/ 209 h 358"/>
                  <a:gd name="T20" fmla="*/ 209 w 358"/>
                  <a:gd name="T21" fmla="*/ 209 h 358"/>
                  <a:gd name="T22" fmla="*/ 209 w 358"/>
                  <a:gd name="T23" fmla="*/ 358 h 358"/>
                  <a:gd name="T24" fmla="*/ 15 w 358"/>
                  <a:gd name="T25" fmla="*/ 358 h 358"/>
                  <a:gd name="T26" fmla="*/ 15 w 358"/>
                  <a:gd name="T27" fmla="*/ 179 h 358"/>
                  <a:gd name="T28" fmla="*/ 22 w 358"/>
                  <a:gd name="T29" fmla="*/ 180 h 358"/>
                  <a:gd name="T30" fmla="*/ 62 w 358"/>
                  <a:gd name="T31" fmla="*/ 157 h 358"/>
                  <a:gd name="T32" fmla="*/ 101 w 358"/>
                  <a:gd name="T33" fmla="*/ 180 h 358"/>
                  <a:gd name="T34" fmla="*/ 140 w 358"/>
                  <a:gd name="T35" fmla="*/ 157 h 358"/>
                  <a:gd name="T36" fmla="*/ 179 w 358"/>
                  <a:gd name="T37" fmla="*/ 180 h 358"/>
                  <a:gd name="T38" fmla="*/ 218 w 358"/>
                  <a:gd name="T39" fmla="*/ 157 h 358"/>
                  <a:gd name="T40" fmla="*/ 258 w 358"/>
                  <a:gd name="T41" fmla="*/ 180 h 358"/>
                  <a:gd name="T42" fmla="*/ 297 w 358"/>
                  <a:gd name="T43" fmla="*/ 157 h 358"/>
                  <a:gd name="T44" fmla="*/ 336 w 358"/>
                  <a:gd name="T45" fmla="*/ 180 h 358"/>
                  <a:gd name="T46" fmla="*/ 164 w 358"/>
                  <a:gd name="T47" fmla="*/ 209 h 358"/>
                  <a:gd name="T48" fmla="*/ 60 w 358"/>
                  <a:gd name="T49" fmla="*/ 209 h 358"/>
                  <a:gd name="T50" fmla="*/ 60 w 358"/>
                  <a:gd name="T51" fmla="*/ 299 h 358"/>
                  <a:gd name="T52" fmla="*/ 164 w 358"/>
                  <a:gd name="T53" fmla="*/ 299 h 358"/>
                  <a:gd name="T54" fmla="*/ 164 w 358"/>
                  <a:gd name="T55" fmla="*/ 209 h 358"/>
                  <a:gd name="T56" fmla="*/ 329 w 358"/>
                  <a:gd name="T57" fmla="*/ 45 h 358"/>
                  <a:gd name="T58" fmla="*/ 15 w 358"/>
                  <a:gd name="T59" fmla="*/ 45 h 358"/>
                  <a:gd name="T60" fmla="*/ 0 w 358"/>
                  <a:gd name="T61" fmla="*/ 142 h 358"/>
                  <a:gd name="T62" fmla="*/ 22 w 358"/>
                  <a:gd name="T63" fmla="*/ 164 h 358"/>
                  <a:gd name="T64" fmla="*/ 45 w 358"/>
                  <a:gd name="T65" fmla="*/ 142 h 358"/>
                  <a:gd name="T66" fmla="*/ 45 w 358"/>
                  <a:gd name="T67" fmla="*/ 75 h 358"/>
                  <a:gd name="T68" fmla="*/ 78 w 358"/>
                  <a:gd name="T69" fmla="*/ 75 h 358"/>
                  <a:gd name="T70" fmla="*/ 78 w 358"/>
                  <a:gd name="T71" fmla="*/ 142 h 358"/>
                  <a:gd name="T72" fmla="*/ 101 w 358"/>
                  <a:gd name="T73" fmla="*/ 164 h 358"/>
                  <a:gd name="T74" fmla="*/ 123 w 358"/>
                  <a:gd name="T75" fmla="*/ 142 h 358"/>
                  <a:gd name="T76" fmla="*/ 123 w 358"/>
                  <a:gd name="T77" fmla="*/ 75 h 358"/>
                  <a:gd name="T78" fmla="*/ 157 w 358"/>
                  <a:gd name="T79" fmla="*/ 75 h 358"/>
                  <a:gd name="T80" fmla="*/ 157 w 358"/>
                  <a:gd name="T81" fmla="*/ 142 h 358"/>
                  <a:gd name="T82" fmla="*/ 179 w 358"/>
                  <a:gd name="T83" fmla="*/ 164 h 358"/>
                  <a:gd name="T84" fmla="*/ 202 w 358"/>
                  <a:gd name="T85" fmla="*/ 142 h 358"/>
                  <a:gd name="T86" fmla="*/ 202 w 358"/>
                  <a:gd name="T87" fmla="*/ 75 h 358"/>
                  <a:gd name="T88" fmla="*/ 235 w 358"/>
                  <a:gd name="T89" fmla="*/ 75 h 358"/>
                  <a:gd name="T90" fmla="*/ 235 w 358"/>
                  <a:gd name="T91" fmla="*/ 142 h 358"/>
                  <a:gd name="T92" fmla="*/ 258 w 358"/>
                  <a:gd name="T93" fmla="*/ 164 h 358"/>
                  <a:gd name="T94" fmla="*/ 280 w 358"/>
                  <a:gd name="T95" fmla="*/ 142 h 358"/>
                  <a:gd name="T96" fmla="*/ 280 w 358"/>
                  <a:gd name="T97" fmla="*/ 75 h 358"/>
                  <a:gd name="T98" fmla="*/ 314 w 358"/>
                  <a:gd name="T99" fmla="*/ 75 h 358"/>
                  <a:gd name="T100" fmla="*/ 314 w 358"/>
                  <a:gd name="T101" fmla="*/ 142 h 358"/>
                  <a:gd name="T102" fmla="*/ 336 w 358"/>
                  <a:gd name="T103" fmla="*/ 164 h 358"/>
                  <a:gd name="T104" fmla="*/ 358 w 358"/>
                  <a:gd name="T105" fmla="*/ 142 h 358"/>
                  <a:gd name="T106" fmla="*/ 329 w 358"/>
                  <a:gd name="T107" fmla="*/ 45 h 358"/>
                  <a:gd name="T108" fmla="*/ 329 w 358"/>
                  <a:gd name="T109" fmla="*/ 45 h 358"/>
                  <a:gd name="T110" fmla="*/ 329 w 358"/>
                  <a:gd name="T111" fmla="*/ 45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8" h="358">
                    <a:moveTo>
                      <a:pt x="329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29" y="0"/>
                      <a:pt x="329" y="0"/>
                      <a:pt x="329" y="0"/>
                    </a:cubicBezTo>
                    <a:lnTo>
                      <a:pt x="329" y="30"/>
                    </a:lnTo>
                    <a:close/>
                    <a:moveTo>
                      <a:pt x="336" y="180"/>
                    </a:moveTo>
                    <a:cubicBezTo>
                      <a:pt x="339" y="180"/>
                      <a:pt x="341" y="180"/>
                      <a:pt x="343" y="179"/>
                    </a:cubicBezTo>
                    <a:cubicBezTo>
                      <a:pt x="343" y="358"/>
                      <a:pt x="343" y="358"/>
                      <a:pt x="343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299" y="209"/>
                      <a:pt x="299" y="209"/>
                      <a:pt x="299" y="209"/>
                    </a:cubicBezTo>
                    <a:cubicBezTo>
                      <a:pt x="209" y="209"/>
                      <a:pt x="209" y="209"/>
                      <a:pt x="209" y="209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15" y="358"/>
                      <a:pt x="15" y="358"/>
                      <a:pt x="15" y="358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7" y="180"/>
                      <a:pt x="20" y="180"/>
                      <a:pt x="22" y="180"/>
                    </a:cubicBezTo>
                    <a:cubicBezTo>
                      <a:pt x="39" y="180"/>
                      <a:pt x="54" y="171"/>
                      <a:pt x="62" y="157"/>
                    </a:cubicBezTo>
                    <a:cubicBezTo>
                      <a:pt x="69" y="171"/>
                      <a:pt x="84" y="180"/>
                      <a:pt x="101" y="180"/>
                    </a:cubicBezTo>
                    <a:cubicBezTo>
                      <a:pt x="118" y="180"/>
                      <a:pt x="132" y="171"/>
                      <a:pt x="140" y="157"/>
                    </a:cubicBezTo>
                    <a:cubicBezTo>
                      <a:pt x="148" y="171"/>
                      <a:pt x="162" y="180"/>
                      <a:pt x="179" y="180"/>
                    </a:cubicBezTo>
                    <a:cubicBezTo>
                      <a:pt x="196" y="180"/>
                      <a:pt x="211" y="171"/>
                      <a:pt x="218" y="157"/>
                    </a:cubicBezTo>
                    <a:cubicBezTo>
                      <a:pt x="226" y="171"/>
                      <a:pt x="241" y="180"/>
                      <a:pt x="258" y="180"/>
                    </a:cubicBezTo>
                    <a:cubicBezTo>
                      <a:pt x="274" y="180"/>
                      <a:pt x="289" y="171"/>
                      <a:pt x="297" y="157"/>
                    </a:cubicBezTo>
                    <a:cubicBezTo>
                      <a:pt x="304" y="171"/>
                      <a:pt x="319" y="180"/>
                      <a:pt x="336" y="180"/>
                    </a:cubicBezTo>
                    <a:close/>
                    <a:moveTo>
                      <a:pt x="164" y="209"/>
                    </a:moveTo>
                    <a:cubicBezTo>
                      <a:pt x="60" y="209"/>
                      <a:pt x="60" y="209"/>
                      <a:pt x="60" y="209"/>
                    </a:cubicBezTo>
                    <a:cubicBezTo>
                      <a:pt x="60" y="299"/>
                      <a:pt x="60" y="299"/>
                      <a:pt x="60" y="299"/>
                    </a:cubicBezTo>
                    <a:cubicBezTo>
                      <a:pt x="164" y="299"/>
                      <a:pt x="164" y="299"/>
                      <a:pt x="164" y="299"/>
                    </a:cubicBezTo>
                    <a:lnTo>
                      <a:pt x="164" y="209"/>
                    </a:lnTo>
                    <a:close/>
                    <a:moveTo>
                      <a:pt x="329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0" y="139"/>
                      <a:pt x="0" y="142"/>
                    </a:cubicBezTo>
                    <a:cubicBezTo>
                      <a:pt x="0" y="154"/>
                      <a:pt x="10" y="164"/>
                      <a:pt x="22" y="164"/>
                    </a:cubicBezTo>
                    <a:cubicBezTo>
                      <a:pt x="35" y="164"/>
                      <a:pt x="45" y="154"/>
                      <a:pt x="45" y="142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142"/>
                      <a:pt x="78" y="142"/>
                      <a:pt x="78" y="142"/>
                    </a:cubicBezTo>
                    <a:cubicBezTo>
                      <a:pt x="78" y="154"/>
                      <a:pt x="88" y="164"/>
                      <a:pt x="101" y="164"/>
                    </a:cubicBezTo>
                    <a:cubicBezTo>
                      <a:pt x="113" y="164"/>
                      <a:pt x="123" y="154"/>
                      <a:pt x="123" y="142"/>
                    </a:cubicBezTo>
                    <a:cubicBezTo>
                      <a:pt x="123" y="75"/>
                      <a:pt x="123" y="75"/>
                      <a:pt x="123" y="75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7" y="142"/>
                      <a:pt x="157" y="142"/>
                      <a:pt x="157" y="142"/>
                    </a:cubicBezTo>
                    <a:cubicBezTo>
                      <a:pt x="157" y="154"/>
                      <a:pt x="167" y="164"/>
                      <a:pt x="179" y="164"/>
                    </a:cubicBezTo>
                    <a:cubicBezTo>
                      <a:pt x="192" y="164"/>
                      <a:pt x="202" y="154"/>
                      <a:pt x="202" y="142"/>
                    </a:cubicBezTo>
                    <a:cubicBezTo>
                      <a:pt x="202" y="75"/>
                      <a:pt x="202" y="75"/>
                      <a:pt x="202" y="75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5" y="142"/>
                      <a:pt x="235" y="142"/>
                      <a:pt x="235" y="142"/>
                    </a:cubicBezTo>
                    <a:cubicBezTo>
                      <a:pt x="235" y="154"/>
                      <a:pt x="245" y="164"/>
                      <a:pt x="258" y="164"/>
                    </a:cubicBezTo>
                    <a:cubicBezTo>
                      <a:pt x="270" y="164"/>
                      <a:pt x="280" y="154"/>
                      <a:pt x="280" y="142"/>
                    </a:cubicBezTo>
                    <a:cubicBezTo>
                      <a:pt x="280" y="75"/>
                      <a:pt x="280" y="75"/>
                      <a:pt x="280" y="75"/>
                    </a:cubicBezTo>
                    <a:cubicBezTo>
                      <a:pt x="314" y="75"/>
                      <a:pt x="314" y="75"/>
                      <a:pt x="314" y="75"/>
                    </a:cubicBezTo>
                    <a:cubicBezTo>
                      <a:pt x="314" y="142"/>
                      <a:pt x="314" y="142"/>
                      <a:pt x="314" y="142"/>
                    </a:cubicBezTo>
                    <a:cubicBezTo>
                      <a:pt x="314" y="154"/>
                      <a:pt x="324" y="164"/>
                      <a:pt x="336" y="164"/>
                    </a:cubicBezTo>
                    <a:cubicBezTo>
                      <a:pt x="348" y="164"/>
                      <a:pt x="358" y="154"/>
                      <a:pt x="358" y="142"/>
                    </a:cubicBezTo>
                    <a:cubicBezTo>
                      <a:pt x="358" y="139"/>
                      <a:pt x="329" y="45"/>
                      <a:pt x="329" y="45"/>
                    </a:cubicBezTo>
                    <a:close/>
                    <a:moveTo>
                      <a:pt x="329" y="45"/>
                    </a:moveTo>
                    <a:cubicBezTo>
                      <a:pt x="329" y="45"/>
                      <a:pt x="329" y="45"/>
                      <a:pt x="329" y="45"/>
                    </a:cubicBezTo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8" name="îşliḑè"/>
              <p:cNvSpPr>
                <a:spLocks noChangeAspect="1"/>
              </p:cNvSpPr>
              <p:nvPr/>
            </p:nvSpPr>
            <p:spPr bwMode="auto">
              <a:xfrm>
                <a:off x="8399516" y="3897270"/>
                <a:ext cx="375486" cy="381053"/>
              </a:xfrm>
              <a:custGeom>
                <a:avLst/>
                <a:gdLst>
                  <a:gd name="T0" fmla="*/ 269 w 311"/>
                  <a:gd name="T1" fmla="*/ 85 h 316"/>
                  <a:gd name="T2" fmla="*/ 263 w 311"/>
                  <a:gd name="T3" fmla="*/ 78 h 316"/>
                  <a:gd name="T4" fmla="*/ 211 w 311"/>
                  <a:gd name="T5" fmla="*/ 78 h 316"/>
                  <a:gd name="T6" fmla="*/ 211 w 311"/>
                  <a:gd name="T7" fmla="*/ 61 h 316"/>
                  <a:gd name="T8" fmla="*/ 150 w 311"/>
                  <a:gd name="T9" fmla="*/ 0 h 316"/>
                  <a:gd name="T10" fmla="*/ 89 w 311"/>
                  <a:gd name="T11" fmla="*/ 61 h 316"/>
                  <a:gd name="T12" fmla="*/ 89 w 311"/>
                  <a:gd name="T13" fmla="*/ 78 h 316"/>
                  <a:gd name="T14" fmla="*/ 45 w 311"/>
                  <a:gd name="T15" fmla="*/ 78 h 316"/>
                  <a:gd name="T16" fmla="*/ 38 w 311"/>
                  <a:gd name="T17" fmla="*/ 85 h 316"/>
                  <a:gd name="T18" fmla="*/ 0 w 311"/>
                  <a:gd name="T19" fmla="*/ 310 h 316"/>
                  <a:gd name="T20" fmla="*/ 7 w 311"/>
                  <a:gd name="T21" fmla="*/ 316 h 316"/>
                  <a:gd name="T22" fmla="*/ 304 w 311"/>
                  <a:gd name="T23" fmla="*/ 316 h 316"/>
                  <a:gd name="T24" fmla="*/ 311 w 311"/>
                  <a:gd name="T25" fmla="*/ 310 h 316"/>
                  <a:gd name="T26" fmla="*/ 269 w 311"/>
                  <a:gd name="T27" fmla="*/ 85 h 316"/>
                  <a:gd name="T28" fmla="*/ 102 w 311"/>
                  <a:gd name="T29" fmla="*/ 61 h 316"/>
                  <a:gd name="T30" fmla="*/ 150 w 311"/>
                  <a:gd name="T31" fmla="*/ 13 h 316"/>
                  <a:gd name="T32" fmla="*/ 198 w 311"/>
                  <a:gd name="T33" fmla="*/ 61 h 316"/>
                  <a:gd name="T34" fmla="*/ 198 w 311"/>
                  <a:gd name="T35" fmla="*/ 78 h 316"/>
                  <a:gd name="T36" fmla="*/ 102 w 311"/>
                  <a:gd name="T37" fmla="*/ 78 h 316"/>
                  <a:gd name="T38" fmla="*/ 102 w 311"/>
                  <a:gd name="T39" fmla="*/ 61 h 316"/>
                  <a:gd name="T40" fmla="*/ 95 w 311"/>
                  <a:gd name="T41" fmla="*/ 144 h 316"/>
                  <a:gd name="T42" fmla="*/ 83 w 311"/>
                  <a:gd name="T43" fmla="*/ 132 h 316"/>
                  <a:gd name="T44" fmla="*/ 90 w 311"/>
                  <a:gd name="T45" fmla="*/ 121 h 316"/>
                  <a:gd name="T46" fmla="*/ 90 w 311"/>
                  <a:gd name="T47" fmla="*/ 133 h 316"/>
                  <a:gd name="T48" fmla="*/ 100 w 311"/>
                  <a:gd name="T49" fmla="*/ 133 h 316"/>
                  <a:gd name="T50" fmla="*/ 100 w 311"/>
                  <a:gd name="T51" fmla="*/ 121 h 316"/>
                  <a:gd name="T52" fmla="*/ 107 w 311"/>
                  <a:gd name="T53" fmla="*/ 132 h 316"/>
                  <a:gd name="T54" fmla="*/ 95 w 311"/>
                  <a:gd name="T55" fmla="*/ 144 h 316"/>
                  <a:gd name="T56" fmla="*/ 205 w 311"/>
                  <a:gd name="T57" fmla="*/ 144 h 316"/>
                  <a:gd name="T58" fmla="*/ 193 w 311"/>
                  <a:gd name="T59" fmla="*/ 132 h 316"/>
                  <a:gd name="T60" fmla="*/ 200 w 311"/>
                  <a:gd name="T61" fmla="*/ 121 h 316"/>
                  <a:gd name="T62" fmla="*/ 200 w 311"/>
                  <a:gd name="T63" fmla="*/ 133 h 316"/>
                  <a:gd name="T64" fmla="*/ 210 w 311"/>
                  <a:gd name="T65" fmla="*/ 133 h 316"/>
                  <a:gd name="T66" fmla="*/ 210 w 311"/>
                  <a:gd name="T67" fmla="*/ 121 h 316"/>
                  <a:gd name="T68" fmla="*/ 217 w 311"/>
                  <a:gd name="T69" fmla="*/ 132 h 316"/>
                  <a:gd name="T70" fmla="*/ 205 w 311"/>
                  <a:gd name="T71" fmla="*/ 144 h 316"/>
                  <a:gd name="T72" fmla="*/ 205 w 311"/>
                  <a:gd name="T73" fmla="*/ 144 h 316"/>
                  <a:gd name="T74" fmla="*/ 205 w 311"/>
                  <a:gd name="T75" fmla="*/ 14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6">
                    <a:moveTo>
                      <a:pt x="269" y="85"/>
                    </a:moveTo>
                    <a:cubicBezTo>
                      <a:pt x="269" y="81"/>
                      <a:pt x="266" y="78"/>
                      <a:pt x="263" y="78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11" y="61"/>
                      <a:pt x="211" y="61"/>
                      <a:pt x="211" y="61"/>
                    </a:cubicBezTo>
                    <a:cubicBezTo>
                      <a:pt x="211" y="28"/>
                      <a:pt x="184" y="0"/>
                      <a:pt x="150" y="0"/>
                    </a:cubicBezTo>
                    <a:cubicBezTo>
                      <a:pt x="116" y="0"/>
                      <a:pt x="89" y="28"/>
                      <a:pt x="89" y="61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1" y="78"/>
                      <a:pt x="38" y="81"/>
                      <a:pt x="38" y="85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0" y="313"/>
                      <a:pt x="3" y="316"/>
                      <a:pt x="7" y="316"/>
                    </a:cubicBezTo>
                    <a:cubicBezTo>
                      <a:pt x="304" y="316"/>
                      <a:pt x="304" y="316"/>
                      <a:pt x="304" y="316"/>
                    </a:cubicBezTo>
                    <a:cubicBezTo>
                      <a:pt x="308" y="316"/>
                      <a:pt x="311" y="313"/>
                      <a:pt x="311" y="310"/>
                    </a:cubicBezTo>
                    <a:lnTo>
                      <a:pt x="269" y="85"/>
                    </a:lnTo>
                    <a:close/>
                    <a:moveTo>
                      <a:pt x="102" y="61"/>
                    </a:moveTo>
                    <a:cubicBezTo>
                      <a:pt x="102" y="35"/>
                      <a:pt x="124" y="13"/>
                      <a:pt x="150" y="13"/>
                    </a:cubicBezTo>
                    <a:cubicBezTo>
                      <a:pt x="176" y="13"/>
                      <a:pt x="198" y="35"/>
                      <a:pt x="198" y="61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02" y="78"/>
                      <a:pt x="102" y="78"/>
                      <a:pt x="102" y="78"/>
                    </a:cubicBezTo>
                    <a:lnTo>
                      <a:pt x="102" y="61"/>
                    </a:lnTo>
                    <a:close/>
                    <a:moveTo>
                      <a:pt x="95" y="144"/>
                    </a:moveTo>
                    <a:cubicBezTo>
                      <a:pt x="89" y="144"/>
                      <a:pt x="83" y="138"/>
                      <a:pt x="83" y="132"/>
                    </a:cubicBezTo>
                    <a:cubicBezTo>
                      <a:pt x="83" y="127"/>
                      <a:pt x="86" y="123"/>
                      <a:pt x="90" y="121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4" y="122"/>
                      <a:pt x="107" y="127"/>
                      <a:pt x="107" y="132"/>
                    </a:cubicBezTo>
                    <a:cubicBezTo>
                      <a:pt x="107" y="138"/>
                      <a:pt x="102" y="144"/>
                      <a:pt x="95" y="144"/>
                    </a:cubicBezTo>
                    <a:close/>
                    <a:moveTo>
                      <a:pt x="205" y="144"/>
                    </a:moveTo>
                    <a:cubicBezTo>
                      <a:pt x="199" y="144"/>
                      <a:pt x="193" y="138"/>
                      <a:pt x="193" y="132"/>
                    </a:cubicBezTo>
                    <a:cubicBezTo>
                      <a:pt x="193" y="127"/>
                      <a:pt x="196" y="123"/>
                      <a:pt x="200" y="121"/>
                    </a:cubicBezTo>
                    <a:cubicBezTo>
                      <a:pt x="200" y="133"/>
                      <a:pt x="200" y="133"/>
                      <a:pt x="200" y="133"/>
                    </a:cubicBezTo>
                    <a:cubicBezTo>
                      <a:pt x="210" y="133"/>
                      <a:pt x="210" y="133"/>
                      <a:pt x="210" y="133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14" y="122"/>
                      <a:pt x="217" y="127"/>
                      <a:pt x="217" y="132"/>
                    </a:cubicBezTo>
                    <a:cubicBezTo>
                      <a:pt x="217" y="138"/>
                      <a:pt x="212" y="144"/>
                      <a:pt x="205" y="144"/>
                    </a:cubicBezTo>
                    <a:close/>
                    <a:moveTo>
                      <a:pt x="205" y="144"/>
                    </a:moveTo>
                    <a:cubicBezTo>
                      <a:pt x="205" y="144"/>
                      <a:pt x="205" y="144"/>
                      <a:pt x="205" y="144"/>
                    </a:cubicBezTo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19" name="íŝḻíḓe"/>
              <p:cNvSpPr>
                <a:spLocks noChangeAspect="1"/>
              </p:cNvSpPr>
              <p:nvPr/>
            </p:nvSpPr>
            <p:spPr bwMode="auto">
              <a:xfrm>
                <a:off x="6502908" y="5119883"/>
                <a:ext cx="381053" cy="312089"/>
              </a:xfrm>
              <a:custGeom>
                <a:avLst/>
                <a:gdLst>
                  <a:gd name="connsiteX0" fmla="*/ 374823 w 605522"/>
                  <a:gd name="connsiteY0" fmla="*/ 232327 h 495934"/>
                  <a:gd name="connsiteX1" fmla="*/ 328351 w 605522"/>
                  <a:gd name="connsiteY1" fmla="*/ 278712 h 495934"/>
                  <a:gd name="connsiteX2" fmla="*/ 374823 w 605522"/>
                  <a:gd name="connsiteY2" fmla="*/ 325282 h 495934"/>
                  <a:gd name="connsiteX3" fmla="*/ 421479 w 605522"/>
                  <a:gd name="connsiteY3" fmla="*/ 278712 h 495934"/>
                  <a:gd name="connsiteX4" fmla="*/ 374823 w 605522"/>
                  <a:gd name="connsiteY4" fmla="*/ 232327 h 495934"/>
                  <a:gd name="connsiteX5" fmla="*/ 374823 w 605522"/>
                  <a:gd name="connsiteY5" fmla="*/ 202876 h 495934"/>
                  <a:gd name="connsiteX6" fmla="*/ 450984 w 605522"/>
                  <a:gd name="connsiteY6" fmla="*/ 278712 h 495934"/>
                  <a:gd name="connsiteX7" fmla="*/ 374823 w 605522"/>
                  <a:gd name="connsiteY7" fmla="*/ 354733 h 495934"/>
                  <a:gd name="connsiteX8" fmla="*/ 298845 w 605522"/>
                  <a:gd name="connsiteY8" fmla="*/ 278712 h 495934"/>
                  <a:gd name="connsiteX9" fmla="*/ 374823 w 605522"/>
                  <a:gd name="connsiteY9" fmla="*/ 202876 h 495934"/>
                  <a:gd name="connsiteX10" fmla="*/ 374858 w 605522"/>
                  <a:gd name="connsiteY10" fmla="*/ 175958 h 495934"/>
                  <a:gd name="connsiteX11" fmla="*/ 271966 w 605522"/>
                  <a:gd name="connsiteY11" fmla="*/ 278712 h 495934"/>
                  <a:gd name="connsiteX12" fmla="*/ 374858 w 605522"/>
                  <a:gd name="connsiteY12" fmla="*/ 381650 h 495934"/>
                  <a:gd name="connsiteX13" fmla="*/ 477933 w 605522"/>
                  <a:gd name="connsiteY13" fmla="*/ 278712 h 495934"/>
                  <a:gd name="connsiteX14" fmla="*/ 374858 w 605522"/>
                  <a:gd name="connsiteY14" fmla="*/ 175958 h 495934"/>
                  <a:gd name="connsiteX15" fmla="*/ 91625 w 605522"/>
                  <a:gd name="connsiteY15" fmla="*/ 169355 h 495934"/>
                  <a:gd name="connsiteX16" fmla="*/ 91625 w 605522"/>
                  <a:gd name="connsiteY16" fmla="*/ 203964 h 495934"/>
                  <a:gd name="connsiteX17" fmla="*/ 165728 w 605522"/>
                  <a:gd name="connsiteY17" fmla="*/ 203964 h 495934"/>
                  <a:gd name="connsiteX18" fmla="*/ 165728 w 605522"/>
                  <a:gd name="connsiteY18" fmla="*/ 169355 h 495934"/>
                  <a:gd name="connsiteX19" fmla="*/ 374858 w 605522"/>
                  <a:gd name="connsiteY19" fmla="*/ 146494 h 495934"/>
                  <a:gd name="connsiteX20" fmla="*/ 507436 w 605522"/>
                  <a:gd name="connsiteY20" fmla="*/ 278712 h 495934"/>
                  <a:gd name="connsiteX21" fmla="*/ 374858 w 605522"/>
                  <a:gd name="connsiteY21" fmla="*/ 411114 h 495934"/>
                  <a:gd name="connsiteX22" fmla="*/ 242463 w 605522"/>
                  <a:gd name="connsiteY22" fmla="*/ 278712 h 495934"/>
                  <a:gd name="connsiteX23" fmla="*/ 374858 w 605522"/>
                  <a:gd name="connsiteY23" fmla="*/ 146494 h 495934"/>
                  <a:gd name="connsiteX24" fmla="*/ 91625 w 605522"/>
                  <a:gd name="connsiteY24" fmla="*/ 144871 h 495934"/>
                  <a:gd name="connsiteX25" fmla="*/ 165728 w 605522"/>
                  <a:gd name="connsiteY25" fmla="*/ 144871 h 495934"/>
                  <a:gd name="connsiteX26" fmla="*/ 190245 w 605522"/>
                  <a:gd name="connsiteY26" fmla="*/ 169355 h 495934"/>
                  <a:gd name="connsiteX27" fmla="*/ 190245 w 605522"/>
                  <a:gd name="connsiteY27" fmla="*/ 203964 h 495934"/>
                  <a:gd name="connsiteX28" fmla="*/ 165728 w 605522"/>
                  <a:gd name="connsiteY28" fmla="*/ 228632 h 495934"/>
                  <a:gd name="connsiteX29" fmla="*/ 91625 w 605522"/>
                  <a:gd name="connsiteY29" fmla="*/ 228632 h 495934"/>
                  <a:gd name="connsiteX30" fmla="*/ 67108 w 605522"/>
                  <a:gd name="connsiteY30" fmla="*/ 203964 h 495934"/>
                  <a:gd name="connsiteX31" fmla="*/ 67108 w 605522"/>
                  <a:gd name="connsiteY31" fmla="*/ 169355 h 495934"/>
                  <a:gd name="connsiteX32" fmla="*/ 91625 w 605522"/>
                  <a:gd name="connsiteY32" fmla="*/ 144871 h 495934"/>
                  <a:gd name="connsiteX33" fmla="*/ 55315 w 605522"/>
                  <a:gd name="connsiteY33" fmla="*/ 98487 h 495934"/>
                  <a:gd name="connsiteX34" fmla="*/ 36877 w 605522"/>
                  <a:gd name="connsiteY34" fmla="*/ 116896 h 495934"/>
                  <a:gd name="connsiteX35" fmla="*/ 36877 w 605522"/>
                  <a:gd name="connsiteY35" fmla="*/ 440708 h 495934"/>
                  <a:gd name="connsiteX36" fmla="*/ 55315 w 605522"/>
                  <a:gd name="connsiteY36" fmla="*/ 459116 h 495934"/>
                  <a:gd name="connsiteX37" fmla="*/ 550207 w 605522"/>
                  <a:gd name="connsiteY37" fmla="*/ 459116 h 495934"/>
                  <a:gd name="connsiteX38" fmla="*/ 568645 w 605522"/>
                  <a:gd name="connsiteY38" fmla="*/ 440708 h 495934"/>
                  <a:gd name="connsiteX39" fmla="*/ 568645 w 605522"/>
                  <a:gd name="connsiteY39" fmla="*/ 116896 h 495934"/>
                  <a:gd name="connsiteX40" fmla="*/ 550207 w 605522"/>
                  <a:gd name="connsiteY40" fmla="*/ 98487 h 495934"/>
                  <a:gd name="connsiteX41" fmla="*/ 406755 w 605522"/>
                  <a:gd name="connsiteY41" fmla="*/ 36818 h 495934"/>
                  <a:gd name="connsiteX42" fmla="*/ 406755 w 605522"/>
                  <a:gd name="connsiteY42" fmla="*/ 59092 h 495934"/>
                  <a:gd name="connsiteX43" fmla="*/ 488253 w 605522"/>
                  <a:gd name="connsiteY43" fmla="*/ 59092 h 495934"/>
                  <a:gd name="connsiteX44" fmla="*/ 488253 w 605522"/>
                  <a:gd name="connsiteY44" fmla="*/ 36818 h 495934"/>
                  <a:gd name="connsiteX45" fmla="*/ 400486 w 605522"/>
                  <a:gd name="connsiteY45" fmla="*/ 0 h 495934"/>
                  <a:gd name="connsiteX46" fmla="*/ 494338 w 605522"/>
                  <a:gd name="connsiteY46" fmla="*/ 0 h 495934"/>
                  <a:gd name="connsiteX47" fmla="*/ 525130 w 605522"/>
                  <a:gd name="connsiteY47" fmla="*/ 30559 h 495934"/>
                  <a:gd name="connsiteX48" fmla="*/ 525130 w 605522"/>
                  <a:gd name="connsiteY48" fmla="*/ 61670 h 495934"/>
                  <a:gd name="connsiteX49" fmla="*/ 550207 w 605522"/>
                  <a:gd name="connsiteY49" fmla="*/ 61670 h 495934"/>
                  <a:gd name="connsiteX50" fmla="*/ 605522 w 605522"/>
                  <a:gd name="connsiteY50" fmla="*/ 116896 h 495934"/>
                  <a:gd name="connsiteX51" fmla="*/ 605522 w 605522"/>
                  <a:gd name="connsiteY51" fmla="*/ 440708 h 495934"/>
                  <a:gd name="connsiteX52" fmla="*/ 550207 w 605522"/>
                  <a:gd name="connsiteY52" fmla="*/ 495934 h 495934"/>
                  <a:gd name="connsiteX53" fmla="*/ 55315 w 605522"/>
                  <a:gd name="connsiteY53" fmla="*/ 495934 h 495934"/>
                  <a:gd name="connsiteX54" fmla="*/ 0 w 605522"/>
                  <a:gd name="connsiteY54" fmla="*/ 440708 h 495934"/>
                  <a:gd name="connsiteX55" fmla="*/ 0 w 605522"/>
                  <a:gd name="connsiteY55" fmla="*/ 116896 h 495934"/>
                  <a:gd name="connsiteX56" fmla="*/ 55315 w 605522"/>
                  <a:gd name="connsiteY56" fmla="*/ 61670 h 495934"/>
                  <a:gd name="connsiteX57" fmla="*/ 369878 w 605522"/>
                  <a:gd name="connsiteY57" fmla="*/ 61670 h 495934"/>
                  <a:gd name="connsiteX58" fmla="*/ 369878 w 605522"/>
                  <a:gd name="connsiteY58" fmla="*/ 30559 h 495934"/>
                  <a:gd name="connsiteX59" fmla="*/ 400486 w 605522"/>
                  <a:gd name="connsiteY59" fmla="*/ 0 h 49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5522" h="495934">
                    <a:moveTo>
                      <a:pt x="374823" y="232327"/>
                    </a:moveTo>
                    <a:cubicBezTo>
                      <a:pt x="349189" y="232327"/>
                      <a:pt x="328351" y="253127"/>
                      <a:pt x="328351" y="278712"/>
                    </a:cubicBezTo>
                    <a:cubicBezTo>
                      <a:pt x="328351" y="304482"/>
                      <a:pt x="349189" y="325282"/>
                      <a:pt x="374823" y="325282"/>
                    </a:cubicBezTo>
                    <a:cubicBezTo>
                      <a:pt x="400640" y="325282"/>
                      <a:pt x="421479" y="304482"/>
                      <a:pt x="421479" y="278712"/>
                    </a:cubicBezTo>
                    <a:cubicBezTo>
                      <a:pt x="421479" y="253127"/>
                      <a:pt x="400640" y="232327"/>
                      <a:pt x="374823" y="232327"/>
                    </a:cubicBezTo>
                    <a:close/>
                    <a:moveTo>
                      <a:pt x="374823" y="202876"/>
                    </a:moveTo>
                    <a:cubicBezTo>
                      <a:pt x="416868" y="202876"/>
                      <a:pt x="450984" y="236929"/>
                      <a:pt x="450984" y="278712"/>
                    </a:cubicBezTo>
                    <a:cubicBezTo>
                      <a:pt x="450984" y="320680"/>
                      <a:pt x="416868" y="354733"/>
                      <a:pt x="374823" y="354733"/>
                    </a:cubicBezTo>
                    <a:cubicBezTo>
                      <a:pt x="332961" y="354733"/>
                      <a:pt x="298845" y="320680"/>
                      <a:pt x="298845" y="278712"/>
                    </a:cubicBezTo>
                    <a:cubicBezTo>
                      <a:pt x="298845" y="236929"/>
                      <a:pt x="332961" y="202876"/>
                      <a:pt x="374823" y="202876"/>
                    </a:cubicBezTo>
                    <a:close/>
                    <a:moveTo>
                      <a:pt x="374858" y="175958"/>
                    </a:moveTo>
                    <a:cubicBezTo>
                      <a:pt x="318064" y="175958"/>
                      <a:pt x="271966" y="221995"/>
                      <a:pt x="271966" y="278712"/>
                    </a:cubicBezTo>
                    <a:cubicBezTo>
                      <a:pt x="271966" y="335614"/>
                      <a:pt x="318064" y="381650"/>
                      <a:pt x="374858" y="381650"/>
                    </a:cubicBezTo>
                    <a:cubicBezTo>
                      <a:pt x="431651" y="381650"/>
                      <a:pt x="477933" y="335614"/>
                      <a:pt x="477933" y="278712"/>
                    </a:cubicBezTo>
                    <a:cubicBezTo>
                      <a:pt x="477933" y="221995"/>
                      <a:pt x="431651" y="175958"/>
                      <a:pt x="374858" y="175958"/>
                    </a:cubicBezTo>
                    <a:close/>
                    <a:moveTo>
                      <a:pt x="91625" y="169355"/>
                    </a:moveTo>
                    <a:lnTo>
                      <a:pt x="91625" y="203964"/>
                    </a:lnTo>
                    <a:lnTo>
                      <a:pt x="165728" y="203964"/>
                    </a:lnTo>
                    <a:lnTo>
                      <a:pt x="165728" y="169355"/>
                    </a:lnTo>
                    <a:close/>
                    <a:moveTo>
                      <a:pt x="374858" y="146494"/>
                    </a:moveTo>
                    <a:cubicBezTo>
                      <a:pt x="448062" y="146494"/>
                      <a:pt x="507436" y="205790"/>
                      <a:pt x="507436" y="278712"/>
                    </a:cubicBezTo>
                    <a:cubicBezTo>
                      <a:pt x="507436" y="351819"/>
                      <a:pt x="448062" y="411114"/>
                      <a:pt x="374858" y="411114"/>
                    </a:cubicBezTo>
                    <a:cubicBezTo>
                      <a:pt x="301838" y="411114"/>
                      <a:pt x="242463" y="351819"/>
                      <a:pt x="242463" y="278712"/>
                    </a:cubicBezTo>
                    <a:cubicBezTo>
                      <a:pt x="242463" y="205790"/>
                      <a:pt x="301838" y="146494"/>
                      <a:pt x="374858" y="146494"/>
                    </a:cubicBezTo>
                    <a:close/>
                    <a:moveTo>
                      <a:pt x="91625" y="144871"/>
                    </a:moveTo>
                    <a:lnTo>
                      <a:pt x="165728" y="144871"/>
                    </a:lnTo>
                    <a:cubicBezTo>
                      <a:pt x="179369" y="144871"/>
                      <a:pt x="190245" y="155916"/>
                      <a:pt x="190245" y="169355"/>
                    </a:cubicBezTo>
                    <a:lnTo>
                      <a:pt x="190245" y="203964"/>
                    </a:lnTo>
                    <a:cubicBezTo>
                      <a:pt x="190245" y="217587"/>
                      <a:pt x="179369" y="228632"/>
                      <a:pt x="165728" y="228632"/>
                    </a:cubicBezTo>
                    <a:lnTo>
                      <a:pt x="91625" y="228632"/>
                    </a:lnTo>
                    <a:cubicBezTo>
                      <a:pt x="77984" y="228632"/>
                      <a:pt x="67108" y="217587"/>
                      <a:pt x="67108" y="203964"/>
                    </a:cubicBezTo>
                    <a:lnTo>
                      <a:pt x="67108" y="169355"/>
                    </a:lnTo>
                    <a:cubicBezTo>
                      <a:pt x="67108" y="155916"/>
                      <a:pt x="77984" y="144871"/>
                      <a:pt x="91625" y="144871"/>
                    </a:cubicBezTo>
                    <a:close/>
                    <a:moveTo>
                      <a:pt x="55315" y="98487"/>
                    </a:moveTo>
                    <a:cubicBezTo>
                      <a:pt x="45174" y="98487"/>
                      <a:pt x="36877" y="106771"/>
                      <a:pt x="36877" y="116896"/>
                    </a:cubicBezTo>
                    <a:lnTo>
                      <a:pt x="36877" y="440708"/>
                    </a:lnTo>
                    <a:cubicBezTo>
                      <a:pt x="36877" y="450832"/>
                      <a:pt x="45174" y="459116"/>
                      <a:pt x="55315" y="459116"/>
                    </a:cubicBezTo>
                    <a:lnTo>
                      <a:pt x="550207" y="459116"/>
                    </a:lnTo>
                    <a:cubicBezTo>
                      <a:pt x="560348" y="459116"/>
                      <a:pt x="568645" y="450832"/>
                      <a:pt x="568645" y="440708"/>
                    </a:cubicBezTo>
                    <a:lnTo>
                      <a:pt x="568645" y="116896"/>
                    </a:lnTo>
                    <a:cubicBezTo>
                      <a:pt x="568645" y="106771"/>
                      <a:pt x="560348" y="98487"/>
                      <a:pt x="550207" y="98487"/>
                    </a:cubicBezTo>
                    <a:close/>
                    <a:moveTo>
                      <a:pt x="406755" y="36818"/>
                    </a:moveTo>
                    <a:lnTo>
                      <a:pt x="406755" y="59092"/>
                    </a:lnTo>
                    <a:lnTo>
                      <a:pt x="488253" y="59092"/>
                    </a:lnTo>
                    <a:lnTo>
                      <a:pt x="488253" y="36818"/>
                    </a:lnTo>
                    <a:close/>
                    <a:moveTo>
                      <a:pt x="400486" y="0"/>
                    </a:moveTo>
                    <a:lnTo>
                      <a:pt x="494338" y="0"/>
                    </a:lnTo>
                    <a:cubicBezTo>
                      <a:pt x="511301" y="0"/>
                      <a:pt x="525130" y="13623"/>
                      <a:pt x="525130" y="30559"/>
                    </a:cubicBezTo>
                    <a:lnTo>
                      <a:pt x="525130" y="61670"/>
                    </a:lnTo>
                    <a:lnTo>
                      <a:pt x="550207" y="61670"/>
                    </a:lnTo>
                    <a:cubicBezTo>
                      <a:pt x="580630" y="61670"/>
                      <a:pt x="605522" y="86337"/>
                      <a:pt x="605522" y="116896"/>
                    </a:cubicBezTo>
                    <a:lnTo>
                      <a:pt x="605522" y="440708"/>
                    </a:lnTo>
                    <a:cubicBezTo>
                      <a:pt x="605522" y="471082"/>
                      <a:pt x="580630" y="495934"/>
                      <a:pt x="550207" y="495934"/>
                    </a:cubicBezTo>
                    <a:lnTo>
                      <a:pt x="55315" y="495934"/>
                    </a:lnTo>
                    <a:cubicBezTo>
                      <a:pt x="24892" y="495934"/>
                      <a:pt x="0" y="471082"/>
                      <a:pt x="0" y="440708"/>
                    </a:cubicBezTo>
                    <a:lnTo>
                      <a:pt x="0" y="116896"/>
                    </a:lnTo>
                    <a:cubicBezTo>
                      <a:pt x="0" y="86337"/>
                      <a:pt x="24892" y="61670"/>
                      <a:pt x="55315" y="61670"/>
                    </a:cubicBezTo>
                    <a:lnTo>
                      <a:pt x="369878" y="61670"/>
                    </a:lnTo>
                    <a:lnTo>
                      <a:pt x="369878" y="30559"/>
                    </a:lnTo>
                    <a:cubicBezTo>
                      <a:pt x="369878" y="13623"/>
                      <a:pt x="383522" y="0"/>
                      <a:pt x="40048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20" name="iş1iḑé"/>
              <p:cNvSpPr>
                <a:spLocks noChangeAspect="1"/>
              </p:cNvSpPr>
              <p:nvPr/>
            </p:nvSpPr>
            <p:spPr bwMode="auto">
              <a:xfrm>
                <a:off x="4587957" y="3904618"/>
                <a:ext cx="381053" cy="366357"/>
              </a:xfrm>
              <a:custGeom>
                <a:avLst/>
                <a:gdLst>
                  <a:gd name="connsiteX0" fmla="*/ 43811 w 508000"/>
                  <a:gd name="connsiteY0" fmla="*/ 394045 h 488408"/>
                  <a:gd name="connsiteX1" fmla="*/ 33701 w 508000"/>
                  <a:gd name="connsiteY1" fmla="*/ 404156 h 488408"/>
                  <a:gd name="connsiteX2" fmla="*/ 43811 w 508000"/>
                  <a:gd name="connsiteY2" fmla="*/ 414266 h 488408"/>
                  <a:gd name="connsiteX3" fmla="*/ 117954 w 508000"/>
                  <a:gd name="connsiteY3" fmla="*/ 414266 h 488408"/>
                  <a:gd name="connsiteX4" fmla="*/ 128064 w 508000"/>
                  <a:gd name="connsiteY4" fmla="*/ 404156 h 488408"/>
                  <a:gd name="connsiteX5" fmla="*/ 117954 w 508000"/>
                  <a:gd name="connsiteY5" fmla="*/ 394045 h 488408"/>
                  <a:gd name="connsiteX6" fmla="*/ 43811 w 508000"/>
                  <a:gd name="connsiteY6" fmla="*/ 394045 h 488408"/>
                  <a:gd name="connsiteX7" fmla="*/ 84253 w 508000"/>
                  <a:gd name="connsiteY7" fmla="*/ 323273 h 488408"/>
                  <a:gd name="connsiteX8" fmla="*/ 165135 w 508000"/>
                  <a:gd name="connsiteY8" fmla="*/ 404156 h 488408"/>
                  <a:gd name="connsiteX9" fmla="*/ 84253 w 508000"/>
                  <a:gd name="connsiteY9" fmla="*/ 488408 h 488408"/>
                  <a:gd name="connsiteX10" fmla="*/ 0 w 508000"/>
                  <a:gd name="connsiteY10" fmla="*/ 404156 h 488408"/>
                  <a:gd name="connsiteX11" fmla="*/ 84253 w 508000"/>
                  <a:gd name="connsiteY11" fmla="*/ 323273 h 488408"/>
                  <a:gd name="connsiteX12" fmla="*/ 342952 w 508000"/>
                  <a:gd name="connsiteY12" fmla="*/ 198822 h 488408"/>
                  <a:gd name="connsiteX13" fmla="*/ 322742 w 508000"/>
                  <a:gd name="connsiteY13" fmla="*/ 219042 h 488408"/>
                  <a:gd name="connsiteX14" fmla="*/ 322742 w 508000"/>
                  <a:gd name="connsiteY14" fmla="*/ 323508 h 488408"/>
                  <a:gd name="connsiteX15" fmla="*/ 342952 w 508000"/>
                  <a:gd name="connsiteY15" fmla="*/ 343727 h 488408"/>
                  <a:gd name="connsiteX16" fmla="*/ 363162 w 508000"/>
                  <a:gd name="connsiteY16" fmla="*/ 323508 h 488408"/>
                  <a:gd name="connsiteX17" fmla="*/ 363162 w 508000"/>
                  <a:gd name="connsiteY17" fmla="*/ 219042 h 488408"/>
                  <a:gd name="connsiteX18" fmla="*/ 342952 w 508000"/>
                  <a:gd name="connsiteY18" fmla="*/ 198822 h 488408"/>
                  <a:gd name="connsiteX19" fmla="*/ 265480 w 508000"/>
                  <a:gd name="connsiteY19" fmla="*/ 198822 h 488408"/>
                  <a:gd name="connsiteX20" fmla="*/ 245270 w 508000"/>
                  <a:gd name="connsiteY20" fmla="*/ 219042 h 488408"/>
                  <a:gd name="connsiteX21" fmla="*/ 245270 w 508000"/>
                  <a:gd name="connsiteY21" fmla="*/ 323508 h 488408"/>
                  <a:gd name="connsiteX22" fmla="*/ 265480 w 508000"/>
                  <a:gd name="connsiteY22" fmla="*/ 343727 h 488408"/>
                  <a:gd name="connsiteX23" fmla="*/ 282322 w 508000"/>
                  <a:gd name="connsiteY23" fmla="*/ 323508 h 488408"/>
                  <a:gd name="connsiteX24" fmla="*/ 282322 w 508000"/>
                  <a:gd name="connsiteY24" fmla="*/ 219042 h 488408"/>
                  <a:gd name="connsiteX25" fmla="*/ 265480 w 508000"/>
                  <a:gd name="connsiteY25" fmla="*/ 198822 h 488408"/>
                  <a:gd name="connsiteX26" fmla="*/ 184640 w 508000"/>
                  <a:gd name="connsiteY26" fmla="*/ 198822 h 488408"/>
                  <a:gd name="connsiteX27" fmla="*/ 164430 w 508000"/>
                  <a:gd name="connsiteY27" fmla="*/ 219042 h 488408"/>
                  <a:gd name="connsiteX28" fmla="*/ 164430 w 508000"/>
                  <a:gd name="connsiteY28" fmla="*/ 323508 h 488408"/>
                  <a:gd name="connsiteX29" fmla="*/ 184640 w 508000"/>
                  <a:gd name="connsiteY29" fmla="*/ 343727 h 488408"/>
                  <a:gd name="connsiteX30" fmla="*/ 204850 w 508000"/>
                  <a:gd name="connsiteY30" fmla="*/ 323508 h 488408"/>
                  <a:gd name="connsiteX31" fmla="*/ 204850 w 508000"/>
                  <a:gd name="connsiteY31" fmla="*/ 219042 h 488408"/>
                  <a:gd name="connsiteX32" fmla="*/ 184640 w 508000"/>
                  <a:gd name="connsiteY32" fmla="*/ 198822 h 488408"/>
                  <a:gd name="connsiteX33" fmla="*/ 177904 w 508000"/>
                  <a:gd name="connsiteY33" fmla="*/ 50548 h 488408"/>
                  <a:gd name="connsiteX34" fmla="*/ 164430 w 508000"/>
                  <a:gd name="connsiteY34" fmla="*/ 64028 h 488408"/>
                  <a:gd name="connsiteX35" fmla="*/ 164430 w 508000"/>
                  <a:gd name="connsiteY35" fmla="*/ 117945 h 488408"/>
                  <a:gd name="connsiteX36" fmla="*/ 363162 w 508000"/>
                  <a:gd name="connsiteY36" fmla="*/ 117945 h 488408"/>
                  <a:gd name="connsiteX37" fmla="*/ 363162 w 508000"/>
                  <a:gd name="connsiteY37" fmla="*/ 64028 h 488408"/>
                  <a:gd name="connsiteX38" fmla="*/ 349688 w 508000"/>
                  <a:gd name="connsiteY38" fmla="*/ 50548 h 488408"/>
                  <a:gd name="connsiteX39" fmla="*/ 177904 w 508000"/>
                  <a:gd name="connsiteY39" fmla="*/ 50548 h 488408"/>
                  <a:gd name="connsiteX40" fmla="*/ 177904 w 508000"/>
                  <a:gd name="connsiteY40" fmla="*/ 0 h 488408"/>
                  <a:gd name="connsiteX41" fmla="*/ 349688 w 508000"/>
                  <a:gd name="connsiteY41" fmla="*/ 0 h 488408"/>
                  <a:gd name="connsiteX42" fmla="*/ 413687 w 508000"/>
                  <a:gd name="connsiteY42" fmla="*/ 64028 h 488408"/>
                  <a:gd name="connsiteX43" fmla="*/ 413687 w 508000"/>
                  <a:gd name="connsiteY43" fmla="*/ 117945 h 488408"/>
                  <a:gd name="connsiteX44" fmla="*/ 477685 w 508000"/>
                  <a:gd name="connsiteY44" fmla="*/ 117945 h 488408"/>
                  <a:gd name="connsiteX45" fmla="*/ 508000 w 508000"/>
                  <a:gd name="connsiteY45" fmla="*/ 144904 h 488408"/>
                  <a:gd name="connsiteX46" fmla="*/ 508000 w 508000"/>
                  <a:gd name="connsiteY46" fmla="*/ 205562 h 488408"/>
                  <a:gd name="connsiteX47" fmla="*/ 477685 w 508000"/>
                  <a:gd name="connsiteY47" fmla="*/ 232521 h 488408"/>
                  <a:gd name="connsiteX48" fmla="*/ 470948 w 508000"/>
                  <a:gd name="connsiteY48" fmla="*/ 232521 h 488408"/>
                  <a:gd name="connsiteX49" fmla="*/ 440633 w 508000"/>
                  <a:gd name="connsiteY49" fmla="*/ 397645 h 488408"/>
                  <a:gd name="connsiteX50" fmla="*/ 413687 w 508000"/>
                  <a:gd name="connsiteY50" fmla="*/ 421234 h 488408"/>
                  <a:gd name="connsiteX51" fmla="*/ 177904 w 508000"/>
                  <a:gd name="connsiteY51" fmla="*/ 421234 h 488408"/>
                  <a:gd name="connsiteX52" fmla="*/ 177904 w 508000"/>
                  <a:gd name="connsiteY52" fmla="*/ 404385 h 488408"/>
                  <a:gd name="connsiteX53" fmla="*/ 83590 w 508000"/>
                  <a:gd name="connsiteY53" fmla="*/ 306658 h 488408"/>
                  <a:gd name="connsiteX54" fmla="*/ 70117 w 508000"/>
                  <a:gd name="connsiteY54" fmla="*/ 310028 h 488408"/>
                  <a:gd name="connsiteX55" fmla="*/ 56644 w 508000"/>
                  <a:gd name="connsiteY55" fmla="*/ 232521 h 488408"/>
                  <a:gd name="connsiteX56" fmla="*/ 46539 w 508000"/>
                  <a:gd name="connsiteY56" fmla="*/ 232521 h 488408"/>
                  <a:gd name="connsiteX57" fmla="*/ 19592 w 508000"/>
                  <a:gd name="connsiteY57" fmla="*/ 205562 h 488408"/>
                  <a:gd name="connsiteX58" fmla="*/ 19592 w 508000"/>
                  <a:gd name="connsiteY58" fmla="*/ 144904 h 488408"/>
                  <a:gd name="connsiteX59" fmla="*/ 46539 w 508000"/>
                  <a:gd name="connsiteY59" fmla="*/ 117945 h 488408"/>
                  <a:gd name="connsiteX60" fmla="*/ 113905 w 508000"/>
                  <a:gd name="connsiteY60" fmla="*/ 117945 h 488408"/>
                  <a:gd name="connsiteX61" fmla="*/ 113905 w 508000"/>
                  <a:gd name="connsiteY61" fmla="*/ 64028 h 488408"/>
                  <a:gd name="connsiteX62" fmla="*/ 177904 w 508000"/>
                  <a:gd name="connsiteY62" fmla="*/ 0 h 48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88408">
                    <a:moveTo>
                      <a:pt x="43811" y="394045"/>
                    </a:moveTo>
                    <a:cubicBezTo>
                      <a:pt x="40441" y="394045"/>
                      <a:pt x="33701" y="397415"/>
                      <a:pt x="33701" y="404156"/>
                    </a:cubicBezTo>
                    <a:cubicBezTo>
                      <a:pt x="33701" y="410896"/>
                      <a:pt x="40441" y="414266"/>
                      <a:pt x="43811" y="414266"/>
                    </a:cubicBezTo>
                    <a:cubicBezTo>
                      <a:pt x="43811" y="414266"/>
                      <a:pt x="43811" y="414266"/>
                      <a:pt x="117954" y="414266"/>
                    </a:cubicBezTo>
                    <a:cubicBezTo>
                      <a:pt x="124694" y="414266"/>
                      <a:pt x="128064" y="410896"/>
                      <a:pt x="128064" y="404156"/>
                    </a:cubicBezTo>
                    <a:cubicBezTo>
                      <a:pt x="128064" y="397415"/>
                      <a:pt x="124694" y="394045"/>
                      <a:pt x="117954" y="394045"/>
                    </a:cubicBezTo>
                    <a:cubicBezTo>
                      <a:pt x="117954" y="394045"/>
                      <a:pt x="117954" y="394045"/>
                      <a:pt x="43811" y="394045"/>
                    </a:cubicBezTo>
                    <a:close/>
                    <a:moveTo>
                      <a:pt x="84253" y="323273"/>
                    </a:moveTo>
                    <a:cubicBezTo>
                      <a:pt x="128064" y="323273"/>
                      <a:pt x="165135" y="360344"/>
                      <a:pt x="165135" y="404156"/>
                    </a:cubicBezTo>
                    <a:cubicBezTo>
                      <a:pt x="165135" y="451337"/>
                      <a:pt x="128064" y="488408"/>
                      <a:pt x="84253" y="488408"/>
                    </a:cubicBezTo>
                    <a:cubicBezTo>
                      <a:pt x="37071" y="488408"/>
                      <a:pt x="0" y="451337"/>
                      <a:pt x="0" y="404156"/>
                    </a:cubicBezTo>
                    <a:cubicBezTo>
                      <a:pt x="0" y="360344"/>
                      <a:pt x="37071" y="323273"/>
                      <a:pt x="84253" y="323273"/>
                    </a:cubicBezTo>
                    <a:close/>
                    <a:moveTo>
                      <a:pt x="342952" y="198822"/>
                    </a:moveTo>
                    <a:cubicBezTo>
                      <a:pt x="332847" y="198822"/>
                      <a:pt x="322742" y="205562"/>
                      <a:pt x="322742" y="219042"/>
                    </a:cubicBezTo>
                    <a:cubicBezTo>
                      <a:pt x="322742" y="219042"/>
                      <a:pt x="322742" y="219042"/>
                      <a:pt x="322742" y="323508"/>
                    </a:cubicBezTo>
                    <a:cubicBezTo>
                      <a:pt x="322742" y="333617"/>
                      <a:pt x="332847" y="343727"/>
                      <a:pt x="342952" y="343727"/>
                    </a:cubicBezTo>
                    <a:cubicBezTo>
                      <a:pt x="353057" y="343727"/>
                      <a:pt x="363162" y="333617"/>
                      <a:pt x="363162" y="323508"/>
                    </a:cubicBezTo>
                    <a:lnTo>
                      <a:pt x="363162" y="219042"/>
                    </a:lnTo>
                    <a:cubicBezTo>
                      <a:pt x="363162" y="205562"/>
                      <a:pt x="353057" y="198822"/>
                      <a:pt x="342952" y="198822"/>
                    </a:cubicBezTo>
                    <a:close/>
                    <a:moveTo>
                      <a:pt x="265480" y="198822"/>
                    </a:moveTo>
                    <a:cubicBezTo>
                      <a:pt x="252007" y="198822"/>
                      <a:pt x="245270" y="205562"/>
                      <a:pt x="245270" y="219042"/>
                    </a:cubicBezTo>
                    <a:cubicBezTo>
                      <a:pt x="245270" y="219042"/>
                      <a:pt x="245270" y="219042"/>
                      <a:pt x="245270" y="323508"/>
                    </a:cubicBezTo>
                    <a:cubicBezTo>
                      <a:pt x="245270" y="333617"/>
                      <a:pt x="252007" y="343727"/>
                      <a:pt x="265480" y="343727"/>
                    </a:cubicBezTo>
                    <a:cubicBezTo>
                      <a:pt x="275585" y="343727"/>
                      <a:pt x="282322" y="333617"/>
                      <a:pt x="282322" y="323508"/>
                    </a:cubicBezTo>
                    <a:lnTo>
                      <a:pt x="282322" y="219042"/>
                    </a:lnTo>
                    <a:cubicBezTo>
                      <a:pt x="282322" y="205562"/>
                      <a:pt x="275585" y="198822"/>
                      <a:pt x="265480" y="198822"/>
                    </a:cubicBezTo>
                    <a:close/>
                    <a:moveTo>
                      <a:pt x="184640" y="198822"/>
                    </a:moveTo>
                    <a:cubicBezTo>
                      <a:pt x="174535" y="198822"/>
                      <a:pt x="164430" y="205562"/>
                      <a:pt x="164430" y="219042"/>
                    </a:cubicBezTo>
                    <a:cubicBezTo>
                      <a:pt x="164430" y="219042"/>
                      <a:pt x="164430" y="219042"/>
                      <a:pt x="164430" y="323508"/>
                    </a:cubicBezTo>
                    <a:cubicBezTo>
                      <a:pt x="164430" y="333617"/>
                      <a:pt x="174535" y="343727"/>
                      <a:pt x="184640" y="343727"/>
                    </a:cubicBezTo>
                    <a:cubicBezTo>
                      <a:pt x="194745" y="343727"/>
                      <a:pt x="204850" y="333617"/>
                      <a:pt x="204850" y="323508"/>
                    </a:cubicBezTo>
                    <a:lnTo>
                      <a:pt x="204850" y="219042"/>
                    </a:lnTo>
                    <a:cubicBezTo>
                      <a:pt x="204850" y="205562"/>
                      <a:pt x="194745" y="198822"/>
                      <a:pt x="184640" y="198822"/>
                    </a:cubicBezTo>
                    <a:close/>
                    <a:moveTo>
                      <a:pt x="177904" y="50548"/>
                    </a:moveTo>
                    <a:cubicBezTo>
                      <a:pt x="171167" y="50548"/>
                      <a:pt x="164430" y="57288"/>
                      <a:pt x="164430" y="64028"/>
                    </a:cubicBezTo>
                    <a:lnTo>
                      <a:pt x="164430" y="117945"/>
                    </a:lnTo>
                    <a:cubicBezTo>
                      <a:pt x="164430" y="117945"/>
                      <a:pt x="164430" y="117945"/>
                      <a:pt x="363162" y="117945"/>
                    </a:cubicBezTo>
                    <a:cubicBezTo>
                      <a:pt x="363162" y="117945"/>
                      <a:pt x="363162" y="117945"/>
                      <a:pt x="363162" y="64028"/>
                    </a:cubicBezTo>
                    <a:cubicBezTo>
                      <a:pt x="363162" y="57288"/>
                      <a:pt x="356425" y="50548"/>
                      <a:pt x="349688" y="50548"/>
                    </a:cubicBezTo>
                    <a:cubicBezTo>
                      <a:pt x="349688" y="50548"/>
                      <a:pt x="349688" y="50548"/>
                      <a:pt x="177904" y="50548"/>
                    </a:cubicBezTo>
                    <a:close/>
                    <a:moveTo>
                      <a:pt x="177904" y="0"/>
                    </a:moveTo>
                    <a:cubicBezTo>
                      <a:pt x="177904" y="0"/>
                      <a:pt x="177904" y="0"/>
                      <a:pt x="349688" y="0"/>
                    </a:cubicBezTo>
                    <a:cubicBezTo>
                      <a:pt x="383372" y="0"/>
                      <a:pt x="413687" y="26959"/>
                      <a:pt x="413687" y="64028"/>
                    </a:cubicBezTo>
                    <a:cubicBezTo>
                      <a:pt x="413687" y="64028"/>
                      <a:pt x="413687" y="64028"/>
                      <a:pt x="413687" y="117945"/>
                    </a:cubicBezTo>
                    <a:cubicBezTo>
                      <a:pt x="413687" y="117945"/>
                      <a:pt x="413687" y="117945"/>
                      <a:pt x="477685" y="117945"/>
                    </a:cubicBezTo>
                    <a:cubicBezTo>
                      <a:pt x="494527" y="117945"/>
                      <a:pt x="508000" y="131425"/>
                      <a:pt x="508000" y="144904"/>
                    </a:cubicBezTo>
                    <a:cubicBezTo>
                      <a:pt x="508000" y="144904"/>
                      <a:pt x="508000" y="144904"/>
                      <a:pt x="508000" y="205562"/>
                    </a:cubicBezTo>
                    <a:cubicBezTo>
                      <a:pt x="508000" y="222411"/>
                      <a:pt x="494527" y="232521"/>
                      <a:pt x="477685" y="232521"/>
                    </a:cubicBezTo>
                    <a:cubicBezTo>
                      <a:pt x="477685" y="232521"/>
                      <a:pt x="477685" y="232521"/>
                      <a:pt x="470948" y="232521"/>
                    </a:cubicBezTo>
                    <a:cubicBezTo>
                      <a:pt x="470948" y="232521"/>
                      <a:pt x="470948" y="232521"/>
                      <a:pt x="440633" y="397645"/>
                    </a:cubicBezTo>
                    <a:cubicBezTo>
                      <a:pt x="437265" y="411125"/>
                      <a:pt x="427160" y="421234"/>
                      <a:pt x="413687" y="421234"/>
                    </a:cubicBezTo>
                    <a:cubicBezTo>
                      <a:pt x="413687" y="421234"/>
                      <a:pt x="413687" y="421234"/>
                      <a:pt x="177904" y="421234"/>
                    </a:cubicBezTo>
                    <a:cubicBezTo>
                      <a:pt x="177904" y="417864"/>
                      <a:pt x="177904" y="411125"/>
                      <a:pt x="177904" y="404385"/>
                    </a:cubicBezTo>
                    <a:cubicBezTo>
                      <a:pt x="177904" y="350467"/>
                      <a:pt x="134115" y="306658"/>
                      <a:pt x="83590" y="306658"/>
                    </a:cubicBezTo>
                    <a:cubicBezTo>
                      <a:pt x="76854" y="306658"/>
                      <a:pt x="73485" y="306658"/>
                      <a:pt x="70117" y="310028"/>
                    </a:cubicBezTo>
                    <a:cubicBezTo>
                      <a:pt x="70117" y="310028"/>
                      <a:pt x="70117" y="310028"/>
                      <a:pt x="56644" y="232521"/>
                    </a:cubicBezTo>
                    <a:cubicBezTo>
                      <a:pt x="56644" y="232521"/>
                      <a:pt x="56644" y="232521"/>
                      <a:pt x="46539" y="232521"/>
                    </a:cubicBezTo>
                    <a:cubicBezTo>
                      <a:pt x="33065" y="232521"/>
                      <a:pt x="19592" y="222411"/>
                      <a:pt x="19592" y="205562"/>
                    </a:cubicBezTo>
                    <a:cubicBezTo>
                      <a:pt x="19592" y="205562"/>
                      <a:pt x="19592" y="205562"/>
                      <a:pt x="19592" y="144904"/>
                    </a:cubicBezTo>
                    <a:cubicBezTo>
                      <a:pt x="19592" y="131425"/>
                      <a:pt x="33065" y="117945"/>
                      <a:pt x="46539" y="117945"/>
                    </a:cubicBezTo>
                    <a:cubicBezTo>
                      <a:pt x="46539" y="117945"/>
                      <a:pt x="46539" y="117945"/>
                      <a:pt x="113905" y="117945"/>
                    </a:cubicBezTo>
                    <a:cubicBezTo>
                      <a:pt x="113905" y="117945"/>
                      <a:pt x="113905" y="117945"/>
                      <a:pt x="113905" y="64028"/>
                    </a:cubicBezTo>
                    <a:cubicBezTo>
                      <a:pt x="113905" y="26959"/>
                      <a:pt x="144220" y="0"/>
                      <a:pt x="177904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221" name="iṩlíďê"/>
              <p:cNvSpPr>
                <a:spLocks noChangeAspect="1"/>
              </p:cNvSpPr>
              <p:nvPr/>
            </p:nvSpPr>
            <p:spPr bwMode="auto">
              <a:xfrm>
                <a:off x="3944560" y="2706278"/>
                <a:ext cx="380925" cy="381053"/>
              </a:xfrm>
              <a:custGeom>
                <a:avLst/>
                <a:gdLst>
                  <a:gd name="connsiteX0" fmla="*/ 300018 w 504946"/>
                  <a:gd name="connsiteY0" fmla="*/ 247245 h 505116"/>
                  <a:gd name="connsiteX1" fmla="*/ 308103 w 504946"/>
                  <a:gd name="connsiteY1" fmla="*/ 250073 h 505116"/>
                  <a:gd name="connsiteX2" fmla="*/ 317401 w 504946"/>
                  <a:gd name="connsiteY2" fmla="*/ 262195 h 505116"/>
                  <a:gd name="connsiteX3" fmla="*/ 308103 w 504946"/>
                  <a:gd name="connsiteY3" fmla="*/ 292094 h 505116"/>
                  <a:gd name="connsiteX4" fmla="*/ 273336 w 504946"/>
                  <a:gd name="connsiteY4" fmla="*/ 257346 h 505116"/>
                  <a:gd name="connsiteX5" fmla="*/ 291124 w 504946"/>
                  <a:gd name="connsiteY5" fmla="*/ 248861 h 505116"/>
                  <a:gd name="connsiteX6" fmla="*/ 300018 w 504946"/>
                  <a:gd name="connsiteY6" fmla="*/ 247245 h 505116"/>
                  <a:gd name="connsiteX7" fmla="*/ 198704 w 504946"/>
                  <a:gd name="connsiteY7" fmla="*/ 220472 h 505116"/>
                  <a:gd name="connsiteX8" fmla="*/ 230192 w 504946"/>
                  <a:gd name="connsiteY8" fmla="*/ 252011 h 505116"/>
                  <a:gd name="connsiteX9" fmla="*/ 221715 w 504946"/>
                  <a:gd name="connsiteY9" fmla="*/ 256054 h 505116"/>
                  <a:gd name="connsiteX10" fmla="*/ 212430 w 504946"/>
                  <a:gd name="connsiteY10" fmla="*/ 258884 h 505116"/>
                  <a:gd name="connsiteX11" fmla="*/ 203548 w 504946"/>
                  <a:gd name="connsiteY11" fmla="*/ 258480 h 505116"/>
                  <a:gd name="connsiteX12" fmla="*/ 195878 w 504946"/>
                  <a:gd name="connsiteY12" fmla="*/ 252819 h 505116"/>
                  <a:gd name="connsiteX13" fmla="*/ 192245 w 504946"/>
                  <a:gd name="connsiteY13" fmla="*/ 244328 h 505116"/>
                  <a:gd name="connsiteX14" fmla="*/ 198704 w 504946"/>
                  <a:gd name="connsiteY14" fmla="*/ 220472 h 505116"/>
                  <a:gd name="connsiteX15" fmla="*/ 239426 w 504946"/>
                  <a:gd name="connsiteY15" fmla="*/ 166012 h 505116"/>
                  <a:gd name="connsiteX16" fmla="*/ 202691 w 504946"/>
                  <a:gd name="connsiteY16" fmla="*/ 178934 h 505116"/>
                  <a:gd name="connsiteX17" fmla="*/ 198251 w 504946"/>
                  <a:gd name="connsiteY17" fmla="*/ 182165 h 505116"/>
                  <a:gd name="connsiteX18" fmla="*/ 197443 w 504946"/>
                  <a:gd name="connsiteY18" fmla="*/ 181357 h 505116"/>
                  <a:gd name="connsiteX19" fmla="*/ 187755 w 504946"/>
                  <a:gd name="connsiteY19" fmla="*/ 171665 h 505116"/>
                  <a:gd name="connsiteX20" fmla="*/ 173626 w 504946"/>
                  <a:gd name="connsiteY20" fmla="*/ 168435 h 505116"/>
                  <a:gd name="connsiteX21" fmla="*/ 164745 w 504946"/>
                  <a:gd name="connsiteY21" fmla="*/ 180146 h 505116"/>
                  <a:gd name="connsiteX22" fmla="*/ 168782 w 504946"/>
                  <a:gd name="connsiteY22" fmla="*/ 190645 h 505116"/>
                  <a:gd name="connsiteX23" fmla="*/ 178470 w 504946"/>
                  <a:gd name="connsiteY23" fmla="*/ 200336 h 505116"/>
                  <a:gd name="connsiteX24" fmla="*/ 179278 w 504946"/>
                  <a:gd name="connsiteY24" fmla="*/ 201144 h 505116"/>
                  <a:gd name="connsiteX25" fmla="*/ 164745 w 504946"/>
                  <a:gd name="connsiteY25" fmla="*/ 238295 h 505116"/>
                  <a:gd name="connsiteX26" fmla="*/ 167975 w 504946"/>
                  <a:gd name="connsiteY26" fmla="*/ 256871 h 505116"/>
                  <a:gd name="connsiteX27" fmla="*/ 178874 w 504946"/>
                  <a:gd name="connsiteY27" fmla="*/ 273831 h 505116"/>
                  <a:gd name="connsiteX28" fmla="*/ 195425 w 504946"/>
                  <a:gd name="connsiteY28" fmla="*/ 284330 h 505116"/>
                  <a:gd name="connsiteX29" fmla="*/ 213994 w 504946"/>
                  <a:gd name="connsiteY29" fmla="*/ 285945 h 505116"/>
                  <a:gd name="connsiteX30" fmla="*/ 249922 w 504946"/>
                  <a:gd name="connsiteY30" fmla="*/ 271812 h 505116"/>
                  <a:gd name="connsiteX31" fmla="*/ 287464 w 504946"/>
                  <a:gd name="connsiteY31" fmla="*/ 309770 h 505116"/>
                  <a:gd name="connsiteX32" fmla="*/ 268895 w 504946"/>
                  <a:gd name="connsiteY32" fmla="*/ 315424 h 505116"/>
                  <a:gd name="connsiteX33" fmla="*/ 259206 w 504946"/>
                  <a:gd name="connsiteY33" fmla="*/ 314212 h 505116"/>
                  <a:gd name="connsiteX34" fmla="*/ 254766 w 504946"/>
                  <a:gd name="connsiteY34" fmla="*/ 312597 h 505116"/>
                  <a:gd name="connsiteX35" fmla="*/ 250325 w 504946"/>
                  <a:gd name="connsiteY35" fmla="*/ 310174 h 505116"/>
                  <a:gd name="connsiteX36" fmla="*/ 235793 w 504946"/>
                  <a:gd name="connsiteY36" fmla="*/ 311789 h 505116"/>
                  <a:gd name="connsiteX37" fmla="*/ 231352 w 504946"/>
                  <a:gd name="connsiteY37" fmla="*/ 326327 h 505116"/>
                  <a:gd name="connsiteX38" fmla="*/ 235793 w 504946"/>
                  <a:gd name="connsiteY38" fmla="*/ 332788 h 505116"/>
                  <a:gd name="connsiteX39" fmla="*/ 239830 w 504946"/>
                  <a:gd name="connsiteY39" fmla="*/ 335211 h 505116"/>
                  <a:gd name="connsiteX40" fmla="*/ 244270 w 504946"/>
                  <a:gd name="connsiteY40" fmla="*/ 337230 h 505116"/>
                  <a:gd name="connsiteX41" fmla="*/ 263647 w 504946"/>
                  <a:gd name="connsiteY41" fmla="*/ 342076 h 505116"/>
                  <a:gd name="connsiteX42" fmla="*/ 301189 w 504946"/>
                  <a:gd name="connsiteY42" fmla="*/ 333192 h 505116"/>
                  <a:gd name="connsiteX43" fmla="*/ 307244 w 504946"/>
                  <a:gd name="connsiteY43" fmla="*/ 329154 h 505116"/>
                  <a:gd name="connsiteX44" fmla="*/ 318547 w 504946"/>
                  <a:gd name="connsiteY44" fmla="*/ 340460 h 505116"/>
                  <a:gd name="connsiteX45" fmla="*/ 332676 w 504946"/>
                  <a:gd name="connsiteY45" fmla="*/ 343691 h 505116"/>
                  <a:gd name="connsiteX46" fmla="*/ 341557 w 504946"/>
                  <a:gd name="connsiteY46" fmla="*/ 331576 h 505116"/>
                  <a:gd name="connsiteX47" fmla="*/ 337520 w 504946"/>
                  <a:gd name="connsiteY47" fmla="*/ 321481 h 505116"/>
                  <a:gd name="connsiteX48" fmla="*/ 327428 w 504946"/>
                  <a:gd name="connsiteY48" fmla="*/ 310982 h 505116"/>
                  <a:gd name="connsiteX49" fmla="*/ 344786 w 504946"/>
                  <a:gd name="connsiteY49" fmla="*/ 274638 h 505116"/>
                  <a:gd name="connsiteX50" fmla="*/ 334694 w 504946"/>
                  <a:gd name="connsiteY50" fmla="*/ 238295 h 505116"/>
                  <a:gd name="connsiteX51" fmla="*/ 310474 w 504946"/>
                  <a:gd name="connsiteY51" fmla="*/ 221739 h 505116"/>
                  <a:gd name="connsiteX52" fmla="*/ 274950 w 504946"/>
                  <a:gd name="connsiteY52" fmla="*/ 226181 h 505116"/>
                  <a:gd name="connsiteX53" fmla="*/ 253555 w 504946"/>
                  <a:gd name="connsiteY53" fmla="*/ 237487 h 505116"/>
                  <a:gd name="connsiteX54" fmla="*/ 217627 w 504946"/>
                  <a:gd name="connsiteY54" fmla="*/ 201548 h 505116"/>
                  <a:gd name="connsiteX55" fmla="*/ 235793 w 504946"/>
                  <a:gd name="connsiteY55" fmla="*/ 193472 h 505116"/>
                  <a:gd name="connsiteX56" fmla="*/ 245077 w 504946"/>
                  <a:gd name="connsiteY56" fmla="*/ 193472 h 505116"/>
                  <a:gd name="connsiteX57" fmla="*/ 249518 w 504946"/>
                  <a:gd name="connsiteY57" fmla="*/ 195087 h 505116"/>
                  <a:gd name="connsiteX58" fmla="*/ 253958 w 504946"/>
                  <a:gd name="connsiteY58" fmla="*/ 197106 h 505116"/>
                  <a:gd name="connsiteX59" fmla="*/ 268491 w 504946"/>
                  <a:gd name="connsiteY59" fmla="*/ 195087 h 505116"/>
                  <a:gd name="connsiteX60" fmla="*/ 272124 w 504946"/>
                  <a:gd name="connsiteY60" fmla="*/ 180146 h 505116"/>
                  <a:gd name="connsiteX61" fmla="*/ 267280 w 504946"/>
                  <a:gd name="connsiteY61" fmla="*/ 174088 h 505116"/>
                  <a:gd name="connsiteX62" fmla="*/ 262839 w 504946"/>
                  <a:gd name="connsiteY62" fmla="*/ 171665 h 505116"/>
                  <a:gd name="connsiteX63" fmla="*/ 257995 w 504946"/>
                  <a:gd name="connsiteY63" fmla="*/ 169243 h 505116"/>
                  <a:gd name="connsiteX64" fmla="*/ 239426 w 504946"/>
                  <a:gd name="connsiteY64" fmla="*/ 166012 h 505116"/>
                  <a:gd name="connsiteX65" fmla="*/ 73110 w 504946"/>
                  <a:gd name="connsiteY65" fmla="*/ 54357 h 505116"/>
                  <a:gd name="connsiteX66" fmla="*/ 59789 w 504946"/>
                  <a:gd name="connsiteY66" fmla="*/ 59809 h 505116"/>
                  <a:gd name="connsiteX67" fmla="*/ 59789 w 504946"/>
                  <a:gd name="connsiteY67" fmla="*/ 86460 h 505116"/>
                  <a:gd name="connsiteX68" fmla="*/ 79569 w 504946"/>
                  <a:gd name="connsiteY68" fmla="*/ 106247 h 505116"/>
                  <a:gd name="connsiteX69" fmla="*/ 106212 w 504946"/>
                  <a:gd name="connsiteY69" fmla="*/ 106247 h 505116"/>
                  <a:gd name="connsiteX70" fmla="*/ 106212 w 504946"/>
                  <a:gd name="connsiteY70" fmla="*/ 79596 h 505116"/>
                  <a:gd name="connsiteX71" fmla="*/ 86431 w 504946"/>
                  <a:gd name="connsiteY71" fmla="*/ 59809 h 505116"/>
                  <a:gd name="connsiteX72" fmla="*/ 73110 w 504946"/>
                  <a:gd name="connsiteY72" fmla="*/ 54357 h 505116"/>
                  <a:gd name="connsiteX73" fmla="*/ 27898 w 504946"/>
                  <a:gd name="connsiteY73" fmla="*/ 44 h 505116"/>
                  <a:gd name="connsiteX74" fmla="*/ 200269 w 504946"/>
                  <a:gd name="connsiteY74" fmla="*/ 14581 h 505116"/>
                  <a:gd name="connsiteX75" fmla="*/ 216416 w 504946"/>
                  <a:gd name="connsiteY75" fmla="*/ 22254 h 505116"/>
                  <a:gd name="connsiteX76" fmla="*/ 497377 w 504946"/>
                  <a:gd name="connsiteY76" fmla="*/ 303309 h 505116"/>
                  <a:gd name="connsiteX77" fmla="*/ 497377 w 504946"/>
                  <a:gd name="connsiteY77" fmla="*/ 339653 h 505116"/>
                  <a:gd name="connsiteX78" fmla="*/ 339538 w 504946"/>
                  <a:gd name="connsiteY78" fmla="*/ 497545 h 505116"/>
                  <a:gd name="connsiteX79" fmla="*/ 303207 w 504946"/>
                  <a:gd name="connsiteY79" fmla="*/ 497545 h 505116"/>
                  <a:gd name="connsiteX80" fmla="*/ 22246 w 504946"/>
                  <a:gd name="connsiteY80" fmla="*/ 216489 h 505116"/>
                  <a:gd name="connsiteX81" fmla="*/ 14576 w 504946"/>
                  <a:gd name="connsiteY81" fmla="*/ 200336 h 505116"/>
                  <a:gd name="connsiteX82" fmla="*/ 44 w 504946"/>
                  <a:gd name="connsiteY82" fmla="*/ 27907 h 505116"/>
                  <a:gd name="connsiteX83" fmla="*/ 7714 w 504946"/>
                  <a:gd name="connsiteY83" fmla="*/ 7716 h 505116"/>
                  <a:gd name="connsiteX84" fmla="*/ 27898 w 504946"/>
                  <a:gd name="connsiteY84" fmla="*/ 44 h 50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04946" h="505116">
                    <a:moveTo>
                      <a:pt x="300018" y="247245"/>
                    </a:moveTo>
                    <a:cubicBezTo>
                      <a:pt x="302848" y="247649"/>
                      <a:pt x="305678" y="248457"/>
                      <a:pt x="308103" y="250073"/>
                    </a:cubicBezTo>
                    <a:cubicBezTo>
                      <a:pt x="312146" y="252902"/>
                      <a:pt x="315784" y="257346"/>
                      <a:pt x="317401" y="262195"/>
                    </a:cubicBezTo>
                    <a:cubicBezTo>
                      <a:pt x="320231" y="273104"/>
                      <a:pt x="314572" y="284013"/>
                      <a:pt x="308103" y="292094"/>
                    </a:cubicBezTo>
                    <a:cubicBezTo>
                      <a:pt x="308103" y="292094"/>
                      <a:pt x="308103" y="292094"/>
                      <a:pt x="273336" y="257346"/>
                    </a:cubicBezTo>
                    <a:cubicBezTo>
                      <a:pt x="278996" y="254114"/>
                      <a:pt x="285060" y="250881"/>
                      <a:pt x="291124" y="248861"/>
                    </a:cubicBezTo>
                    <a:cubicBezTo>
                      <a:pt x="293954" y="248053"/>
                      <a:pt x="297188" y="247245"/>
                      <a:pt x="300018" y="247245"/>
                    </a:cubicBezTo>
                    <a:close/>
                    <a:moveTo>
                      <a:pt x="198704" y="220472"/>
                    </a:moveTo>
                    <a:cubicBezTo>
                      <a:pt x="198704" y="220472"/>
                      <a:pt x="198704" y="220472"/>
                      <a:pt x="230192" y="252011"/>
                    </a:cubicBezTo>
                    <a:cubicBezTo>
                      <a:pt x="227366" y="253628"/>
                      <a:pt x="224541" y="254841"/>
                      <a:pt x="221715" y="256054"/>
                    </a:cubicBezTo>
                    <a:cubicBezTo>
                      <a:pt x="218889" y="257267"/>
                      <a:pt x="215659" y="258480"/>
                      <a:pt x="212430" y="258884"/>
                    </a:cubicBezTo>
                    <a:cubicBezTo>
                      <a:pt x="209604" y="259693"/>
                      <a:pt x="206374" y="259693"/>
                      <a:pt x="203548" y="258480"/>
                    </a:cubicBezTo>
                    <a:cubicBezTo>
                      <a:pt x="200723" y="257267"/>
                      <a:pt x="197897" y="255245"/>
                      <a:pt x="195878" y="252819"/>
                    </a:cubicBezTo>
                    <a:cubicBezTo>
                      <a:pt x="194263" y="250393"/>
                      <a:pt x="192649" y="247158"/>
                      <a:pt x="192245" y="244328"/>
                    </a:cubicBezTo>
                    <a:cubicBezTo>
                      <a:pt x="190630" y="235837"/>
                      <a:pt x="194263" y="227346"/>
                      <a:pt x="198704" y="220472"/>
                    </a:cubicBezTo>
                    <a:close/>
                    <a:moveTo>
                      <a:pt x="239426" y="166012"/>
                    </a:moveTo>
                    <a:cubicBezTo>
                      <a:pt x="226105" y="166012"/>
                      <a:pt x="213590" y="171262"/>
                      <a:pt x="202691" y="178934"/>
                    </a:cubicBezTo>
                    <a:cubicBezTo>
                      <a:pt x="201076" y="179742"/>
                      <a:pt x="199462" y="180953"/>
                      <a:pt x="198251" y="182165"/>
                    </a:cubicBezTo>
                    <a:cubicBezTo>
                      <a:pt x="198251" y="182165"/>
                      <a:pt x="198251" y="182165"/>
                      <a:pt x="197443" y="181357"/>
                    </a:cubicBezTo>
                    <a:cubicBezTo>
                      <a:pt x="197443" y="181357"/>
                      <a:pt x="197443" y="181357"/>
                      <a:pt x="187755" y="171665"/>
                    </a:cubicBezTo>
                    <a:cubicBezTo>
                      <a:pt x="184122" y="168031"/>
                      <a:pt x="178470" y="166820"/>
                      <a:pt x="173626" y="168435"/>
                    </a:cubicBezTo>
                    <a:cubicBezTo>
                      <a:pt x="168378" y="170454"/>
                      <a:pt x="165149" y="174896"/>
                      <a:pt x="164745" y="180146"/>
                    </a:cubicBezTo>
                    <a:cubicBezTo>
                      <a:pt x="164342" y="184184"/>
                      <a:pt x="165956" y="187818"/>
                      <a:pt x="168782" y="190645"/>
                    </a:cubicBezTo>
                    <a:cubicBezTo>
                      <a:pt x="168782" y="190645"/>
                      <a:pt x="168782" y="190645"/>
                      <a:pt x="178470" y="200336"/>
                    </a:cubicBezTo>
                    <a:cubicBezTo>
                      <a:pt x="178470" y="200336"/>
                      <a:pt x="178470" y="200336"/>
                      <a:pt x="179278" y="201144"/>
                    </a:cubicBezTo>
                    <a:cubicBezTo>
                      <a:pt x="171204" y="212047"/>
                      <a:pt x="165553" y="224969"/>
                      <a:pt x="164745" y="238295"/>
                    </a:cubicBezTo>
                    <a:cubicBezTo>
                      <a:pt x="164745" y="244756"/>
                      <a:pt x="165553" y="251217"/>
                      <a:pt x="167975" y="256871"/>
                    </a:cubicBezTo>
                    <a:cubicBezTo>
                      <a:pt x="169993" y="263332"/>
                      <a:pt x="174030" y="268985"/>
                      <a:pt x="178874" y="273831"/>
                    </a:cubicBezTo>
                    <a:cubicBezTo>
                      <a:pt x="183314" y="278273"/>
                      <a:pt x="188966" y="282311"/>
                      <a:pt x="195425" y="284330"/>
                    </a:cubicBezTo>
                    <a:cubicBezTo>
                      <a:pt x="201480" y="286349"/>
                      <a:pt x="207939" y="286753"/>
                      <a:pt x="213994" y="285945"/>
                    </a:cubicBezTo>
                    <a:cubicBezTo>
                      <a:pt x="226912" y="284734"/>
                      <a:pt x="238619" y="278273"/>
                      <a:pt x="249922" y="271812"/>
                    </a:cubicBezTo>
                    <a:cubicBezTo>
                      <a:pt x="249922" y="271812"/>
                      <a:pt x="249922" y="271812"/>
                      <a:pt x="287464" y="309770"/>
                    </a:cubicBezTo>
                    <a:cubicBezTo>
                      <a:pt x="281812" y="313001"/>
                      <a:pt x="275353" y="315020"/>
                      <a:pt x="268895" y="315424"/>
                    </a:cubicBezTo>
                    <a:cubicBezTo>
                      <a:pt x="265665" y="315424"/>
                      <a:pt x="262436" y="315020"/>
                      <a:pt x="259206" y="314212"/>
                    </a:cubicBezTo>
                    <a:cubicBezTo>
                      <a:pt x="257592" y="313809"/>
                      <a:pt x="256380" y="313001"/>
                      <a:pt x="254766" y="312597"/>
                    </a:cubicBezTo>
                    <a:cubicBezTo>
                      <a:pt x="253151" y="311789"/>
                      <a:pt x="251940" y="310982"/>
                      <a:pt x="250325" y="310174"/>
                    </a:cubicBezTo>
                    <a:cubicBezTo>
                      <a:pt x="245481" y="307751"/>
                      <a:pt x="239830" y="308559"/>
                      <a:pt x="235793" y="311789"/>
                    </a:cubicBezTo>
                    <a:cubicBezTo>
                      <a:pt x="231352" y="315424"/>
                      <a:pt x="229738" y="321077"/>
                      <a:pt x="231352" y="326327"/>
                    </a:cubicBezTo>
                    <a:cubicBezTo>
                      <a:pt x="232160" y="328750"/>
                      <a:pt x="233774" y="331173"/>
                      <a:pt x="235793" y="332788"/>
                    </a:cubicBezTo>
                    <a:cubicBezTo>
                      <a:pt x="237004" y="333596"/>
                      <a:pt x="238215" y="334403"/>
                      <a:pt x="239830" y="335211"/>
                    </a:cubicBezTo>
                    <a:cubicBezTo>
                      <a:pt x="241444" y="336018"/>
                      <a:pt x="242655" y="336826"/>
                      <a:pt x="244270" y="337230"/>
                    </a:cubicBezTo>
                    <a:cubicBezTo>
                      <a:pt x="250325" y="340057"/>
                      <a:pt x="256784" y="341672"/>
                      <a:pt x="263647" y="342076"/>
                    </a:cubicBezTo>
                    <a:cubicBezTo>
                      <a:pt x="276564" y="343287"/>
                      <a:pt x="289886" y="339653"/>
                      <a:pt x="301189" y="333192"/>
                    </a:cubicBezTo>
                    <a:cubicBezTo>
                      <a:pt x="303207" y="331980"/>
                      <a:pt x="305226" y="330769"/>
                      <a:pt x="307244" y="329154"/>
                    </a:cubicBezTo>
                    <a:cubicBezTo>
                      <a:pt x="307244" y="329154"/>
                      <a:pt x="307244" y="329154"/>
                      <a:pt x="318547" y="340460"/>
                    </a:cubicBezTo>
                    <a:cubicBezTo>
                      <a:pt x="322180" y="344095"/>
                      <a:pt x="327832" y="345306"/>
                      <a:pt x="332676" y="343691"/>
                    </a:cubicBezTo>
                    <a:cubicBezTo>
                      <a:pt x="337520" y="341672"/>
                      <a:pt x="341153" y="336826"/>
                      <a:pt x="341557" y="331576"/>
                    </a:cubicBezTo>
                    <a:cubicBezTo>
                      <a:pt x="341557" y="327942"/>
                      <a:pt x="340346" y="323904"/>
                      <a:pt x="337520" y="321481"/>
                    </a:cubicBezTo>
                    <a:cubicBezTo>
                      <a:pt x="337520" y="321481"/>
                      <a:pt x="337520" y="321481"/>
                      <a:pt x="327428" y="310982"/>
                    </a:cubicBezTo>
                    <a:cubicBezTo>
                      <a:pt x="335905" y="300886"/>
                      <a:pt x="343172" y="288368"/>
                      <a:pt x="344786" y="274638"/>
                    </a:cubicBezTo>
                    <a:cubicBezTo>
                      <a:pt x="346401" y="261716"/>
                      <a:pt x="342768" y="248390"/>
                      <a:pt x="334694" y="238295"/>
                    </a:cubicBezTo>
                    <a:cubicBezTo>
                      <a:pt x="328639" y="230623"/>
                      <a:pt x="320162" y="224565"/>
                      <a:pt x="310474" y="221739"/>
                    </a:cubicBezTo>
                    <a:cubicBezTo>
                      <a:pt x="298363" y="218508"/>
                      <a:pt x="285849" y="221335"/>
                      <a:pt x="274950" y="226181"/>
                    </a:cubicBezTo>
                    <a:cubicBezTo>
                      <a:pt x="267684" y="229411"/>
                      <a:pt x="260417" y="233449"/>
                      <a:pt x="253555" y="237487"/>
                    </a:cubicBezTo>
                    <a:cubicBezTo>
                      <a:pt x="253555" y="237487"/>
                      <a:pt x="253555" y="237487"/>
                      <a:pt x="217627" y="201548"/>
                    </a:cubicBezTo>
                    <a:cubicBezTo>
                      <a:pt x="222875" y="197510"/>
                      <a:pt x="228930" y="194279"/>
                      <a:pt x="235793" y="193472"/>
                    </a:cubicBezTo>
                    <a:cubicBezTo>
                      <a:pt x="239022" y="193068"/>
                      <a:pt x="241848" y="193068"/>
                      <a:pt x="245077" y="193472"/>
                    </a:cubicBezTo>
                    <a:cubicBezTo>
                      <a:pt x="246692" y="193875"/>
                      <a:pt x="248307" y="194279"/>
                      <a:pt x="249518" y="195087"/>
                    </a:cubicBezTo>
                    <a:cubicBezTo>
                      <a:pt x="251133" y="195894"/>
                      <a:pt x="252344" y="196702"/>
                      <a:pt x="253958" y="197106"/>
                    </a:cubicBezTo>
                    <a:cubicBezTo>
                      <a:pt x="258803" y="199529"/>
                      <a:pt x="264454" y="198317"/>
                      <a:pt x="268491" y="195087"/>
                    </a:cubicBezTo>
                    <a:cubicBezTo>
                      <a:pt x="272528" y="191049"/>
                      <a:pt x="273739" y="185395"/>
                      <a:pt x="272124" y="180146"/>
                    </a:cubicBezTo>
                    <a:cubicBezTo>
                      <a:pt x="270913" y="177723"/>
                      <a:pt x="269298" y="175704"/>
                      <a:pt x="267280" y="174088"/>
                    </a:cubicBezTo>
                    <a:cubicBezTo>
                      <a:pt x="266069" y="173281"/>
                      <a:pt x="264454" y="172473"/>
                      <a:pt x="262839" y="171665"/>
                    </a:cubicBezTo>
                    <a:cubicBezTo>
                      <a:pt x="261628" y="170858"/>
                      <a:pt x="260014" y="170050"/>
                      <a:pt x="257995" y="169243"/>
                    </a:cubicBezTo>
                    <a:cubicBezTo>
                      <a:pt x="252344" y="167224"/>
                      <a:pt x="245885" y="166012"/>
                      <a:pt x="239426" y="166012"/>
                    </a:cubicBezTo>
                    <a:close/>
                    <a:moveTo>
                      <a:pt x="73110" y="54357"/>
                    </a:moveTo>
                    <a:cubicBezTo>
                      <a:pt x="68266" y="54357"/>
                      <a:pt x="63422" y="56174"/>
                      <a:pt x="59789" y="59809"/>
                    </a:cubicBezTo>
                    <a:cubicBezTo>
                      <a:pt x="52522" y="67077"/>
                      <a:pt x="52522" y="79192"/>
                      <a:pt x="59789" y="86460"/>
                    </a:cubicBezTo>
                    <a:cubicBezTo>
                      <a:pt x="59789" y="86460"/>
                      <a:pt x="59789" y="86460"/>
                      <a:pt x="79569" y="106247"/>
                    </a:cubicBezTo>
                    <a:cubicBezTo>
                      <a:pt x="87239" y="113920"/>
                      <a:pt x="98945" y="113920"/>
                      <a:pt x="106212" y="106247"/>
                    </a:cubicBezTo>
                    <a:cubicBezTo>
                      <a:pt x="113882" y="98979"/>
                      <a:pt x="113882" y="87268"/>
                      <a:pt x="106212" y="79596"/>
                    </a:cubicBezTo>
                    <a:cubicBezTo>
                      <a:pt x="106212" y="79596"/>
                      <a:pt x="106212" y="79596"/>
                      <a:pt x="86431" y="59809"/>
                    </a:cubicBezTo>
                    <a:cubicBezTo>
                      <a:pt x="82798" y="56174"/>
                      <a:pt x="77954" y="54357"/>
                      <a:pt x="73110" y="54357"/>
                    </a:cubicBezTo>
                    <a:close/>
                    <a:moveTo>
                      <a:pt x="27898" y="44"/>
                    </a:moveTo>
                    <a:cubicBezTo>
                      <a:pt x="27898" y="44"/>
                      <a:pt x="27898" y="44"/>
                      <a:pt x="200269" y="14581"/>
                    </a:cubicBezTo>
                    <a:cubicBezTo>
                      <a:pt x="206324" y="15389"/>
                      <a:pt x="211976" y="17812"/>
                      <a:pt x="216416" y="22254"/>
                    </a:cubicBezTo>
                    <a:cubicBezTo>
                      <a:pt x="216416" y="22254"/>
                      <a:pt x="216416" y="22254"/>
                      <a:pt x="497377" y="303309"/>
                    </a:cubicBezTo>
                    <a:cubicBezTo>
                      <a:pt x="507469" y="313405"/>
                      <a:pt x="507469" y="329557"/>
                      <a:pt x="497377" y="339653"/>
                    </a:cubicBezTo>
                    <a:cubicBezTo>
                      <a:pt x="497377" y="339653"/>
                      <a:pt x="497377" y="339653"/>
                      <a:pt x="339538" y="497545"/>
                    </a:cubicBezTo>
                    <a:cubicBezTo>
                      <a:pt x="329447" y="507640"/>
                      <a:pt x="313299" y="507640"/>
                      <a:pt x="303207" y="497545"/>
                    </a:cubicBezTo>
                    <a:cubicBezTo>
                      <a:pt x="303207" y="497545"/>
                      <a:pt x="303207" y="497545"/>
                      <a:pt x="22246" y="216489"/>
                    </a:cubicBezTo>
                    <a:cubicBezTo>
                      <a:pt x="17806" y="212047"/>
                      <a:pt x="15384" y="206394"/>
                      <a:pt x="14576" y="200336"/>
                    </a:cubicBezTo>
                    <a:cubicBezTo>
                      <a:pt x="14576" y="200336"/>
                      <a:pt x="14576" y="200336"/>
                      <a:pt x="44" y="27907"/>
                    </a:cubicBezTo>
                    <a:cubicBezTo>
                      <a:pt x="-360" y="20638"/>
                      <a:pt x="2062" y="12966"/>
                      <a:pt x="7714" y="7716"/>
                    </a:cubicBezTo>
                    <a:cubicBezTo>
                      <a:pt x="12962" y="2063"/>
                      <a:pt x="20632" y="-360"/>
                      <a:pt x="27898" y="4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2365153" y="4217580"/>
              <a:ext cx="2809518" cy="957185"/>
              <a:chOff x="978359" y="3789363"/>
              <a:chExt cx="2809518" cy="957185"/>
            </a:xfrm>
          </p:grpSpPr>
          <p:sp>
            <p:nvSpPr>
              <p:cNvPr id="223" name="文本框 34"/>
              <p:cNvSpPr txBox="1"/>
              <p:nvPr/>
            </p:nvSpPr>
            <p:spPr>
              <a:xfrm>
                <a:off x="1654096" y="3789363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标题文字添加</a:t>
                </a:r>
              </a:p>
            </p:txBody>
          </p:sp>
          <p:sp>
            <p:nvSpPr>
              <p:cNvPr id="224" name="文本框 35"/>
              <p:cNvSpPr txBox="1"/>
              <p:nvPr/>
            </p:nvSpPr>
            <p:spPr>
              <a:xfrm>
                <a:off x="978359" y="4127917"/>
                <a:ext cx="2809518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>
              <a:off x="7987708" y="4511507"/>
              <a:ext cx="2809518" cy="957185"/>
              <a:chOff x="978359" y="3789363"/>
              <a:chExt cx="2809518" cy="957185"/>
            </a:xfrm>
          </p:grpSpPr>
          <p:sp>
            <p:nvSpPr>
              <p:cNvPr id="226" name="文本框 37"/>
              <p:cNvSpPr txBox="1"/>
              <p:nvPr/>
            </p:nvSpPr>
            <p:spPr>
              <a:xfrm>
                <a:off x="978359" y="3789363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标题文字添加</a:t>
                </a:r>
              </a:p>
            </p:txBody>
          </p:sp>
          <p:sp>
            <p:nvSpPr>
              <p:cNvPr id="260" name="文本框 38"/>
              <p:cNvSpPr txBox="1"/>
              <p:nvPr/>
            </p:nvSpPr>
            <p:spPr>
              <a:xfrm>
                <a:off x="978359" y="4127917"/>
                <a:ext cx="2809518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>
              <a:off x="9054598" y="1529348"/>
              <a:ext cx="2133781" cy="1132618"/>
              <a:chOff x="978359" y="3789363"/>
              <a:chExt cx="2133781" cy="1132618"/>
            </a:xfrm>
          </p:grpSpPr>
          <p:sp>
            <p:nvSpPr>
              <p:cNvPr id="262" name="文本框 40"/>
              <p:cNvSpPr txBox="1"/>
              <p:nvPr/>
            </p:nvSpPr>
            <p:spPr>
              <a:xfrm>
                <a:off x="978359" y="3789363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标题文字添加</a:t>
                </a:r>
              </a:p>
            </p:txBody>
          </p:sp>
          <p:sp>
            <p:nvSpPr>
              <p:cNvPr id="263" name="文本框 41"/>
              <p:cNvSpPr txBox="1"/>
              <p:nvPr/>
            </p:nvSpPr>
            <p:spPr>
              <a:xfrm>
                <a:off x="978359" y="4127917"/>
                <a:ext cx="2133781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>
              <a:off x="1003621" y="1389309"/>
              <a:ext cx="2133782" cy="1132618"/>
              <a:chOff x="1654095" y="3789363"/>
              <a:chExt cx="2133782" cy="1132618"/>
            </a:xfrm>
          </p:grpSpPr>
          <p:sp>
            <p:nvSpPr>
              <p:cNvPr id="265" name="文本框 43"/>
              <p:cNvSpPr txBox="1"/>
              <p:nvPr/>
            </p:nvSpPr>
            <p:spPr>
              <a:xfrm>
                <a:off x="1654096" y="3789363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标题文字添加</a:t>
                </a:r>
              </a:p>
            </p:txBody>
          </p:sp>
          <p:sp>
            <p:nvSpPr>
              <p:cNvPr id="266" name="文本框 44"/>
              <p:cNvSpPr txBox="1"/>
              <p:nvPr/>
            </p:nvSpPr>
            <p:spPr>
              <a:xfrm>
                <a:off x="1654095" y="4127917"/>
                <a:ext cx="2133781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/>
                    <a:cs typeface="+mn-cs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99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006600" y="1286607"/>
            <a:ext cx="8178800" cy="4284787"/>
            <a:chOff x="2006600" y="1676278"/>
            <a:chExt cx="8178800" cy="4284787"/>
          </a:xfrm>
        </p:grpSpPr>
        <p:sp>
          <p:nvSpPr>
            <p:cNvPr id="83" name="任意多边形 82"/>
            <p:cNvSpPr/>
            <p:nvPr/>
          </p:nvSpPr>
          <p:spPr>
            <a:xfrm>
              <a:off x="2006600" y="2977621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18606 w 1392343"/>
                <a:gd name="rtt" fmla="*/ 104322 h 1392343"/>
                <a:gd name="rtr" fmla="*/ 1368382 w 1392343"/>
                <a:gd name="rtb" fmla="*/ 85084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860072" y="4680762"/>
              <a:ext cx="9245" cy="1016889"/>
            </a:xfrm>
            <a:custGeom>
              <a:avLst/>
              <a:gdLst/>
              <a:ahLst/>
              <a:cxnLst/>
              <a:rect l="0" t="0" r="0" b="0"/>
              <a:pathLst>
                <a:path w="7541" h="829472" fill="none">
                  <a:moveTo>
                    <a:pt x="0" y="0"/>
                  </a:moveTo>
                  <a:lnTo>
                    <a:pt x="0" y="829472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85" name="任意多边形 84"/>
            <p:cNvSpPr/>
            <p:nvPr/>
          </p:nvSpPr>
          <p:spPr>
            <a:xfrm>
              <a:off x="2657262" y="4278915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5"/>
                    <a:pt x="74065" y="0"/>
                    <a:pt x="165430" y="0"/>
                  </a:cubicBezTo>
                  <a:cubicBezTo>
                    <a:pt x="256794" y="0"/>
                    <a:pt x="330860" y="74065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5" y="330860"/>
                    <a:pt x="0" y="256794"/>
                    <a:pt x="0" y="165430"/>
                  </a:cubicBezTo>
                  <a:close/>
                  <a:moveTo>
                    <a:pt x="165430" y="309287"/>
                  </a:moveTo>
                  <a:cubicBezTo>
                    <a:pt x="210776" y="309287"/>
                    <a:pt x="247537" y="272527"/>
                    <a:pt x="247537" y="227180"/>
                  </a:cubicBezTo>
                  <a:cubicBezTo>
                    <a:pt x="247537" y="181835"/>
                    <a:pt x="210776" y="145074"/>
                    <a:pt x="165430" y="145074"/>
                  </a:cubicBezTo>
                  <a:cubicBezTo>
                    <a:pt x="120084" y="145074"/>
                    <a:pt x="83323" y="181835"/>
                    <a:pt x="83323" y="227180"/>
                  </a:cubicBezTo>
                  <a:cubicBezTo>
                    <a:pt x="83323" y="272527"/>
                    <a:pt x="120084" y="309287"/>
                    <a:pt x="165430" y="309287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</p:sp>
        <p:sp>
          <p:nvSpPr>
            <p:cNvPr id="86" name="任意多边形 85"/>
            <p:cNvSpPr/>
            <p:nvPr/>
          </p:nvSpPr>
          <p:spPr>
            <a:xfrm>
              <a:off x="362457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63715 w 1392343"/>
                <a:gd name="rtt" fmla="*/ 113110 h 1392343"/>
                <a:gd name="rtr" fmla="*/ 1345623 w 1392343"/>
                <a:gd name="rtb" fmla="*/ 859634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478041" y="3383235"/>
              <a:ext cx="9245" cy="2304964"/>
            </a:xfrm>
            <a:custGeom>
              <a:avLst/>
              <a:gdLst/>
              <a:ahLst/>
              <a:cxnLst/>
              <a:rect l="0" t="0" r="0" b="0"/>
              <a:pathLst>
                <a:path w="7541" h="1880149" fill="none">
                  <a:moveTo>
                    <a:pt x="0" y="0"/>
                  </a:moveTo>
                  <a:lnTo>
                    <a:pt x="0" y="1880149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88" name="任意多边形 87"/>
            <p:cNvSpPr/>
            <p:nvPr/>
          </p:nvSpPr>
          <p:spPr>
            <a:xfrm>
              <a:off x="427523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09211"/>
                  </a:moveTo>
                  <a:cubicBezTo>
                    <a:pt x="210775" y="309211"/>
                    <a:pt x="247537" y="272451"/>
                    <a:pt x="247537" y="227105"/>
                  </a:cubicBezTo>
                  <a:cubicBezTo>
                    <a:pt x="247537" y="181759"/>
                    <a:pt x="210775" y="144997"/>
                    <a:pt x="165430" y="144997"/>
                  </a:cubicBezTo>
                  <a:cubicBezTo>
                    <a:pt x="120083" y="144997"/>
                    <a:pt x="83323" y="181759"/>
                    <a:pt x="83323" y="227105"/>
                  </a:cubicBezTo>
                  <a:cubicBezTo>
                    <a:pt x="83323" y="272451"/>
                    <a:pt x="120083" y="309211"/>
                    <a:pt x="165430" y="3092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</p:sp>
        <p:sp>
          <p:nvSpPr>
            <p:cNvPr id="89" name="任意多边形 88"/>
            <p:cNvSpPr/>
            <p:nvPr/>
          </p:nvSpPr>
          <p:spPr>
            <a:xfrm>
              <a:off x="5242531" y="2951096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874 w 1392343"/>
                <a:gd name="rtt" fmla="*/ 123174 h 1392343"/>
                <a:gd name="rtr" fmla="*/ 1345485 w 1392343"/>
                <a:gd name="rtb" fmla="*/ 869698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6091378" y="4643783"/>
              <a:ext cx="9245" cy="1072177"/>
            </a:xfrm>
            <a:custGeom>
              <a:avLst/>
              <a:gdLst/>
              <a:ahLst/>
              <a:cxnLst/>
              <a:rect l="0" t="0" r="0" b="0"/>
              <a:pathLst>
                <a:path w="7541" h="874570" fill="none">
                  <a:moveTo>
                    <a:pt x="0" y="0"/>
                  </a:moveTo>
                  <a:lnTo>
                    <a:pt x="0" y="874570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91" name="任意多边形 90"/>
            <p:cNvSpPr/>
            <p:nvPr/>
          </p:nvSpPr>
          <p:spPr>
            <a:xfrm>
              <a:off x="5893191" y="4252473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67"/>
                  </a:moveTo>
                  <a:cubicBezTo>
                    <a:pt x="210775" y="316767"/>
                    <a:pt x="247537" y="280006"/>
                    <a:pt x="247537" y="234661"/>
                  </a:cubicBezTo>
                  <a:cubicBezTo>
                    <a:pt x="247537" y="189314"/>
                    <a:pt x="210775" y="152553"/>
                    <a:pt x="165430" y="152553"/>
                  </a:cubicBezTo>
                  <a:cubicBezTo>
                    <a:pt x="120083" y="152553"/>
                    <a:pt x="83323" y="189314"/>
                    <a:pt x="83323" y="234661"/>
                  </a:cubicBezTo>
                  <a:cubicBezTo>
                    <a:pt x="83323" y="280006"/>
                    <a:pt x="120083" y="316767"/>
                    <a:pt x="165430" y="316767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</p:sp>
        <p:sp>
          <p:nvSpPr>
            <p:cNvPr id="92" name="任意多边形 91"/>
            <p:cNvSpPr/>
            <p:nvPr/>
          </p:nvSpPr>
          <p:spPr>
            <a:xfrm>
              <a:off x="686050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737 w 1392343"/>
                <a:gd name="rtt" fmla="*/ 143272 h 1392343"/>
                <a:gd name="rtr" fmla="*/ 1375513 w 1392343"/>
                <a:gd name="rtb" fmla="*/ 89733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713970" y="3383225"/>
              <a:ext cx="9245" cy="2281858"/>
            </a:xfrm>
            <a:custGeom>
              <a:avLst/>
              <a:gdLst/>
              <a:ahLst/>
              <a:cxnLst/>
              <a:rect l="0" t="0" r="0" b="0"/>
              <a:pathLst>
                <a:path w="7541" h="1861301" fill="none">
                  <a:moveTo>
                    <a:pt x="0" y="0"/>
                  </a:moveTo>
                  <a:lnTo>
                    <a:pt x="0" y="1861301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101" name="任意多边形 100"/>
            <p:cNvSpPr/>
            <p:nvPr/>
          </p:nvSpPr>
          <p:spPr>
            <a:xfrm>
              <a:off x="751116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</p:sp>
        <p:sp>
          <p:nvSpPr>
            <p:cNvPr id="102" name="任意多边形 101"/>
            <p:cNvSpPr/>
            <p:nvPr/>
          </p:nvSpPr>
          <p:spPr>
            <a:xfrm>
              <a:off x="8478460" y="2933802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40682 w 1392343"/>
                <a:gd name="rtt" fmla="*/ 138257 h 1392343"/>
                <a:gd name="rtr" fmla="*/ 1360293 w 1392343"/>
                <a:gd name="rtb" fmla="*/ 884781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9327308" y="4643783"/>
              <a:ext cx="9245" cy="1016703"/>
            </a:xfrm>
            <a:custGeom>
              <a:avLst/>
              <a:gdLst/>
              <a:ahLst/>
              <a:cxnLst/>
              <a:rect l="0" t="0" r="0" b="0"/>
              <a:pathLst>
                <a:path w="7541" h="829320" fill="none">
                  <a:moveTo>
                    <a:pt x="0" y="0"/>
                  </a:moveTo>
                  <a:lnTo>
                    <a:pt x="0" y="829320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104" name="任意多边形 103"/>
            <p:cNvSpPr/>
            <p:nvPr/>
          </p:nvSpPr>
          <p:spPr>
            <a:xfrm>
              <a:off x="9129121" y="4235190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</p:sp>
        <p:sp>
          <p:nvSpPr>
            <p:cNvPr id="105" name="任意多边形 104"/>
            <p:cNvSpPr/>
            <p:nvPr/>
          </p:nvSpPr>
          <p:spPr>
            <a:xfrm>
              <a:off x="20643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2015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68234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2016</a:t>
              </a: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530030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2017</a:t>
              </a: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69182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2018</a:t>
              </a:r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8536235" y="5574559"/>
              <a:ext cx="1591388" cy="386506"/>
            </a:xfrm>
            <a:custGeom>
              <a:avLst/>
              <a:gdLst/>
              <a:ahLst/>
              <a:cxnLst/>
              <a:rect l="l" t="t" r="r" b="b"/>
              <a:pathLst>
                <a:path w="1298088" h="250273">
                  <a:moveTo>
                    <a:pt x="0" y="3100"/>
                  </a:moveTo>
                  <a:lnTo>
                    <a:pt x="118801" y="132287"/>
                  </a:lnTo>
                  <a:lnTo>
                    <a:pt x="0" y="250273"/>
                  </a:lnTo>
                  <a:lnTo>
                    <a:pt x="1181876" y="247464"/>
                  </a:lnTo>
                  <a:lnTo>
                    <a:pt x="1298088" y="125592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2019</a:t>
              </a:r>
            </a:p>
          </p:txBody>
        </p:sp>
        <p:sp>
          <p:nvSpPr>
            <p:cNvPr id="110" name="文本框 46"/>
            <p:cNvSpPr txBox="1"/>
            <p:nvPr/>
          </p:nvSpPr>
          <p:spPr>
            <a:xfrm>
              <a:off x="2024706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computeror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presentation</a:t>
              </a:r>
            </a:p>
          </p:txBody>
        </p:sp>
        <p:sp>
          <p:nvSpPr>
            <p:cNvPr id="111" name="文本框 47"/>
            <p:cNvSpPr txBox="1"/>
            <p:nvPr/>
          </p:nvSpPr>
          <p:spPr>
            <a:xfrm>
              <a:off x="5256558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computeror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presentation</a:t>
              </a:r>
            </a:p>
          </p:txBody>
        </p:sp>
        <p:sp>
          <p:nvSpPr>
            <p:cNvPr id="112" name="文本框 48"/>
            <p:cNvSpPr txBox="1"/>
            <p:nvPr/>
          </p:nvSpPr>
          <p:spPr>
            <a:xfrm>
              <a:off x="8495461" y="3217999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computeror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presentation</a:t>
              </a:r>
            </a:p>
          </p:txBody>
        </p:sp>
        <p:sp>
          <p:nvSpPr>
            <p:cNvPr id="113" name="文本框 49"/>
            <p:cNvSpPr txBox="1"/>
            <p:nvPr/>
          </p:nvSpPr>
          <p:spPr>
            <a:xfrm>
              <a:off x="6876096" y="1907113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computeror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presentation</a:t>
              </a:r>
            </a:p>
          </p:txBody>
        </p:sp>
        <p:sp>
          <p:nvSpPr>
            <p:cNvPr id="114" name="文本框 50"/>
            <p:cNvSpPr txBox="1"/>
            <p:nvPr/>
          </p:nvSpPr>
          <p:spPr>
            <a:xfrm>
              <a:off x="3643059" y="1907113"/>
              <a:ext cx="167574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computeror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92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217232" y="1731055"/>
            <a:ext cx="3753347" cy="3638265"/>
            <a:chOff x="4237040" y="1882308"/>
            <a:chExt cx="3753347" cy="3638265"/>
          </a:xfrm>
        </p:grpSpPr>
        <p:sp>
          <p:nvSpPr>
            <p:cNvPr id="83" name="任意多边形 82"/>
            <p:cNvSpPr/>
            <p:nvPr/>
          </p:nvSpPr>
          <p:spPr>
            <a:xfrm>
              <a:off x="6096000" y="4046165"/>
              <a:ext cx="1487016" cy="1474408"/>
            </a:xfrm>
            <a:custGeom>
              <a:avLst/>
              <a:gdLst>
                <a:gd name="rtl" fmla="*/ 142217 w 1487016"/>
                <a:gd name="rtt" fmla="*/ 61731 h 1474408"/>
                <a:gd name="rtr" fmla="*/ 671103 w 1487016"/>
                <a:gd name="rtb" fmla="*/ 583656 h 1474408"/>
              </a:gdLst>
              <a:ahLst/>
              <a:cxnLst/>
              <a:rect l="rtl" t="rtt" r="rtr" b="rtb"/>
              <a:pathLst>
                <a:path w="1487016" h="1474408">
                  <a:moveTo>
                    <a:pt x="1099598" y="1335176"/>
                  </a:moveTo>
                  <a:cubicBezTo>
                    <a:pt x="735804" y="1567827"/>
                    <a:pt x="268472" y="1500681"/>
                    <a:pt x="0" y="1195260"/>
                  </a:cubicBezTo>
                  <a:cubicBezTo>
                    <a:pt x="8446" y="1185896"/>
                    <a:pt x="15423" y="1176290"/>
                    <a:pt x="24801" y="1166448"/>
                  </a:cubicBezTo>
                  <a:cubicBezTo>
                    <a:pt x="243018" y="900790"/>
                    <a:pt x="264540" y="536437"/>
                    <a:pt x="108707" y="243314"/>
                  </a:cubicBezTo>
                  <a:cubicBezTo>
                    <a:pt x="110763" y="242944"/>
                    <a:pt x="112817" y="242562"/>
                    <a:pt x="114865" y="242169"/>
                  </a:cubicBezTo>
                  <a:cubicBezTo>
                    <a:pt x="114537" y="241549"/>
                    <a:pt x="114205" y="240927"/>
                    <a:pt x="113876" y="240308"/>
                  </a:cubicBezTo>
                  <a:cubicBezTo>
                    <a:pt x="184787" y="227436"/>
                    <a:pt x="253114" y="199460"/>
                    <a:pt x="313607" y="156881"/>
                  </a:cubicBezTo>
                  <a:cubicBezTo>
                    <a:pt x="335868" y="140961"/>
                    <a:pt x="355017" y="124635"/>
                    <a:pt x="373840" y="106069"/>
                  </a:cubicBezTo>
                  <a:cubicBezTo>
                    <a:pt x="404580" y="75124"/>
                    <a:pt x="431123" y="40373"/>
                    <a:pt x="452886" y="2812"/>
                  </a:cubicBezTo>
                  <a:cubicBezTo>
                    <a:pt x="453193" y="3152"/>
                    <a:pt x="453503" y="3493"/>
                    <a:pt x="453812" y="3833"/>
                  </a:cubicBezTo>
                  <a:cubicBezTo>
                    <a:pt x="454567" y="2560"/>
                    <a:pt x="455317" y="0"/>
                    <a:pt x="456063" y="0"/>
                  </a:cubicBezTo>
                  <a:cubicBezTo>
                    <a:pt x="660375" y="221839"/>
                    <a:pt x="971326" y="327248"/>
                    <a:pt x="1276329" y="247800"/>
                  </a:cubicBezTo>
                  <a:cubicBezTo>
                    <a:pt x="1318342" y="236858"/>
                    <a:pt x="1358736" y="222801"/>
                    <a:pt x="1397344" y="205926"/>
                  </a:cubicBezTo>
                  <a:cubicBezTo>
                    <a:pt x="1440694" y="282238"/>
                    <a:pt x="1470357" y="363066"/>
                    <a:pt x="1487016" y="445541"/>
                  </a:cubicBezTo>
                  <a:cubicBezTo>
                    <a:pt x="1381406" y="456564"/>
                    <a:pt x="1299076" y="545864"/>
                    <a:pt x="1299076" y="654393"/>
                  </a:cubicBezTo>
                  <a:cubicBezTo>
                    <a:pt x="1299076" y="755124"/>
                    <a:pt x="1369999" y="839291"/>
                    <a:pt x="1464634" y="859682"/>
                  </a:cubicBezTo>
                  <a:cubicBezTo>
                    <a:pt x="1405871" y="1048040"/>
                    <a:pt x="1281254" y="1219002"/>
                    <a:pt x="1099598" y="1335176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13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4620967" y="4038930"/>
              <a:ext cx="1476437" cy="1476201"/>
            </a:xfrm>
            <a:custGeom>
              <a:avLst/>
              <a:gdLst/>
              <a:ahLst/>
              <a:cxnLst/>
              <a:rect l="0" t="0" r="0" b="0"/>
              <a:pathLst>
                <a:path w="1476437" h="1476201">
                  <a:moveTo>
                    <a:pt x="307079" y="1275911"/>
                  </a:moveTo>
                  <a:cubicBezTo>
                    <a:pt x="169395" y="1162815"/>
                    <a:pt x="74809" y="1017184"/>
                    <a:pt x="25772" y="860556"/>
                  </a:cubicBezTo>
                  <a:cubicBezTo>
                    <a:pt x="108705" y="832481"/>
                    <a:pt x="168400" y="754013"/>
                    <a:pt x="168400" y="661599"/>
                  </a:cubicBezTo>
                  <a:cubicBezTo>
                    <a:pt x="168400" y="559862"/>
                    <a:pt x="96053" y="475024"/>
                    <a:pt x="0" y="455723"/>
                  </a:cubicBezTo>
                  <a:cubicBezTo>
                    <a:pt x="16808" y="363473"/>
                    <a:pt x="49457" y="273579"/>
                    <a:pt x="98418" y="190173"/>
                  </a:cubicBezTo>
                  <a:cubicBezTo>
                    <a:pt x="111290" y="196004"/>
                    <a:pt x="124380" y="201532"/>
                    <a:pt x="137684" y="206747"/>
                  </a:cubicBezTo>
                  <a:cubicBezTo>
                    <a:pt x="457933" y="332250"/>
                    <a:pt x="811292" y="239975"/>
                    <a:pt x="1041960" y="0"/>
                  </a:cubicBezTo>
                  <a:cubicBezTo>
                    <a:pt x="1042104" y="0"/>
                    <a:pt x="1042241" y="0"/>
                    <a:pt x="1042287" y="1622"/>
                  </a:cubicBezTo>
                  <a:cubicBezTo>
                    <a:pt x="1042842" y="0"/>
                    <a:pt x="1043298" y="0"/>
                    <a:pt x="1043754" y="0"/>
                  </a:cubicBezTo>
                  <a:cubicBezTo>
                    <a:pt x="1077908" y="63569"/>
                    <a:pt x="1125628" y="119906"/>
                    <a:pt x="1184817" y="164281"/>
                  </a:cubicBezTo>
                  <a:cubicBezTo>
                    <a:pt x="1206834" y="180532"/>
                    <a:pt x="1228282" y="193700"/>
                    <a:pt x="1251758" y="205863"/>
                  </a:cubicBezTo>
                  <a:cubicBezTo>
                    <a:pt x="1290685" y="225537"/>
                    <a:pt x="1331938" y="240044"/>
                    <a:pt x="1374384" y="249133"/>
                  </a:cubicBezTo>
                  <a:cubicBezTo>
                    <a:pt x="1374156" y="249531"/>
                    <a:pt x="1373928" y="249931"/>
                    <a:pt x="1373700" y="250330"/>
                  </a:cubicBezTo>
                  <a:cubicBezTo>
                    <a:pt x="1376831" y="251034"/>
                    <a:pt x="1379978" y="251710"/>
                    <a:pt x="1383132" y="252358"/>
                  </a:cubicBezTo>
                  <a:cubicBezTo>
                    <a:pt x="1236246" y="514928"/>
                    <a:pt x="1232477" y="842376"/>
                    <a:pt x="1401919" y="1107312"/>
                  </a:cubicBezTo>
                  <a:cubicBezTo>
                    <a:pt x="1424552" y="1142706"/>
                    <a:pt x="1449495" y="1175758"/>
                    <a:pt x="1476437" y="1206416"/>
                  </a:cubicBezTo>
                  <a:cubicBezTo>
                    <a:pt x="1179459" y="1535664"/>
                    <a:pt x="664104" y="1569172"/>
                    <a:pt x="307079" y="1275911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85" name="任意多边形 84"/>
            <p:cNvSpPr/>
            <p:nvPr/>
          </p:nvSpPr>
          <p:spPr>
            <a:xfrm>
              <a:off x="4237040" y="2584096"/>
              <a:ext cx="1499936" cy="1641608"/>
            </a:xfrm>
            <a:custGeom>
              <a:avLst/>
              <a:gdLst/>
              <a:ahLst/>
              <a:cxnLst/>
              <a:rect l="0" t="0" r="0" b="0"/>
              <a:pathLst>
                <a:path w="1499936" h="1641608">
                  <a:moveTo>
                    <a:pt x="59266" y="548676"/>
                  </a:moveTo>
                  <a:cubicBezTo>
                    <a:pt x="218266" y="148789"/>
                    <a:pt x="635104" y="-69784"/>
                    <a:pt x="1030872" y="20029"/>
                  </a:cubicBezTo>
                  <a:cubicBezTo>
                    <a:pt x="1029435" y="33218"/>
                    <a:pt x="1028326" y="46507"/>
                    <a:pt x="1027528" y="59889"/>
                  </a:cubicBezTo>
                  <a:cubicBezTo>
                    <a:pt x="1007190" y="402190"/>
                    <a:pt x="1202867" y="708905"/>
                    <a:pt x="1499936" y="854909"/>
                  </a:cubicBezTo>
                  <a:cubicBezTo>
                    <a:pt x="1499936" y="856094"/>
                    <a:pt x="1497800" y="857158"/>
                    <a:pt x="1496736" y="858291"/>
                  </a:cubicBezTo>
                  <a:cubicBezTo>
                    <a:pt x="1497367" y="858602"/>
                    <a:pt x="1497998" y="858906"/>
                    <a:pt x="1499936" y="859279"/>
                  </a:cubicBezTo>
                  <a:cubicBezTo>
                    <a:pt x="1448826" y="911308"/>
                    <a:pt x="1409998" y="974107"/>
                    <a:pt x="1386080" y="1044111"/>
                  </a:cubicBezTo>
                  <a:cubicBezTo>
                    <a:pt x="1377432" y="1070072"/>
                    <a:pt x="1371534" y="1094537"/>
                    <a:pt x="1367217" y="1120620"/>
                  </a:cubicBezTo>
                  <a:cubicBezTo>
                    <a:pt x="1360537" y="1163727"/>
                    <a:pt x="1359488" y="1207442"/>
                    <a:pt x="1363964" y="1250618"/>
                  </a:cubicBezTo>
                  <a:cubicBezTo>
                    <a:pt x="1363516" y="1250527"/>
                    <a:pt x="1363060" y="1250436"/>
                    <a:pt x="1362612" y="1250337"/>
                  </a:cubicBezTo>
                  <a:cubicBezTo>
                    <a:pt x="1362764" y="1251933"/>
                    <a:pt x="1362916" y="1253529"/>
                    <a:pt x="1363083" y="1255125"/>
                  </a:cubicBezTo>
                  <a:cubicBezTo>
                    <a:pt x="1067458" y="1195830"/>
                    <a:pt x="754031" y="1293338"/>
                    <a:pt x="554020" y="1536834"/>
                  </a:cubicBezTo>
                  <a:cubicBezTo>
                    <a:pt x="526528" y="1570304"/>
                    <a:pt x="502157" y="1605340"/>
                    <a:pt x="480869" y="1641608"/>
                  </a:cubicBezTo>
                  <a:cubicBezTo>
                    <a:pt x="203247" y="1515835"/>
                    <a:pt x="27109" y="1249007"/>
                    <a:pt x="0" y="954750"/>
                  </a:cubicBezTo>
                  <a:cubicBezTo>
                    <a:pt x="109101" y="947188"/>
                    <a:pt x="195257" y="856284"/>
                    <a:pt x="195257" y="745262"/>
                  </a:cubicBezTo>
                  <a:cubicBezTo>
                    <a:pt x="195257" y="655331"/>
                    <a:pt x="138729" y="578605"/>
                    <a:pt x="59266" y="548676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86" name="任意多边形 85"/>
            <p:cNvSpPr/>
            <p:nvPr/>
          </p:nvSpPr>
          <p:spPr>
            <a:xfrm>
              <a:off x="6494335" y="2604509"/>
              <a:ext cx="1496052" cy="1649618"/>
            </a:xfrm>
            <a:custGeom>
              <a:avLst/>
              <a:gdLst/>
              <a:ahLst/>
              <a:cxnLst/>
              <a:rect l="0" t="0" r="0" b="0"/>
              <a:pathLst>
                <a:path w="1496052" h="1649618">
                  <a:moveTo>
                    <a:pt x="1496052" y="934754"/>
                  </a:moveTo>
                  <a:cubicBezTo>
                    <a:pt x="1473807" y="1246263"/>
                    <a:pt x="1285730" y="1524887"/>
                    <a:pt x="1000304" y="1649618"/>
                  </a:cubicBezTo>
                  <a:cubicBezTo>
                    <a:pt x="993259" y="1637215"/>
                    <a:pt x="985849" y="1624926"/>
                    <a:pt x="978074" y="1612766"/>
                  </a:cubicBezTo>
                  <a:cubicBezTo>
                    <a:pt x="792764" y="1323000"/>
                    <a:pt x="452659" y="1189955"/>
                    <a:pt x="125585" y="1247791"/>
                  </a:cubicBezTo>
                  <a:cubicBezTo>
                    <a:pt x="125598" y="1247684"/>
                    <a:pt x="125611" y="1247578"/>
                    <a:pt x="125624" y="1247479"/>
                  </a:cubicBezTo>
                  <a:cubicBezTo>
                    <a:pt x="124933" y="1247601"/>
                    <a:pt x="124239" y="1247722"/>
                    <a:pt x="123548" y="1247844"/>
                  </a:cubicBezTo>
                  <a:cubicBezTo>
                    <a:pt x="133219" y="1176427"/>
                    <a:pt x="127726" y="1102798"/>
                    <a:pt x="105924" y="1032110"/>
                  </a:cubicBezTo>
                  <a:cubicBezTo>
                    <a:pt x="97664" y="1006020"/>
                    <a:pt x="88053" y="982764"/>
                    <a:pt x="76213" y="959120"/>
                  </a:cubicBezTo>
                  <a:cubicBezTo>
                    <a:pt x="56282" y="920322"/>
                    <a:pt x="0" y="846670"/>
                    <a:pt x="0" y="846670"/>
                  </a:cubicBezTo>
                  <a:cubicBezTo>
                    <a:pt x="274198" y="720939"/>
                    <a:pt x="470610" y="457743"/>
                    <a:pt x="489306" y="143054"/>
                  </a:cubicBezTo>
                  <a:cubicBezTo>
                    <a:pt x="491847" y="100287"/>
                    <a:pt x="491016" y="58076"/>
                    <a:pt x="487037" y="16664"/>
                  </a:cubicBezTo>
                  <a:cubicBezTo>
                    <a:pt x="877625" y="-63721"/>
                    <a:pt x="1269603" y="153361"/>
                    <a:pt x="1427219" y="524615"/>
                  </a:cubicBezTo>
                  <a:cubicBezTo>
                    <a:pt x="1342304" y="551540"/>
                    <a:pt x="1280767" y="630997"/>
                    <a:pt x="1280767" y="724826"/>
                  </a:cubicBezTo>
                  <a:cubicBezTo>
                    <a:pt x="1280767" y="840803"/>
                    <a:pt x="1374787" y="934823"/>
                    <a:pt x="1490763" y="934823"/>
                  </a:cubicBezTo>
                  <a:cubicBezTo>
                    <a:pt x="1492534" y="934823"/>
                    <a:pt x="1494297" y="934800"/>
                    <a:pt x="1496052" y="934754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  <p:sp>
          <p:nvSpPr>
            <p:cNvPr id="87" name="任意多边形 86"/>
            <p:cNvSpPr/>
            <p:nvPr/>
          </p:nvSpPr>
          <p:spPr>
            <a:xfrm>
              <a:off x="5267668" y="1882308"/>
              <a:ext cx="1712098" cy="1444920"/>
            </a:xfrm>
            <a:custGeom>
              <a:avLst/>
              <a:gdLst/>
              <a:ahLst/>
              <a:cxnLst/>
              <a:rect l="0" t="0" r="0" b="0"/>
              <a:pathLst>
                <a:path w="1712098" h="1444920">
                  <a:moveTo>
                    <a:pt x="1055845" y="1812"/>
                  </a:moveTo>
                  <a:cubicBezTo>
                    <a:pt x="1411708" y="85465"/>
                    <a:pt x="1677366" y="381771"/>
                    <a:pt x="1712098" y="736867"/>
                  </a:cubicBezTo>
                  <a:cubicBezTo>
                    <a:pt x="1697566" y="739713"/>
                    <a:pt x="1683734" y="742936"/>
                    <a:pt x="1669910" y="746535"/>
                  </a:cubicBezTo>
                  <a:cubicBezTo>
                    <a:pt x="1337463" y="833127"/>
                    <a:pt x="1105990" y="1114897"/>
                    <a:pt x="1059531" y="1443324"/>
                  </a:cubicBezTo>
                  <a:cubicBezTo>
                    <a:pt x="1059182" y="1443156"/>
                    <a:pt x="1058840" y="1442997"/>
                    <a:pt x="1058490" y="1442830"/>
                  </a:cubicBezTo>
                  <a:cubicBezTo>
                    <a:pt x="1058391" y="1444920"/>
                    <a:pt x="1058292" y="1444920"/>
                    <a:pt x="1058194" y="1444920"/>
                  </a:cubicBezTo>
                  <a:cubicBezTo>
                    <a:pt x="993259" y="1413653"/>
                    <a:pt x="921538" y="1396120"/>
                    <a:pt x="847575" y="1395018"/>
                  </a:cubicBezTo>
                  <a:cubicBezTo>
                    <a:pt x="820694" y="1394836"/>
                    <a:pt x="795120" y="1396766"/>
                    <a:pt x="768976" y="1400718"/>
                  </a:cubicBezTo>
                  <a:cubicBezTo>
                    <a:pt x="725918" y="1407680"/>
                    <a:pt x="684019" y="1420197"/>
                    <a:pt x="644335" y="1437791"/>
                  </a:cubicBezTo>
                  <a:cubicBezTo>
                    <a:pt x="644285" y="1437335"/>
                    <a:pt x="610063" y="1450787"/>
                    <a:pt x="634406" y="1440185"/>
                  </a:cubicBezTo>
                  <a:cubicBezTo>
                    <a:pt x="599562" y="1140555"/>
                    <a:pt x="409935" y="872419"/>
                    <a:pt x="116428" y="757396"/>
                  </a:cubicBezTo>
                  <a:cubicBezTo>
                    <a:pt x="77778" y="742251"/>
                    <a:pt x="38653" y="730159"/>
                    <a:pt x="0" y="722460"/>
                  </a:cubicBezTo>
                  <a:cubicBezTo>
                    <a:pt x="38253" y="363352"/>
                    <a:pt x="308080" y="78823"/>
                    <a:pt x="655670" y="0"/>
                  </a:cubicBezTo>
                  <a:cubicBezTo>
                    <a:pt x="682437" y="85187"/>
                    <a:pt x="762029" y="146976"/>
                    <a:pt x="856049" y="146976"/>
                  </a:cubicBezTo>
                  <a:cubicBezTo>
                    <a:pt x="949400" y="146976"/>
                    <a:pt x="1028523" y="86062"/>
                    <a:pt x="1055845" y="1812"/>
                  </a:cubicBezTo>
                  <a:close/>
                </a:path>
              </a:pathLst>
            </a:custGeom>
            <a:solidFill>
              <a:srgbClr val="F4B251"/>
            </a:solidFill>
            <a:ln w="7600" cap="flat">
              <a:noFill/>
              <a:bevel/>
            </a:ln>
          </p:spPr>
        </p:sp>
        <p:sp>
          <p:nvSpPr>
            <p:cNvPr id="88" name="任意多边形 87"/>
            <p:cNvSpPr/>
            <p:nvPr/>
          </p:nvSpPr>
          <p:spPr>
            <a:xfrm>
              <a:off x="6556534" y="3842071"/>
              <a:ext cx="940249" cy="482766"/>
            </a:xfrm>
            <a:custGeom>
              <a:avLst/>
              <a:gdLst/>
              <a:ahLst/>
              <a:cxnLst/>
              <a:rect l="0" t="0" r="0" b="0"/>
              <a:pathLst>
                <a:path w="940249" h="482766">
                  <a:moveTo>
                    <a:pt x="936267" y="411239"/>
                  </a:moveTo>
                  <a:cubicBezTo>
                    <a:pt x="897697" y="428095"/>
                    <a:pt x="857348" y="442137"/>
                    <a:pt x="815389" y="453067"/>
                  </a:cubicBezTo>
                  <a:cubicBezTo>
                    <a:pt x="510718" y="532423"/>
                    <a:pt x="200106" y="427134"/>
                    <a:pt x="-3981" y="205540"/>
                  </a:cubicBezTo>
                  <a:cubicBezTo>
                    <a:pt x="3031" y="193482"/>
                    <a:pt x="9596" y="181054"/>
                    <a:pt x="15684" y="168266"/>
                  </a:cubicBezTo>
                  <a:cubicBezTo>
                    <a:pt x="21231" y="156731"/>
                    <a:pt x="26390" y="144902"/>
                    <a:pt x="31137" y="132789"/>
                  </a:cubicBezTo>
                  <a:cubicBezTo>
                    <a:pt x="33784" y="126035"/>
                    <a:pt x="36277" y="119259"/>
                    <a:pt x="38618" y="112466"/>
                  </a:cubicBezTo>
                  <a:cubicBezTo>
                    <a:pt x="55080" y="66855"/>
                    <a:pt x="59480" y="40673"/>
                    <a:pt x="61735" y="15715"/>
                  </a:cubicBezTo>
                  <a:cubicBezTo>
                    <a:pt x="62003" y="13760"/>
                    <a:pt x="62260" y="11806"/>
                    <a:pt x="62506" y="9851"/>
                  </a:cubicBezTo>
                  <a:cubicBezTo>
                    <a:pt x="389222" y="-47920"/>
                    <a:pt x="728950" y="84982"/>
                    <a:pt x="914060" y="374431"/>
                  </a:cubicBezTo>
                  <a:cubicBezTo>
                    <a:pt x="921827" y="386573"/>
                    <a:pt x="929229" y="398846"/>
                    <a:pt x="936267" y="411239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89" name="任意多边形 88"/>
            <p:cNvSpPr/>
            <p:nvPr/>
          </p:nvSpPr>
          <p:spPr>
            <a:xfrm>
              <a:off x="5889542" y="4286550"/>
              <a:ext cx="412414" cy="954058"/>
            </a:xfrm>
            <a:custGeom>
              <a:avLst/>
              <a:gdLst/>
              <a:ahLst/>
              <a:cxnLst/>
              <a:rect l="0" t="0" r="0" b="0"/>
              <a:pathLst>
                <a:path w="412414" h="954058">
                  <a:moveTo>
                    <a:pt x="231198" y="927428"/>
                  </a:moveTo>
                  <a:cubicBezTo>
                    <a:pt x="223114" y="937270"/>
                    <a:pt x="214844" y="946876"/>
                    <a:pt x="206207" y="956240"/>
                  </a:cubicBezTo>
                  <a:cubicBezTo>
                    <a:pt x="179557" y="925596"/>
                    <a:pt x="154510" y="892536"/>
                    <a:pt x="131875" y="857143"/>
                  </a:cubicBezTo>
                  <a:cubicBezTo>
                    <a:pt x="-37561" y="592202"/>
                    <a:pt x="-33792" y="264757"/>
                    <a:pt x="113094" y="2186"/>
                  </a:cubicBezTo>
                  <a:cubicBezTo>
                    <a:pt x="136836" y="7057"/>
                    <a:pt x="161217" y="10297"/>
                    <a:pt x="186126" y="11777"/>
                  </a:cubicBezTo>
                  <a:cubicBezTo>
                    <a:pt x="245424" y="15300"/>
                    <a:pt x="276049" y="11970"/>
                    <a:pt x="302584" y="6380"/>
                  </a:cubicBezTo>
                  <a:cubicBezTo>
                    <a:pt x="306773" y="5736"/>
                    <a:pt x="310947" y="5041"/>
                    <a:pt x="315104" y="4295"/>
                  </a:cubicBezTo>
                  <a:cubicBezTo>
                    <a:pt x="470936" y="297419"/>
                    <a:pt x="449412" y="661768"/>
                    <a:pt x="231198" y="927428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90" name="任意多边形 89"/>
            <p:cNvSpPr/>
            <p:nvPr/>
          </p:nvSpPr>
          <p:spPr>
            <a:xfrm>
              <a:off x="4722278" y="3820319"/>
              <a:ext cx="943494" cy="476020"/>
            </a:xfrm>
            <a:custGeom>
              <a:avLst/>
              <a:gdLst/>
              <a:ahLst/>
              <a:cxnLst/>
              <a:rect l="0" t="0" r="0" b="0"/>
              <a:pathLst>
                <a:path w="943494" h="476020">
                  <a:moveTo>
                    <a:pt x="34892" y="422821"/>
                  </a:moveTo>
                  <a:cubicBezTo>
                    <a:pt x="21589" y="417607"/>
                    <a:pt x="8498" y="412080"/>
                    <a:pt x="-4374" y="406248"/>
                  </a:cubicBezTo>
                  <a:cubicBezTo>
                    <a:pt x="16914" y="369984"/>
                    <a:pt x="41285" y="334947"/>
                    <a:pt x="68778" y="301476"/>
                  </a:cubicBezTo>
                  <a:cubicBezTo>
                    <a:pt x="268789" y="57981"/>
                    <a:pt x="582217" y="-39526"/>
                    <a:pt x="877846" y="19768"/>
                  </a:cubicBezTo>
                  <a:cubicBezTo>
                    <a:pt x="880399" y="44674"/>
                    <a:pt x="884822" y="69701"/>
                    <a:pt x="891214" y="94687"/>
                  </a:cubicBezTo>
                  <a:cubicBezTo>
                    <a:pt x="891602" y="96256"/>
                    <a:pt x="892004" y="97826"/>
                    <a:pt x="892415" y="99395"/>
                  </a:cubicBezTo>
                  <a:cubicBezTo>
                    <a:pt x="893274" y="102691"/>
                    <a:pt x="894163" y="105972"/>
                    <a:pt x="895082" y="109237"/>
                  </a:cubicBezTo>
                  <a:cubicBezTo>
                    <a:pt x="909933" y="163273"/>
                    <a:pt x="922617" y="188972"/>
                    <a:pt x="936510" y="212187"/>
                  </a:cubicBezTo>
                  <a:cubicBezTo>
                    <a:pt x="937369" y="213799"/>
                    <a:pt x="938243" y="215405"/>
                    <a:pt x="939117" y="217004"/>
                  </a:cubicBezTo>
                  <a:cubicBezTo>
                    <a:pt x="708503" y="456052"/>
                    <a:pt x="355143" y="548327"/>
                    <a:pt x="34892" y="422821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91" name="任意多边形 90"/>
            <p:cNvSpPr/>
            <p:nvPr/>
          </p:nvSpPr>
          <p:spPr>
            <a:xfrm>
              <a:off x="5261262" y="2609675"/>
              <a:ext cx="639889" cy="834883"/>
            </a:xfrm>
            <a:custGeom>
              <a:avLst/>
              <a:gdLst/>
              <a:ahLst/>
              <a:cxnLst/>
              <a:rect l="0" t="0" r="0" b="0"/>
              <a:pathLst>
                <a:path w="639889" h="834883">
                  <a:moveTo>
                    <a:pt x="3265" y="35178"/>
                  </a:moveTo>
                  <a:cubicBezTo>
                    <a:pt x="4060" y="21796"/>
                    <a:pt x="4851" y="8488"/>
                    <a:pt x="6607" y="-4682"/>
                  </a:cubicBezTo>
                  <a:cubicBezTo>
                    <a:pt x="45947" y="4246"/>
                    <a:pt x="85079" y="16220"/>
                    <a:pt x="123728" y="31367"/>
                  </a:cubicBezTo>
                  <a:cubicBezTo>
                    <a:pt x="417236" y="146392"/>
                    <a:pt x="606860" y="414525"/>
                    <a:pt x="641706" y="714157"/>
                  </a:cubicBezTo>
                  <a:cubicBezTo>
                    <a:pt x="617362" y="724791"/>
                    <a:pt x="593531" y="737471"/>
                    <a:pt x="570434" y="752240"/>
                  </a:cubicBezTo>
                  <a:cubicBezTo>
                    <a:pt x="535055" y="774866"/>
                    <a:pt x="503406" y="801124"/>
                    <a:pt x="475671" y="830201"/>
                  </a:cubicBezTo>
                  <a:cubicBezTo>
                    <a:pt x="178605" y="684194"/>
                    <a:pt x="-17071" y="377479"/>
                    <a:pt x="3265" y="35178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92" name="任意多边形 91"/>
            <p:cNvSpPr/>
            <p:nvPr/>
          </p:nvSpPr>
          <p:spPr>
            <a:xfrm>
              <a:off x="6327762" y="2615741"/>
              <a:ext cx="655589" cy="830011"/>
            </a:xfrm>
            <a:custGeom>
              <a:avLst/>
              <a:gdLst/>
              <a:ahLst/>
              <a:cxnLst/>
              <a:rect l="0" t="0" r="0" b="0"/>
              <a:pathLst>
                <a:path w="655589" h="830011">
                  <a:moveTo>
                    <a:pt x="610738" y="14475"/>
                  </a:moveTo>
                  <a:cubicBezTo>
                    <a:pt x="624559" y="10875"/>
                    <a:pt x="638392" y="7654"/>
                    <a:pt x="652226" y="4807"/>
                  </a:cubicBezTo>
                  <a:cubicBezTo>
                    <a:pt x="655589" y="46219"/>
                    <a:pt x="657038" y="88431"/>
                    <a:pt x="654495" y="131198"/>
                  </a:cubicBezTo>
                  <a:cubicBezTo>
                    <a:pt x="635799" y="445887"/>
                    <a:pt x="439387" y="709088"/>
                    <a:pt x="165189" y="834822"/>
                  </a:cubicBezTo>
                  <a:cubicBezTo>
                    <a:pt x="147552" y="814956"/>
                    <a:pt x="128131" y="796206"/>
                    <a:pt x="106945" y="778802"/>
                  </a:cubicBezTo>
                  <a:cubicBezTo>
                    <a:pt x="73549" y="751372"/>
                    <a:pt x="37720" y="728888"/>
                    <a:pt x="0" y="711263"/>
                  </a:cubicBezTo>
                  <a:cubicBezTo>
                    <a:pt x="46815" y="382835"/>
                    <a:pt x="278291" y="101072"/>
                    <a:pt x="610738" y="14475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100" name="椭圆 36"/>
            <p:cNvSpPr/>
            <p:nvPr/>
          </p:nvSpPr>
          <p:spPr>
            <a:xfrm>
              <a:off x="5861509" y="2279556"/>
              <a:ext cx="468982" cy="46827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椭圆 37"/>
            <p:cNvSpPr/>
            <p:nvPr/>
          </p:nvSpPr>
          <p:spPr>
            <a:xfrm>
              <a:off x="4792281" y="3251364"/>
              <a:ext cx="468981" cy="293168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椭圆 38"/>
            <p:cNvSpPr/>
            <p:nvPr/>
          </p:nvSpPr>
          <p:spPr>
            <a:xfrm>
              <a:off x="7014303" y="3198259"/>
              <a:ext cx="468981" cy="399377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椭圆 39"/>
            <p:cNvSpPr/>
            <p:nvPr/>
          </p:nvSpPr>
          <p:spPr>
            <a:xfrm>
              <a:off x="6605017" y="4528725"/>
              <a:ext cx="468982" cy="464440"/>
            </a:xfrm>
            <a:custGeom>
              <a:avLst/>
              <a:gdLst>
                <a:gd name="connsiteX0" fmla="*/ 251451 w 608736"/>
                <a:gd name="connsiteY0" fmla="*/ 247191 h 602841"/>
                <a:gd name="connsiteX1" fmla="*/ 262137 w 608736"/>
                <a:gd name="connsiteY1" fmla="*/ 250055 h 602841"/>
                <a:gd name="connsiteX2" fmla="*/ 323645 w 608736"/>
                <a:gd name="connsiteY2" fmla="*/ 285209 h 602841"/>
                <a:gd name="connsiteX3" fmla="*/ 359872 w 608736"/>
                <a:gd name="connsiteY3" fmla="*/ 350307 h 602841"/>
                <a:gd name="connsiteX4" fmla="*/ 363521 w 608736"/>
                <a:gd name="connsiteY4" fmla="*/ 365670 h 602841"/>
                <a:gd name="connsiteX5" fmla="*/ 347753 w 608736"/>
                <a:gd name="connsiteY5" fmla="*/ 364108 h 602841"/>
                <a:gd name="connsiteX6" fmla="*/ 342801 w 608736"/>
                <a:gd name="connsiteY6" fmla="*/ 363587 h 602841"/>
                <a:gd name="connsiteX7" fmla="*/ 326121 w 608736"/>
                <a:gd name="connsiteY7" fmla="*/ 362676 h 602841"/>
                <a:gd name="connsiteX8" fmla="*/ 323776 w 608736"/>
                <a:gd name="connsiteY8" fmla="*/ 354734 h 602841"/>
                <a:gd name="connsiteX9" fmla="*/ 298104 w 608736"/>
                <a:gd name="connsiteY9" fmla="*/ 310727 h 602841"/>
                <a:gd name="connsiteX10" fmla="*/ 251842 w 608736"/>
                <a:gd name="connsiteY10" fmla="*/ 284558 h 602841"/>
                <a:gd name="connsiteX11" fmla="*/ 238550 w 608736"/>
                <a:gd name="connsiteY11" fmla="*/ 281042 h 602841"/>
                <a:gd name="connsiteX12" fmla="*/ 244284 w 608736"/>
                <a:gd name="connsiteY12" fmla="*/ 268674 h 602841"/>
                <a:gd name="connsiteX13" fmla="*/ 248324 w 608736"/>
                <a:gd name="connsiteY13" fmla="*/ 257737 h 602841"/>
                <a:gd name="connsiteX14" fmla="*/ 246454 w 608736"/>
                <a:gd name="connsiteY14" fmla="*/ 168722 h 602841"/>
                <a:gd name="connsiteX15" fmla="*/ 261971 w 608736"/>
                <a:gd name="connsiteY15" fmla="*/ 171325 h 602841"/>
                <a:gd name="connsiteX16" fmla="*/ 378414 w 608736"/>
                <a:gd name="connsiteY16" fmla="*/ 230549 h 602841"/>
                <a:gd name="connsiteX17" fmla="*/ 439699 w 608736"/>
                <a:gd name="connsiteY17" fmla="*/ 360970 h 602841"/>
                <a:gd name="connsiteX18" fmla="*/ 441003 w 608736"/>
                <a:gd name="connsiteY18" fmla="*/ 373856 h 602841"/>
                <a:gd name="connsiteX19" fmla="*/ 425225 w 608736"/>
                <a:gd name="connsiteY19" fmla="*/ 373335 h 602841"/>
                <a:gd name="connsiteX20" fmla="*/ 417923 w 608736"/>
                <a:gd name="connsiteY20" fmla="*/ 373075 h 602841"/>
                <a:gd name="connsiteX21" fmla="*/ 404753 w 608736"/>
                <a:gd name="connsiteY21" fmla="*/ 371253 h 602841"/>
                <a:gd name="connsiteX22" fmla="*/ 403841 w 608736"/>
                <a:gd name="connsiteY22" fmla="*/ 362532 h 602841"/>
                <a:gd name="connsiteX23" fmla="*/ 352856 w 608736"/>
                <a:gd name="connsiteY23" fmla="*/ 256060 h 602841"/>
                <a:gd name="connsiteX24" fmla="*/ 260015 w 608736"/>
                <a:gd name="connsiteY24" fmla="*/ 207640 h 602841"/>
                <a:gd name="connsiteX25" fmla="*/ 251800 w 608736"/>
                <a:gd name="connsiteY25" fmla="*/ 206078 h 602841"/>
                <a:gd name="connsiteX26" fmla="*/ 250757 w 608736"/>
                <a:gd name="connsiteY26" fmla="*/ 197878 h 602841"/>
                <a:gd name="connsiteX27" fmla="*/ 248932 w 608736"/>
                <a:gd name="connsiteY27" fmla="*/ 184211 h 602841"/>
                <a:gd name="connsiteX28" fmla="*/ 73371 w 608736"/>
                <a:gd name="connsiteY28" fmla="*/ 111141 h 602841"/>
                <a:gd name="connsiteX29" fmla="*/ 97098 w 608736"/>
                <a:gd name="connsiteY29" fmla="*/ 120514 h 602841"/>
                <a:gd name="connsiteX30" fmla="*/ 175057 w 608736"/>
                <a:gd name="connsiteY30" fmla="*/ 198363 h 602841"/>
                <a:gd name="connsiteX31" fmla="*/ 174014 w 608736"/>
                <a:gd name="connsiteY31" fmla="*/ 247963 h 602841"/>
                <a:gd name="connsiteX32" fmla="*/ 131906 w 608736"/>
                <a:gd name="connsiteY32" fmla="*/ 290142 h 602841"/>
                <a:gd name="connsiteX33" fmla="*/ 138033 w 608736"/>
                <a:gd name="connsiteY33" fmla="*/ 301208 h 602841"/>
                <a:gd name="connsiteX34" fmla="*/ 207388 w 608736"/>
                <a:gd name="connsiteY34" fmla="*/ 396892 h 602841"/>
                <a:gd name="connsiteX35" fmla="*/ 302947 w 608736"/>
                <a:gd name="connsiteY35" fmla="*/ 466019 h 602841"/>
                <a:gd name="connsiteX36" fmla="*/ 314419 w 608736"/>
                <a:gd name="connsiteY36" fmla="*/ 472268 h 602841"/>
                <a:gd name="connsiteX37" fmla="*/ 356528 w 608736"/>
                <a:gd name="connsiteY37" fmla="*/ 430219 h 602841"/>
                <a:gd name="connsiteX38" fmla="*/ 382340 w 608736"/>
                <a:gd name="connsiteY38" fmla="*/ 419804 h 602841"/>
                <a:gd name="connsiteX39" fmla="*/ 406198 w 608736"/>
                <a:gd name="connsiteY39" fmla="*/ 429177 h 602841"/>
                <a:gd name="connsiteX40" fmla="*/ 484157 w 608736"/>
                <a:gd name="connsiteY40" fmla="*/ 507027 h 602841"/>
                <a:gd name="connsiteX41" fmla="*/ 483114 w 608736"/>
                <a:gd name="connsiteY41" fmla="*/ 556496 h 602841"/>
                <a:gd name="connsiteX42" fmla="*/ 465123 w 608736"/>
                <a:gd name="connsiteY42" fmla="*/ 574071 h 602841"/>
                <a:gd name="connsiteX43" fmla="*/ 460821 w 608736"/>
                <a:gd name="connsiteY43" fmla="*/ 577586 h 602841"/>
                <a:gd name="connsiteX44" fmla="*/ 430446 w 608736"/>
                <a:gd name="connsiteY44" fmla="*/ 594770 h 602841"/>
                <a:gd name="connsiteX45" fmla="*/ 399288 w 608736"/>
                <a:gd name="connsiteY45" fmla="*/ 602581 h 602841"/>
                <a:gd name="connsiteX46" fmla="*/ 390554 w 608736"/>
                <a:gd name="connsiteY46" fmla="*/ 602841 h 602841"/>
                <a:gd name="connsiteX47" fmla="*/ 134513 w 608736"/>
                <a:gd name="connsiteY47" fmla="*/ 469664 h 602841"/>
                <a:gd name="connsiteX48" fmla="*/ 1539 w 608736"/>
                <a:gd name="connsiteY48" fmla="*/ 205263 h 602841"/>
                <a:gd name="connsiteX49" fmla="*/ 9231 w 608736"/>
                <a:gd name="connsiteY49" fmla="*/ 174410 h 602841"/>
                <a:gd name="connsiteX50" fmla="*/ 26569 w 608736"/>
                <a:gd name="connsiteY50" fmla="*/ 143817 h 602841"/>
                <a:gd name="connsiteX51" fmla="*/ 28395 w 608736"/>
                <a:gd name="connsiteY51" fmla="*/ 140953 h 602841"/>
                <a:gd name="connsiteX52" fmla="*/ 47558 w 608736"/>
                <a:gd name="connsiteY52" fmla="*/ 121686 h 602841"/>
                <a:gd name="connsiteX53" fmla="*/ 73371 w 608736"/>
                <a:gd name="connsiteY53" fmla="*/ 111141 h 602841"/>
                <a:gd name="connsiteX54" fmla="*/ 229800 w 608736"/>
                <a:gd name="connsiteY54" fmla="*/ 83832 h 602841"/>
                <a:gd name="connsiteX55" fmla="*/ 244010 w 608736"/>
                <a:gd name="connsiteY55" fmla="*/ 84743 h 602841"/>
                <a:gd name="connsiteX56" fmla="*/ 437738 w 608736"/>
                <a:gd name="connsiteY56" fmla="*/ 171303 h 602841"/>
                <a:gd name="connsiteX57" fmla="*/ 523781 w 608736"/>
                <a:gd name="connsiteY57" fmla="*/ 359001 h 602841"/>
                <a:gd name="connsiteX58" fmla="*/ 524693 w 608736"/>
                <a:gd name="connsiteY58" fmla="*/ 370195 h 602841"/>
                <a:gd name="connsiteX59" fmla="*/ 508788 w 608736"/>
                <a:gd name="connsiteY59" fmla="*/ 371496 h 602841"/>
                <a:gd name="connsiteX60" fmla="*/ 499793 w 608736"/>
                <a:gd name="connsiteY60" fmla="*/ 372147 h 602841"/>
                <a:gd name="connsiteX61" fmla="*/ 488581 w 608736"/>
                <a:gd name="connsiteY61" fmla="*/ 372798 h 602841"/>
                <a:gd name="connsiteX62" fmla="*/ 487799 w 608736"/>
                <a:gd name="connsiteY62" fmla="*/ 361734 h 602841"/>
                <a:gd name="connsiteX63" fmla="*/ 412316 w 608736"/>
                <a:gd name="connsiteY63" fmla="*/ 196685 h 602841"/>
                <a:gd name="connsiteX64" fmla="*/ 245053 w 608736"/>
                <a:gd name="connsiteY64" fmla="*/ 121059 h 602841"/>
                <a:gd name="connsiteX65" fmla="*/ 236449 w 608736"/>
                <a:gd name="connsiteY65" fmla="*/ 120408 h 602841"/>
                <a:gd name="connsiteX66" fmla="*/ 234754 w 608736"/>
                <a:gd name="connsiteY66" fmla="*/ 111948 h 602841"/>
                <a:gd name="connsiteX67" fmla="*/ 232147 w 608736"/>
                <a:gd name="connsiteY67" fmla="*/ 97890 h 602841"/>
                <a:gd name="connsiteX68" fmla="*/ 230344 w 608736"/>
                <a:gd name="connsiteY68" fmla="*/ 0 h 602841"/>
                <a:gd name="connsiteX69" fmla="*/ 241293 w 608736"/>
                <a:gd name="connsiteY69" fmla="*/ 521 h 602841"/>
                <a:gd name="connsiteX70" fmla="*/ 497291 w 608736"/>
                <a:gd name="connsiteY70" fmla="*/ 111947 h 602841"/>
                <a:gd name="connsiteX71" fmla="*/ 607824 w 608736"/>
                <a:gd name="connsiteY71" fmla="*/ 351069 h 602841"/>
                <a:gd name="connsiteX72" fmla="*/ 608736 w 608736"/>
                <a:gd name="connsiteY72" fmla="*/ 362394 h 602841"/>
                <a:gd name="connsiteX73" fmla="*/ 596223 w 608736"/>
                <a:gd name="connsiteY73" fmla="*/ 363305 h 602841"/>
                <a:gd name="connsiteX74" fmla="*/ 584362 w 608736"/>
                <a:gd name="connsiteY74" fmla="*/ 364347 h 602841"/>
                <a:gd name="connsiteX75" fmla="*/ 572761 w 608736"/>
                <a:gd name="connsiteY75" fmla="*/ 365388 h 602841"/>
                <a:gd name="connsiteX76" fmla="*/ 571849 w 608736"/>
                <a:gd name="connsiteY76" fmla="*/ 353933 h 602841"/>
                <a:gd name="connsiteX77" fmla="*/ 471744 w 608736"/>
                <a:gd name="connsiteY77" fmla="*/ 137460 h 602841"/>
                <a:gd name="connsiteX78" fmla="*/ 239860 w 608736"/>
                <a:gd name="connsiteY78" fmla="*/ 36578 h 602841"/>
                <a:gd name="connsiteX79" fmla="*/ 228389 w 608736"/>
                <a:gd name="connsiteY79" fmla="*/ 36187 h 602841"/>
                <a:gd name="connsiteX80" fmla="*/ 229041 w 608736"/>
                <a:gd name="connsiteY80" fmla="*/ 20176 h 602841"/>
                <a:gd name="connsiteX81" fmla="*/ 229562 w 608736"/>
                <a:gd name="connsiteY81" fmla="*/ 11065 h 6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8736" h="602841">
                  <a:moveTo>
                    <a:pt x="251451" y="247191"/>
                  </a:moveTo>
                  <a:lnTo>
                    <a:pt x="262137" y="250055"/>
                  </a:lnTo>
                  <a:cubicBezTo>
                    <a:pt x="285463" y="256175"/>
                    <a:pt x="306704" y="268283"/>
                    <a:pt x="323645" y="285209"/>
                  </a:cubicBezTo>
                  <a:cubicBezTo>
                    <a:pt x="341498" y="303045"/>
                    <a:pt x="354008" y="325569"/>
                    <a:pt x="359872" y="350307"/>
                  </a:cubicBezTo>
                  <a:lnTo>
                    <a:pt x="363521" y="365670"/>
                  </a:lnTo>
                  <a:lnTo>
                    <a:pt x="347753" y="364108"/>
                  </a:lnTo>
                  <a:cubicBezTo>
                    <a:pt x="346190" y="363978"/>
                    <a:pt x="344495" y="363847"/>
                    <a:pt x="342801" y="363587"/>
                  </a:cubicBezTo>
                  <a:lnTo>
                    <a:pt x="326121" y="362676"/>
                  </a:lnTo>
                  <a:lnTo>
                    <a:pt x="323776" y="354734"/>
                  </a:lnTo>
                  <a:cubicBezTo>
                    <a:pt x="319215" y="338068"/>
                    <a:pt x="310353" y="322835"/>
                    <a:pt x="298104" y="310727"/>
                  </a:cubicBezTo>
                  <a:cubicBezTo>
                    <a:pt x="285463" y="297968"/>
                    <a:pt x="269435" y="288984"/>
                    <a:pt x="251842" y="284558"/>
                  </a:cubicBezTo>
                  <a:lnTo>
                    <a:pt x="238550" y="281042"/>
                  </a:lnTo>
                  <a:lnTo>
                    <a:pt x="244284" y="268674"/>
                  </a:lnTo>
                  <a:cubicBezTo>
                    <a:pt x="245848" y="265419"/>
                    <a:pt x="247151" y="261643"/>
                    <a:pt x="248324" y="257737"/>
                  </a:cubicBezTo>
                  <a:close/>
                  <a:moveTo>
                    <a:pt x="246454" y="168722"/>
                  </a:moveTo>
                  <a:lnTo>
                    <a:pt x="261971" y="171325"/>
                  </a:lnTo>
                  <a:cubicBezTo>
                    <a:pt x="306566" y="178614"/>
                    <a:pt x="346858" y="199180"/>
                    <a:pt x="378414" y="230549"/>
                  </a:cubicBezTo>
                  <a:cubicBezTo>
                    <a:pt x="413620" y="265822"/>
                    <a:pt x="434744" y="310858"/>
                    <a:pt x="439699" y="360970"/>
                  </a:cubicBezTo>
                  <a:lnTo>
                    <a:pt x="441003" y="373856"/>
                  </a:lnTo>
                  <a:lnTo>
                    <a:pt x="425225" y="373335"/>
                  </a:lnTo>
                  <a:cubicBezTo>
                    <a:pt x="422096" y="373205"/>
                    <a:pt x="420010" y="373335"/>
                    <a:pt x="417923" y="373075"/>
                  </a:cubicBezTo>
                  <a:lnTo>
                    <a:pt x="404753" y="371253"/>
                  </a:lnTo>
                  <a:lnTo>
                    <a:pt x="403841" y="362532"/>
                  </a:lnTo>
                  <a:cubicBezTo>
                    <a:pt x="399407" y="321792"/>
                    <a:pt x="381674" y="284956"/>
                    <a:pt x="352856" y="256060"/>
                  </a:cubicBezTo>
                  <a:cubicBezTo>
                    <a:pt x="327690" y="231069"/>
                    <a:pt x="295613" y="214278"/>
                    <a:pt x="260015" y="207640"/>
                  </a:cubicBezTo>
                  <a:lnTo>
                    <a:pt x="251800" y="206078"/>
                  </a:lnTo>
                  <a:lnTo>
                    <a:pt x="250757" y="197878"/>
                  </a:lnTo>
                  <a:cubicBezTo>
                    <a:pt x="250236" y="193323"/>
                    <a:pt x="249714" y="188767"/>
                    <a:pt x="248932" y="184211"/>
                  </a:cubicBezTo>
                  <a:close/>
                  <a:moveTo>
                    <a:pt x="73371" y="111141"/>
                  </a:moveTo>
                  <a:cubicBezTo>
                    <a:pt x="82627" y="111141"/>
                    <a:pt x="91101" y="114526"/>
                    <a:pt x="97098" y="120514"/>
                  </a:cubicBezTo>
                  <a:lnTo>
                    <a:pt x="175057" y="198363"/>
                  </a:lnTo>
                  <a:cubicBezTo>
                    <a:pt x="188485" y="211772"/>
                    <a:pt x="187963" y="234034"/>
                    <a:pt x="174014" y="247963"/>
                  </a:cubicBezTo>
                  <a:lnTo>
                    <a:pt x="131906" y="290142"/>
                  </a:lnTo>
                  <a:lnTo>
                    <a:pt x="138033" y="301208"/>
                  </a:lnTo>
                  <a:cubicBezTo>
                    <a:pt x="151982" y="326333"/>
                    <a:pt x="171016" y="360701"/>
                    <a:pt x="207388" y="396892"/>
                  </a:cubicBezTo>
                  <a:cubicBezTo>
                    <a:pt x="243630" y="433083"/>
                    <a:pt x="277917" y="452090"/>
                    <a:pt x="302947" y="466019"/>
                  </a:cubicBezTo>
                  <a:lnTo>
                    <a:pt x="314419" y="472268"/>
                  </a:lnTo>
                  <a:lnTo>
                    <a:pt x="356528" y="430219"/>
                  </a:lnTo>
                  <a:cubicBezTo>
                    <a:pt x="363177" y="423580"/>
                    <a:pt x="372563" y="419804"/>
                    <a:pt x="382340" y="419804"/>
                  </a:cubicBezTo>
                  <a:cubicBezTo>
                    <a:pt x="391597" y="419804"/>
                    <a:pt x="400070" y="423059"/>
                    <a:pt x="406198" y="429177"/>
                  </a:cubicBezTo>
                  <a:lnTo>
                    <a:pt x="484157" y="507027"/>
                  </a:lnTo>
                  <a:cubicBezTo>
                    <a:pt x="497454" y="520435"/>
                    <a:pt x="497063" y="542566"/>
                    <a:pt x="483114" y="556496"/>
                  </a:cubicBezTo>
                  <a:lnTo>
                    <a:pt x="465123" y="574071"/>
                  </a:lnTo>
                  <a:lnTo>
                    <a:pt x="460821" y="577586"/>
                  </a:lnTo>
                  <a:cubicBezTo>
                    <a:pt x="451696" y="584616"/>
                    <a:pt x="441397" y="590474"/>
                    <a:pt x="430446" y="594770"/>
                  </a:cubicBezTo>
                  <a:cubicBezTo>
                    <a:pt x="420147" y="598675"/>
                    <a:pt x="409978" y="601279"/>
                    <a:pt x="399288" y="602581"/>
                  </a:cubicBezTo>
                  <a:cubicBezTo>
                    <a:pt x="398506" y="602581"/>
                    <a:pt x="395508" y="602841"/>
                    <a:pt x="390554" y="602841"/>
                  </a:cubicBezTo>
                  <a:cubicBezTo>
                    <a:pt x="361873" y="602841"/>
                    <a:pt x="258362" y="593338"/>
                    <a:pt x="134513" y="469664"/>
                  </a:cubicBezTo>
                  <a:cubicBezTo>
                    <a:pt x="29959" y="365258"/>
                    <a:pt x="-8499" y="288710"/>
                    <a:pt x="1539" y="205263"/>
                  </a:cubicBezTo>
                  <a:cubicBezTo>
                    <a:pt x="2712" y="195109"/>
                    <a:pt x="5189" y="185085"/>
                    <a:pt x="9231" y="174410"/>
                  </a:cubicBezTo>
                  <a:cubicBezTo>
                    <a:pt x="13663" y="163214"/>
                    <a:pt x="19399" y="152930"/>
                    <a:pt x="26569" y="143817"/>
                  </a:cubicBezTo>
                  <a:lnTo>
                    <a:pt x="28395" y="140953"/>
                  </a:lnTo>
                  <a:lnTo>
                    <a:pt x="47558" y="121686"/>
                  </a:lnTo>
                  <a:cubicBezTo>
                    <a:pt x="54207" y="115047"/>
                    <a:pt x="63594" y="111141"/>
                    <a:pt x="73371" y="111141"/>
                  </a:cubicBezTo>
                  <a:close/>
                  <a:moveTo>
                    <a:pt x="229800" y="83832"/>
                  </a:moveTo>
                  <a:lnTo>
                    <a:pt x="244010" y="84743"/>
                  </a:lnTo>
                  <a:cubicBezTo>
                    <a:pt x="317277" y="88908"/>
                    <a:pt x="386112" y="119627"/>
                    <a:pt x="437738" y="171303"/>
                  </a:cubicBezTo>
                  <a:cubicBezTo>
                    <a:pt x="487799" y="221156"/>
                    <a:pt x="518436" y="287931"/>
                    <a:pt x="523781" y="359001"/>
                  </a:cubicBezTo>
                  <a:lnTo>
                    <a:pt x="524693" y="370195"/>
                  </a:lnTo>
                  <a:lnTo>
                    <a:pt x="508788" y="371496"/>
                  </a:lnTo>
                  <a:cubicBezTo>
                    <a:pt x="505008" y="371887"/>
                    <a:pt x="502400" y="372017"/>
                    <a:pt x="499793" y="372147"/>
                  </a:cubicBezTo>
                  <a:lnTo>
                    <a:pt x="488581" y="372798"/>
                  </a:lnTo>
                  <a:lnTo>
                    <a:pt x="487799" y="361734"/>
                  </a:lnTo>
                  <a:cubicBezTo>
                    <a:pt x="482975" y="299125"/>
                    <a:pt x="456120" y="240551"/>
                    <a:pt x="412316" y="196685"/>
                  </a:cubicBezTo>
                  <a:cubicBezTo>
                    <a:pt x="367730" y="152169"/>
                    <a:pt x="308282" y="125355"/>
                    <a:pt x="245053" y="121059"/>
                  </a:cubicBezTo>
                  <a:lnTo>
                    <a:pt x="236449" y="120408"/>
                  </a:lnTo>
                  <a:lnTo>
                    <a:pt x="234754" y="111948"/>
                  </a:lnTo>
                  <a:cubicBezTo>
                    <a:pt x="233711" y="107132"/>
                    <a:pt x="232929" y="102446"/>
                    <a:pt x="232147" y="97890"/>
                  </a:cubicBezTo>
                  <a:close/>
                  <a:moveTo>
                    <a:pt x="230344" y="0"/>
                  </a:moveTo>
                  <a:lnTo>
                    <a:pt x="241293" y="521"/>
                  </a:lnTo>
                  <a:cubicBezTo>
                    <a:pt x="338009" y="4166"/>
                    <a:pt x="428990" y="43737"/>
                    <a:pt x="497291" y="111947"/>
                  </a:cubicBezTo>
                  <a:cubicBezTo>
                    <a:pt x="561291" y="175860"/>
                    <a:pt x="600524" y="260731"/>
                    <a:pt x="607824" y="351069"/>
                  </a:cubicBezTo>
                  <a:lnTo>
                    <a:pt x="608736" y="362394"/>
                  </a:lnTo>
                  <a:lnTo>
                    <a:pt x="596223" y="363305"/>
                  </a:lnTo>
                  <a:cubicBezTo>
                    <a:pt x="592182" y="363566"/>
                    <a:pt x="588272" y="363956"/>
                    <a:pt x="584362" y="364347"/>
                  </a:cubicBezTo>
                  <a:lnTo>
                    <a:pt x="572761" y="365388"/>
                  </a:lnTo>
                  <a:lnTo>
                    <a:pt x="571849" y="353933"/>
                  </a:lnTo>
                  <a:cubicBezTo>
                    <a:pt x="565201" y="272186"/>
                    <a:pt x="529617" y="195256"/>
                    <a:pt x="471744" y="137460"/>
                  </a:cubicBezTo>
                  <a:cubicBezTo>
                    <a:pt x="409830" y="75629"/>
                    <a:pt x="327452" y="39832"/>
                    <a:pt x="239860" y="36578"/>
                  </a:cubicBezTo>
                  <a:lnTo>
                    <a:pt x="228389" y="36187"/>
                  </a:lnTo>
                  <a:lnTo>
                    <a:pt x="229041" y="20176"/>
                  </a:lnTo>
                  <a:cubicBezTo>
                    <a:pt x="229171" y="17183"/>
                    <a:pt x="229302" y="14058"/>
                    <a:pt x="229562" y="11065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椭圆 40"/>
            <p:cNvSpPr/>
            <p:nvPr/>
          </p:nvSpPr>
          <p:spPr>
            <a:xfrm>
              <a:off x="5160408" y="4543637"/>
              <a:ext cx="468981" cy="43461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329643" y="1739265"/>
            <a:ext cx="2351472" cy="1132618"/>
            <a:chOff x="3624780" y="2412339"/>
            <a:chExt cx="2351472" cy="1132618"/>
          </a:xfrm>
        </p:grpSpPr>
        <p:sp>
          <p:nvSpPr>
            <p:cNvPr id="106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07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329643" y="4581025"/>
            <a:ext cx="2351472" cy="1132618"/>
            <a:chOff x="3624780" y="2412339"/>
            <a:chExt cx="2351472" cy="1132618"/>
          </a:xfrm>
        </p:grpSpPr>
        <p:sp>
          <p:nvSpPr>
            <p:cNvPr id="109" name="文本框 4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0" name="文本框 46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510886" y="1699895"/>
            <a:ext cx="2351472" cy="1132618"/>
            <a:chOff x="3624780" y="2412339"/>
            <a:chExt cx="2351472" cy="1132618"/>
          </a:xfrm>
        </p:grpSpPr>
        <p:sp>
          <p:nvSpPr>
            <p:cNvPr id="112" name="文本框 48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3" name="文本框 4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510886" y="4541655"/>
            <a:ext cx="2351472" cy="1132618"/>
            <a:chOff x="3624780" y="2412339"/>
            <a:chExt cx="2351472" cy="1132618"/>
          </a:xfrm>
        </p:grpSpPr>
        <p:sp>
          <p:nvSpPr>
            <p:cNvPr id="115" name="文本框 51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6" name="文本框 5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920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Group 8"/>
          <p:cNvGrpSpPr/>
          <p:nvPr/>
        </p:nvGrpSpPr>
        <p:grpSpPr>
          <a:xfrm>
            <a:off x="5725209" y="3821658"/>
            <a:ext cx="1235912" cy="1584468"/>
            <a:chOff x="3125788" y="690563"/>
            <a:chExt cx="2949575" cy="3781426"/>
          </a:xfrm>
          <a:solidFill>
            <a:srgbClr val="F4B251"/>
          </a:solidFill>
        </p:grpSpPr>
        <p:sp>
          <p:nvSpPr>
            <p:cNvPr id="83" name="Freeform 5"/>
            <p:cNvSpPr/>
            <p:nvPr/>
          </p:nvSpPr>
          <p:spPr bwMode="auto">
            <a:xfrm>
              <a:off x="3125788" y="2511426"/>
              <a:ext cx="2949575" cy="1960563"/>
            </a:xfrm>
            <a:custGeom>
              <a:avLst/>
              <a:gdLst>
                <a:gd name="T0" fmla="*/ 567 w 783"/>
                <a:gd name="T1" fmla="*/ 47 h 521"/>
                <a:gd name="T2" fmla="*/ 500 w 783"/>
                <a:gd name="T3" fmla="*/ 0 h 521"/>
                <a:gd name="T4" fmla="*/ 267 w 783"/>
                <a:gd name="T5" fmla="*/ 1 h 521"/>
                <a:gd name="T6" fmla="*/ 122 w 783"/>
                <a:gd name="T7" fmla="*/ 77 h 521"/>
                <a:gd name="T8" fmla="*/ 65 w 783"/>
                <a:gd name="T9" fmla="*/ 115 h 521"/>
                <a:gd name="T10" fmla="*/ 0 w 783"/>
                <a:gd name="T11" fmla="*/ 396 h 521"/>
                <a:gd name="T12" fmla="*/ 20 w 783"/>
                <a:gd name="T13" fmla="*/ 445 h 521"/>
                <a:gd name="T14" fmla="*/ 367 w 783"/>
                <a:gd name="T15" fmla="*/ 516 h 521"/>
                <a:gd name="T16" fmla="*/ 743 w 783"/>
                <a:gd name="T17" fmla="*/ 454 h 521"/>
                <a:gd name="T18" fmla="*/ 767 w 783"/>
                <a:gd name="T19" fmla="*/ 428 h 521"/>
                <a:gd name="T20" fmla="*/ 714 w 783"/>
                <a:gd name="T21" fmla="*/ 133 h 521"/>
                <a:gd name="T22" fmla="*/ 567 w 783"/>
                <a:gd name="T23" fmla="*/ 47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521">
                  <a:moveTo>
                    <a:pt x="567" y="47"/>
                  </a:moveTo>
                  <a:cubicBezTo>
                    <a:pt x="500" y="24"/>
                    <a:pt x="500" y="0"/>
                    <a:pt x="500" y="0"/>
                  </a:cubicBezTo>
                  <a:cubicBezTo>
                    <a:pt x="367" y="260"/>
                    <a:pt x="267" y="1"/>
                    <a:pt x="267" y="1"/>
                  </a:cubicBezTo>
                  <a:cubicBezTo>
                    <a:pt x="258" y="36"/>
                    <a:pt x="122" y="77"/>
                    <a:pt x="122" y="77"/>
                  </a:cubicBezTo>
                  <a:cubicBezTo>
                    <a:pt x="82" y="92"/>
                    <a:pt x="65" y="115"/>
                    <a:pt x="65" y="115"/>
                  </a:cubicBezTo>
                  <a:cubicBezTo>
                    <a:pt x="7" y="202"/>
                    <a:pt x="0" y="396"/>
                    <a:pt x="0" y="396"/>
                  </a:cubicBezTo>
                  <a:cubicBezTo>
                    <a:pt x="1" y="441"/>
                    <a:pt x="20" y="445"/>
                    <a:pt x="20" y="445"/>
                  </a:cubicBezTo>
                  <a:cubicBezTo>
                    <a:pt x="155" y="505"/>
                    <a:pt x="367" y="516"/>
                    <a:pt x="367" y="516"/>
                  </a:cubicBezTo>
                  <a:cubicBezTo>
                    <a:pt x="585" y="521"/>
                    <a:pt x="743" y="454"/>
                    <a:pt x="743" y="454"/>
                  </a:cubicBezTo>
                  <a:cubicBezTo>
                    <a:pt x="766" y="440"/>
                    <a:pt x="767" y="428"/>
                    <a:pt x="767" y="428"/>
                  </a:cubicBezTo>
                  <a:cubicBezTo>
                    <a:pt x="783" y="289"/>
                    <a:pt x="714" y="133"/>
                    <a:pt x="714" y="133"/>
                  </a:cubicBezTo>
                  <a:cubicBezTo>
                    <a:pt x="693" y="87"/>
                    <a:pt x="567" y="47"/>
                    <a:pt x="56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3890963" y="690563"/>
              <a:ext cx="1419225" cy="1944688"/>
            </a:xfrm>
            <a:custGeom>
              <a:avLst/>
              <a:gdLst>
                <a:gd name="T0" fmla="*/ 31 w 377"/>
                <a:gd name="T1" fmla="*/ 346 h 517"/>
                <a:gd name="T2" fmla="*/ 178 w 377"/>
                <a:gd name="T3" fmla="*/ 517 h 517"/>
                <a:gd name="T4" fmla="*/ 336 w 377"/>
                <a:gd name="T5" fmla="*/ 346 h 517"/>
                <a:gd name="T6" fmla="*/ 350 w 377"/>
                <a:gd name="T7" fmla="*/ 319 h 517"/>
                <a:gd name="T8" fmla="*/ 345 w 377"/>
                <a:gd name="T9" fmla="*/ 268 h 517"/>
                <a:gd name="T10" fmla="*/ 329 w 377"/>
                <a:gd name="T11" fmla="*/ 106 h 517"/>
                <a:gd name="T12" fmla="*/ 253 w 377"/>
                <a:gd name="T13" fmla="*/ 60 h 517"/>
                <a:gd name="T14" fmla="*/ 246 w 377"/>
                <a:gd name="T15" fmla="*/ 55 h 517"/>
                <a:gd name="T16" fmla="*/ 249 w 377"/>
                <a:gd name="T17" fmla="*/ 59 h 517"/>
                <a:gd name="T18" fmla="*/ 240 w 377"/>
                <a:gd name="T19" fmla="*/ 56 h 517"/>
                <a:gd name="T20" fmla="*/ 230 w 377"/>
                <a:gd name="T21" fmla="*/ 47 h 517"/>
                <a:gd name="T22" fmla="*/ 237 w 377"/>
                <a:gd name="T23" fmla="*/ 56 h 517"/>
                <a:gd name="T24" fmla="*/ 233 w 377"/>
                <a:gd name="T25" fmla="*/ 55 h 517"/>
                <a:gd name="T26" fmla="*/ 224 w 377"/>
                <a:gd name="T27" fmla="*/ 43 h 517"/>
                <a:gd name="T28" fmla="*/ 227 w 377"/>
                <a:gd name="T29" fmla="*/ 51 h 517"/>
                <a:gd name="T30" fmla="*/ 197 w 377"/>
                <a:gd name="T31" fmla="*/ 8 h 517"/>
                <a:gd name="T32" fmla="*/ 177 w 377"/>
                <a:gd name="T33" fmla="*/ 24 h 517"/>
                <a:gd name="T34" fmla="*/ 193 w 377"/>
                <a:gd name="T35" fmla="*/ 0 h 517"/>
                <a:gd name="T36" fmla="*/ 177 w 377"/>
                <a:gd name="T37" fmla="*/ 14 h 517"/>
                <a:gd name="T38" fmla="*/ 153 w 377"/>
                <a:gd name="T39" fmla="*/ 43 h 517"/>
                <a:gd name="T40" fmla="*/ 149 w 377"/>
                <a:gd name="T41" fmla="*/ 41 h 517"/>
                <a:gd name="T42" fmla="*/ 158 w 377"/>
                <a:gd name="T43" fmla="*/ 26 h 517"/>
                <a:gd name="T44" fmla="*/ 147 w 377"/>
                <a:gd name="T45" fmla="*/ 40 h 517"/>
                <a:gd name="T46" fmla="*/ 138 w 377"/>
                <a:gd name="T47" fmla="*/ 35 h 517"/>
                <a:gd name="T48" fmla="*/ 149 w 377"/>
                <a:gd name="T49" fmla="*/ 21 h 517"/>
                <a:gd name="T50" fmla="*/ 139 w 377"/>
                <a:gd name="T51" fmla="*/ 30 h 517"/>
                <a:gd name="T52" fmla="*/ 123 w 377"/>
                <a:gd name="T53" fmla="*/ 37 h 517"/>
                <a:gd name="T54" fmla="*/ 21 w 377"/>
                <a:gd name="T55" fmla="*/ 143 h 517"/>
                <a:gd name="T56" fmla="*/ 25 w 377"/>
                <a:gd name="T57" fmla="*/ 269 h 517"/>
                <a:gd name="T58" fmla="*/ 17 w 377"/>
                <a:gd name="T59" fmla="*/ 319 h 517"/>
                <a:gd name="T60" fmla="*/ 31 w 377"/>
                <a:gd name="T61" fmla="*/ 346 h 517"/>
                <a:gd name="T62" fmla="*/ 175 w 377"/>
                <a:gd name="T63" fmla="*/ 17 h 517"/>
                <a:gd name="T64" fmla="*/ 166 w 377"/>
                <a:gd name="T65" fmla="*/ 37 h 517"/>
                <a:gd name="T66" fmla="*/ 163 w 377"/>
                <a:gd name="T67" fmla="*/ 36 h 517"/>
                <a:gd name="T68" fmla="*/ 175 w 377"/>
                <a:gd name="T69" fmla="*/ 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7" h="517">
                  <a:moveTo>
                    <a:pt x="31" y="346"/>
                  </a:moveTo>
                  <a:cubicBezTo>
                    <a:pt x="41" y="430"/>
                    <a:pt x="113" y="517"/>
                    <a:pt x="178" y="517"/>
                  </a:cubicBezTo>
                  <a:cubicBezTo>
                    <a:pt x="254" y="517"/>
                    <a:pt x="325" y="425"/>
                    <a:pt x="336" y="346"/>
                  </a:cubicBezTo>
                  <a:cubicBezTo>
                    <a:pt x="340" y="343"/>
                    <a:pt x="347" y="336"/>
                    <a:pt x="350" y="319"/>
                  </a:cubicBezTo>
                  <a:cubicBezTo>
                    <a:pt x="350" y="319"/>
                    <a:pt x="366" y="262"/>
                    <a:pt x="345" y="268"/>
                  </a:cubicBezTo>
                  <a:cubicBezTo>
                    <a:pt x="352" y="246"/>
                    <a:pt x="377" y="160"/>
                    <a:pt x="329" y="106"/>
                  </a:cubicBezTo>
                  <a:cubicBezTo>
                    <a:pt x="329" y="106"/>
                    <a:pt x="307" y="76"/>
                    <a:pt x="253" y="60"/>
                  </a:cubicBezTo>
                  <a:cubicBezTo>
                    <a:pt x="251" y="58"/>
                    <a:pt x="249" y="56"/>
                    <a:pt x="246" y="55"/>
                  </a:cubicBezTo>
                  <a:cubicBezTo>
                    <a:pt x="246" y="55"/>
                    <a:pt x="248" y="56"/>
                    <a:pt x="249" y="59"/>
                  </a:cubicBezTo>
                  <a:cubicBezTo>
                    <a:pt x="246" y="58"/>
                    <a:pt x="243" y="57"/>
                    <a:pt x="240" y="56"/>
                  </a:cubicBezTo>
                  <a:cubicBezTo>
                    <a:pt x="237" y="53"/>
                    <a:pt x="234" y="50"/>
                    <a:pt x="230" y="47"/>
                  </a:cubicBezTo>
                  <a:cubicBezTo>
                    <a:pt x="230" y="47"/>
                    <a:pt x="233" y="50"/>
                    <a:pt x="237" y="56"/>
                  </a:cubicBezTo>
                  <a:cubicBezTo>
                    <a:pt x="236" y="55"/>
                    <a:pt x="234" y="55"/>
                    <a:pt x="233" y="55"/>
                  </a:cubicBezTo>
                  <a:cubicBezTo>
                    <a:pt x="230" y="51"/>
                    <a:pt x="227" y="47"/>
                    <a:pt x="224" y="43"/>
                  </a:cubicBezTo>
                  <a:cubicBezTo>
                    <a:pt x="224" y="43"/>
                    <a:pt x="225" y="46"/>
                    <a:pt x="227" y="51"/>
                  </a:cubicBezTo>
                  <a:cubicBezTo>
                    <a:pt x="217" y="44"/>
                    <a:pt x="197" y="27"/>
                    <a:pt x="197" y="8"/>
                  </a:cubicBezTo>
                  <a:cubicBezTo>
                    <a:pt x="197" y="8"/>
                    <a:pt x="185" y="13"/>
                    <a:pt x="177" y="24"/>
                  </a:cubicBezTo>
                  <a:cubicBezTo>
                    <a:pt x="180" y="15"/>
                    <a:pt x="185" y="7"/>
                    <a:pt x="193" y="0"/>
                  </a:cubicBezTo>
                  <a:cubicBezTo>
                    <a:pt x="193" y="0"/>
                    <a:pt x="185" y="5"/>
                    <a:pt x="177" y="14"/>
                  </a:cubicBezTo>
                  <a:cubicBezTo>
                    <a:pt x="171" y="17"/>
                    <a:pt x="158" y="26"/>
                    <a:pt x="153" y="43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1" y="36"/>
                    <a:pt x="154" y="31"/>
                    <a:pt x="158" y="26"/>
                  </a:cubicBezTo>
                  <a:cubicBezTo>
                    <a:pt x="158" y="26"/>
                    <a:pt x="152" y="31"/>
                    <a:pt x="147" y="40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41" y="31"/>
                    <a:pt x="144" y="26"/>
                    <a:pt x="149" y="21"/>
                  </a:cubicBezTo>
                  <a:cubicBezTo>
                    <a:pt x="149" y="21"/>
                    <a:pt x="144" y="24"/>
                    <a:pt x="139" y="30"/>
                  </a:cubicBezTo>
                  <a:cubicBezTo>
                    <a:pt x="141" y="25"/>
                    <a:pt x="140" y="18"/>
                    <a:pt x="123" y="37"/>
                  </a:cubicBezTo>
                  <a:cubicBezTo>
                    <a:pt x="123" y="37"/>
                    <a:pt x="44" y="72"/>
                    <a:pt x="21" y="143"/>
                  </a:cubicBezTo>
                  <a:cubicBezTo>
                    <a:pt x="21" y="143"/>
                    <a:pt x="7" y="175"/>
                    <a:pt x="25" y="269"/>
                  </a:cubicBezTo>
                  <a:cubicBezTo>
                    <a:pt x="0" y="257"/>
                    <a:pt x="17" y="319"/>
                    <a:pt x="17" y="319"/>
                  </a:cubicBezTo>
                  <a:cubicBezTo>
                    <a:pt x="20" y="336"/>
                    <a:pt x="27" y="343"/>
                    <a:pt x="31" y="346"/>
                  </a:cubicBezTo>
                  <a:close/>
                  <a:moveTo>
                    <a:pt x="175" y="17"/>
                  </a:moveTo>
                  <a:cubicBezTo>
                    <a:pt x="171" y="22"/>
                    <a:pt x="167" y="29"/>
                    <a:pt x="166" y="37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65" y="29"/>
                    <a:pt x="169" y="23"/>
                    <a:pt x="1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85" name="Freeform 10"/>
          <p:cNvSpPr>
            <a:spLocks noEditPoints="1"/>
          </p:cNvSpPr>
          <p:nvPr/>
        </p:nvSpPr>
        <p:spPr bwMode="auto">
          <a:xfrm>
            <a:off x="4082048" y="3015275"/>
            <a:ext cx="1498293" cy="1501473"/>
          </a:xfrm>
          <a:custGeom>
            <a:avLst/>
            <a:gdLst>
              <a:gd name="T0" fmla="*/ 1043 w 1088"/>
              <a:gd name="T1" fmla="*/ 507 h 1090"/>
              <a:gd name="T2" fmla="*/ 1036 w 1088"/>
              <a:gd name="T3" fmla="*/ 455 h 1090"/>
              <a:gd name="T4" fmla="*/ 1024 w 1088"/>
              <a:gd name="T5" fmla="*/ 404 h 1090"/>
              <a:gd name="T6" fmla="*/ 1007 w 1088"/>
              <a:gd name="T7" fmla="*/ 355 h 1090"/>
              <a:gd name="T8" fmla="*/ 984 w 1088"/>
              <a:gd name="T9" fmla="*/ 307 h 1090"/>
              <a:gd name="T10" fmla="*/ 957 w 1088"/>
              <a:gd name="T11" fmla="*/ 263 h 1090"/>
              <a:gd name="T12" fmla="*/ 925 w 1088"/>
              <a:gd name="T13" fmla="*/ 221 h 1090"/>
              <a:gd name="T14" fmla="*/ 890 w 1088"/>
              <a:gd name="T15" fmla="*/ 183 h 1090"/>
              <a:gd name="T16" fmla="*/ 850 w 1088"/>
              <a:gd name="T17" fmla="*/ 149 h 1090"/>
              <a:gd name="T18" fmla="*/ 807 w 1088"/>
              <a:gd name="T19" fmla="*/ 119 h 1090"/>
              <a:gd name="T20" fmla="*/ 761 w 1088"/>
              <a:gd name="T21" fmla="*/ 93 h 1090"/>
              <a:gd name="T22" fmla="*/ 713 w 1088"/>
              <a:gd name="T23" fmla="*/ 73 h 1090"/>
              <a:gd name="T24" fmla="*/ 663 w 1088"/>
              <a:gd name="T25" fmla="*/ 58 h 1090"/>
              <a:gd name="T26" fmla="*/ 611 w 1088"/>
              <a:gd name="T27" fmla="*/ 48 h 1090"/>
              <a:gd name="T28" fmla="*/ 559 w 1088"/>
              <a:gd name="T29" fmla="*/ 44 h 1090"/>
              <a:gd name="T30" fmla="*/ 507 w 1088"/>
              <a:gd name="T31" fmla="*/ 45 h 1090"/>
              <a:gd name="T32" fmla="*/ 455 w 1088"/>
              <a:gd name="T33" fmla="*/ 52 h 1090"/>
              <a:gd name="T34" fmla="*/ 404 w 1088"/>
              <a:gd name="T35" fmla="*/ 64 h 1090"/>
              <a:gd name="T36" fmla="*/ 354 w 1088"/>
              <a:gd name="T37" fmla="*/ 81 h 1090"/>
              <a:gd name="T38" fmla="*/ 307 w 1088"/>
              <a:gd name="T39" fmla="*/ 104 h 1090"/>
              <a:gd name="T40" fmla="*/ 262 w 1088"/>
              <a:gd name="T41" fmla="*/ 131 h 1090"/>
              <a:gd name="T42" fmla="*/ 221 w 1088"/>
              <a:gd name="T43" fmla="*/ 163 h 1090"/>
              <a:gd name="T44" fmla="*/ 182 w 1088"/>
              <a:gd name="T45" fmla="*/ 199 h 1090"/>
              <a:gd name="T46" fmla="*/ 148 w 1088"/>
              <a:gd name="T47" fmla="*/ 238 h 1090"/>
              <a:gd name="T48" fmla="*/ 118 w 1088"/>
              <a:gd name="T49" fmla="*/ 282 h 1090"/>
              <a:gd name="T50" fmla="*/ 93 w 1088"/>
              <a:gd name="T51" fmla="*/ 328 h 1090"/>
              <a:gd name="T52" fmla="*/ 73 w 1088"/>
              <a:gd name="T53" fmla="*/ 376 h 1090"/>
              <a:gd name="T54" fmla="*/ 58 w 1088"/>
              <a:gd name="T55" fmla="*/ 426 h 1090"/>
              <a:gd name="T56" fmla="*/ 48 w 1088"/>
              <a:gd name="T57" fmla="*/ 478 h 1090"/>
              <a:gd name="T58" fmla="*/ 44 w 1088"/>
              <a:gd name="T59" fmla="*/ 530 h 1090"/>
              <a:gd name="T60" fmla="*/ 45 w 1088"/>
              <a:gd name="T61" fmla="*/ 582 h 1090"/>
              <a:gd name="T62" fmla="*/ 52 w 1088"/>
              <a:gd name="T63" fmla="*/ 634 h 1090"/>
              <a:gd name="T64" fmla="*/ 64 w 1088"/>
              <a:gd name="T65" fmla="*/ 686 h 1090"/>
              <a:gd name="T66" fmla="*/ 81 w 1088"/>
              <a:gd name="T67" fmla="*/ 735 h 1090"/>
              <a:gd name="T68" fmla="*/ 104 w 1088"/>
              <a:gd name="T69" fmla="*/ 782 h 1090"/>
              <a:gd name="T70" fmla="*/ 131 w 1088"/>
              <a:gd name="T71" fmla="*/ 827 h 1090"/>
              <a:gd name="T72" fmla="*/ 163 w 1088"/>
              <a:gd name="T73" fmla="*/ 869 h 1090"/>
              <a:gd name="T74" fmla="*/ 198 w 1088"/>
              <a:gd name="T75" fmla="*/ 907 h 1090"/>
              <a:gd name="T76" fmla="*/ 238 w 1088"/>
              <a:gd name="T77" fmla="*/ 941 h 1090"/>
              <a:gd name="T78" fmla="*/ 281 w 1088"/>
              <a:gd name="T79" fmla="*/ 971 h 1090"/>
              <a:gd name="T80" fmla="*/ 327 w 1088"/>
              <a:gd name="T81" fmla="*/ 996 h 1090"/>
              <a:gd name="T82" fmla="*/ 375 w 1088"/>
              <a:gd name="T83" fmla="*/ 1017 h 1090"/>
              <a:gd name="T84" fmla="*/ 425 w 1088"/>
              <a:gd name="T85" fmla="*/ 1032 h 1090"/>
              <a:gd name="T86" fmla="*/ 477 w 1088"/>
              <a:gd name="T87" fmla="*/ 1041 h 1090"/>
              <a:gd name="T88" fmla="*/ 529 w 1088"/>
              <a:gd name="T89" fmla="*/ 1046 h 1090"/>
              <a:gd name="T90" fmla="*/ 581 w 1088"/>
              <a:gd name="T91" fmla="*/ 1045 h 1090"/>
              <a:gd name="T92" fmla="*/ 633 w 1088"/>
              <a:gd name="T93" fmla="*/ 1038 h 1090"/>
              <a:gd name="T94" fmla="*/ 684 w 1088"/>
              <a:gd name="T95" fmla="*/ 1026 h 1090"/>
              <a:gd name="T96" fmla="*/ 734 w 1088"/>
              <a:gd name="T97" fmla="*/ 1009 h 1090"/>
              <a:gd name="T98" fmla="*/ 781 w 1088"/>
              <a:gd name="T99" fmla="*/ 986 h 1090"/>
              <a:gd name="T100" fmla="*/ 826 w 1088"/>
              <a:gd name="T101" fmla="*/ 959 h 1090"/>
              <a:gd name="T102" fmla="*/ 867 w 1088"/>
              <a:gd name="T103" fmla="*/ 927 h 1090"/>
              <a:gd name="T104" fmla="*/ 905 w 1088"/>
              <a:gd name="T105" fmla="*/ 891 h 1090"/>
              <a:gd name="T106" fmla="*/ 940 w 1088"/>
              <a:gd name="T107" fmla="*/ 851 h 1090"/>
              <a:gd name="T108" fmla="*/ 969 w 1088"/>
              <a:gd name="T109" fmla="*/ 808 h 1090"/>
              <a:gd name="T110" fmla="*/ 995 w 1088"/>
              <a:gd name="T111" fmla="*/ 762 h 1090"/>
              <a:gd name="T112" fmla="*/ 1015 w 1088"/>
              <a:gd name="T113" fmla="*/ 714 h 1090"/>
              <a:gd name="T114" fmla="*/ 1030 w 1088"/>
              <a:gd name="T115" fmla="*/ 664 h 1090"/>
              <a:gd name="T116" fmla="*/ 1040 w 1088"/>
              <a:gd name="T117" fmla="*/ 612 h 1090"/>
              <a:gd name="T118" fmla="*/ 1044 w 1088"/>
              <a:gd name="T119" fmla="*/ 56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0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0" y="533"/>
                  <a:pt x="1078" y="533"/>
                </a:cubicBezTo>
                <a:cubicBezTo>
                  <a:pt x="1074" y="533"/>
                  <a:pt x="1058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4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7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7"/>
                  <a:pt x="1076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3" y="422"/>
                </a:cubicBezTo>
                <a:cubicBezTo>
                  <a:pt x="1060" y="423"/>
                  <a:pt x="1044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7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2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0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39" y="321"/>
                  <a:pt x="1037" y="319"/>
                  <a:pt x="1035" y="317"/>
                </a:cubicBezTo>
                <a:cubicBezTo>
                  <a:pt x="1032" y="316"/>
                  <a:pt x="1029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1" y="321"/>
                  <a:pt x="988" y="314"/>
                  <a:pt x="984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8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69" y="282"/>
                </a:cubicBezTo>
                <a:cubicBezTo>
                  <a:pt x="966" y="275"/>
                  <a:pt x="961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8"/>
                </a:cubicBezTo>
                <a:cubicBezTo>
                  <a:pt x="935" y="233"/>
                  <a:pt x="930" y="227"/>
                  <a:pt x="925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0"/>
                </a:cubicBezTo>
                <a:cubicBezTo>
                  <a:pt x="946" y="178"/>
                  <a:pt x="943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5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1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4" y="138"/>
                  <a:pt x="892" y="140"/>
                </a:cubicBezTo>
                <a:cubicBezTo>
                  <a:pt x="890" y="142"/>
                  <a:pt x="878" y="153"/>
                  <a:pt x="867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5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5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8" y="75"/>
                  <a:pt x="816" y="73"/>
                </a:cubicBezTo>
                <a:cubicBezTo>
                  <a:pt x="813" y="72"/>
                  <a:pt x="810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4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2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4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6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6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3" y="20"/>
                </a:cubicBezTo>
                <a:cubicBezTo>
                  <a:pt x="642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1" y="18"/>
                  <a:pt x="611" y="15"/>
                </a:cubicBezTo>
                <a:cubicBezTo>
                  <a:pt x="611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0" y="7"/>
                  <a:pt x="589" y="9"/>
                  <a:pt x="588" y="12"/>
                </a:cubicBezTo>
                <a:cubicBezTo>
                  <a:pt x="587" y="15"/>
                  <a:pt x="584" y="31"/>
                  <a:pt x="581" y="45"/>
                </a:cubicBezTo>
                <a:cubicBezTo>
                  <a:pt x="574" y="45"/>
                  <a:pt x="566" y="44"/>
                  <a:pt x="559" y="44"/>
                </a:cubicBezTo>
                <a:cubicBezTo>
                  <a:pt x="558" y="30"/>
                  <a:pt x="556" y="14"/>
                  <a:pt x="556" y="10"/>
                </a:cubicBezTo>
                <a:cubicBezTo>
                  <a:pt x="555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0"/>
                </a:cubicBezTo>
                <a:cubicBezTo>
                  <a:pt x="532" y="14"/>
                  <a:pt x="530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7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69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5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69" y="32"/>
                </a:cubicBezTo>
                <a:cubicBezTo>
                  <a:pt x="368" y="34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8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8" y="92"/>
                  <a:pt x="289" y="79"/>
                  <a:pt x="287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8" y="91"/>
                  <a:pt x="275" y="105"/>
                  <a:pt x="281" y="119"/>
                </a:cubicBezTo>
                <a:cubicBezTo>
                  <a:pt x="275" y="123"/>
                  <a:pt x="268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2" y="102"/>
                </a:cubicBezTo>
                <a:cubicBezTo>
                  <a:pt x="230" y="102"/>
                  <a:pt x="227" y="103"/>
                  <a:pt x="224" y="104"/>
                </a:cubicBezTo>
                <a:cubicBezTo>
                  <a:pt x="222" y="106"/>
                  <a:pt x="220" y="109"/>
                  <a:pt x="220" y="111"/>
                </a:cubicBezTo>
                <a:cubicBezTo>
                  <a:pt x="219" y="114"/>
                  <a:pt x="219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6" y="153"/>
                  <a:pt x="178" y="156"/>
                </a:cubicBezTo>
                <a:cubicBezTo>
                  <a:pt x="180" y="158"/>
                  <a:pt x="190" y="171"/>
                  <a:pt x="198" y="183"/>
                </a:cubicBezTo>
                <a:cubicBezTo>
                  <a:pt x="193" y="188"/>
                  <a:pt x="188" y="193"/>
                  <a:pt x="182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0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8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2" y="227"/>
                  <a:pt x="102" y="230"/>
                  <a:pt x="102" y="233"/>
                </a:cubicBezTo>
                <a:cubicBezTo>
                  <a:pt x="102" y="236"/>
                  <a:pt x="103" y="238"/>
                  <a:pt x="105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2" y="275"/>
                  <a:pt x="118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79" y="323"/>
                  <a:pt x="64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8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8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3" y="369"/>
                  <a:pt x="40" y="369"/>
                </a:cubicBezTo>
                <a:cubicBezTo>
                  <a:pt x="37" y="368"/>
                  <a:pt x="34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0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4" y="426"/>
                  <a:pt x="13" y="429"/>
                  <a:pt x="12" y="432"/>
                </a:cubicBezTo>
                <a:cubicBezTo>
                  <a:pt x="12" y="435"/>
                  <a:pt x="12" y="437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0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0" y="533"/>
                </a:cubicBezTo>
                <a:cubicBezTo>
                  <a:pt x="7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7" y="556"/>
                  <a:pt x="10" y="557"/>
                </a:cubicBezTo>
                <a:cubicBezTo>
                  <a:pt x="14" y="557"/>
                  <a:pt x="30" y="558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1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2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0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7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4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0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4" y="721"/>
                  <a:pt x="37" y="722"/>
                  <a:pt x="40" y="721"/>
                </a:cubicBezTo>
                <a:cubicBezTo>
                  <a:pt x="43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8" y="742"/>
                  <a:pt x="55" y="750"/>
                  <a:pt x="52" y="752"/>
                </a:cubicBezTo>
                <a:cubicBezTo>
                  <a:pt x="49" y="753"/>
                  <a:pt x="48" y="755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8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4" y="772"/>
                  <a:pt x="79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8" y="808"/>
                </a:cubicBezTo>
                <a:cubicBezTo>
                  <a:pt x="122" y="815"/>
                  <a:pt x="127" y="821"/>
                  <a:pt x="131" y="827"/>
                </a:cubicBezTo>
                <a:cubicBezTo>
                  <a:pt x="120" y="837"/>
                  <a:pt x="108" y="847"/>
                  <a:pt x="105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2" y="863"/>
                  <a:pt x="104" y="865"/>
                </a:cubicBezTo>
                <a:cubicBezTo>
                  <a:pt x="106" y="867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2" y="891"/>
                </a:cubicBezTo>
                <a:cubicBezTo>
                  <a:pt x="188" y="897"/>
                  <a:pt x="193" y="902"/>
                  <a:pt x="198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6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19" y="973"/>
                  <a:pt x="219" y="976"/>
                  <a:pt x="220" y="979"/>
                </a:cubicBezTo>
                <a:cubicBezTo>
                  <a:pt x="220" y="981"/>
                  <a:pt x="222" y="984"/>
                  <a:pt x="224" y="986"/>
                </a:cubicBezTo>
                <a:cubicBezTo>
                  <a:pt x="227" y="987"/>
                  <a:pt x="230" y="988"/>
                  <a:pt x="232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8" y="963"/>
                  <a:pt x="275" y="967"/>
                  <a:pt x="281" y="971"/>
                </a:cubicBezTo>
                <a:cubicBezTo>
                  <a:pt x="275" y="984"/>
                  <a:pt x="268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7" y="1014"/>
                </a:cubicBezTo>
                <a:cubicBezTo>
                  <a:pt x="289" y="1011"/>
                  <a:pt x="298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2"/>
                </a:cubicBezTo>
                <a:cubicBezTo>
                  <a:pt x="326" y="1044"/>
                  <a:pt x="328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2"/>
                  <a:pt x="368" y="1055"/>
                  <a:pt x="369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5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6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69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7" y="1083"/>
                  <a:pt x="499" y="1081"/>
                  <a:pt x="500" y="1078"/>
                </a:cubicBezTo>
                <a:cubicBezTo>
                  <a:pt x="501" y="1074"/>
                  <a:pt x="504" y="1059"/>
                  <a:pt x="507" y="1045"/>
                </a:cubicBezTo>
                <a:cubicBezTo>
                  <a:pt x="514" y="1045"/>
                  <a:pt x="522" y="1045"/>
                  <a:pt x="529" y="1046"/>
                </a:cubicBezTo>
                <a:cubicBezTo>
                  <a:pt x="530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8"/>
                  <a:pt x="552" y="1087"/>
                </a:cubicBezTo>
                <a:cubicBezTo>
                  <a:pt x="554" y="1085"/>
                  <a:pt x="555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6" y="1045"/>
                  <a:pt x="574" y="1045"/>
                  <a:pt x="581" y="1045"/>
                </a:cubicBezTo>
                <a:cubicBezTo>
                  <a:pt x="584" y="1059"/>
                  <a:pt x="587" y="1074"/>
                  <a:pt x="588" y="1078"/>
                </a:cubicBezTo>
                <a:cubicBezTo>
                  <a:pt x="589" y="1081"/>
                  <a:pt x="590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1" y="1078"/>
                  <a:pt x="611" y="1075"/>
                </a:cubicBezTo>
                <a:cubicBezTo>
                  <a:pt x="611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2" y="1067"/>
                  <a:pt x="643" y="1070"/>
                </a:cubicBezTo>
                <a:cubicBezTo>
                  <a:pt x="644" y="1073"/>
                  <a:pt x="646" y="1075"/>
                  <a:pt x="649" y="1076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6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6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2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2" y="1044"/>
                  <a:pt x="765" y="1042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4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0" y="1019"/>
                  <a:pt x="813" y="1018"/>
                  <a:pt x="816" y="1017"/>
                </a:cubicBezTo>
                <a:cubicBezTo>
                  <a:pt x="818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5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5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4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1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5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3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5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7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1" y="821"/>
                  <a:pt x="966" y="815"/>
                  <a:pt x="969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8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4" y="782"/>
                </a:cubicBezTo>
                <a:cubicBezTo>
                  <a:pt x="988" y="776"/>
                  <a:pt x="991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29" y="774"/>
                  <a:pt x="1032" y="774"/>
                  <a:pt x="1035" y="772"/>
                </a:cubicBezTo>
                <a:cubicBezTo>
                  <a:pt x="1037" y="771"/>
                  <a:pt x="1039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0" y="755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7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7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4" y="665"/>
                  <a:pt x="1060" y="667"/>
                  <a:pt x="1063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6" y="655"/>
                  <a:pt x="1076" y="652"/>
                  <a:pt x="1075" y="650"/>
                </a:cubicBezTo>
                <a:cubicBezTo>
                  <a:pt x="1073" y="647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7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2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4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1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8" y="558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86" name="Freeform 10"/>
          <p:cNvSpPr>
            <a:spLocks noEditPoints="1"/>
          </p:cNvSpPr>
          <p:nvPr/>
        </p:nvSpPr>
        <p:spPr bwMode="auto">
          <a:xfrm>
            <a:off x="5427872" y="2262043"/>
            <a:ext cx="1153556" cy="1156004"/>
          </a:xfrm>
          <a:custGeom>
            <a:avLst/>
            <a:gdLst>
              <a:gd name="T0" fmla="*/ 1043 w 1088"/>
              <a:gd name="T1" fmla="*/ 507 h 1090"/>
              <a:gd name="T2" fmla="*/ 1036 w 1088"/>
              <a:gd name="T3" fmla="*/ 455 h 1090"/>
              <a:gd name="T4" fmla="*/ 1024 w 1088"/>
              <a:gd name="T5" fmla="*/ 404 h 1090"/>
              <a:gd name="T6" fmla="*/ 1007 w 1088"/>
              <a:gd name="T7" fmla="*/ 355 h 1090"/>
              <a:gd name="T8" fmla="*/ 984 w 1088"/>
              <a:gd name="T9" fmla="*/ 307 h 1090"/>
              <a:gd name="T10" fmla="*/ 957 w 1088"/>
              <a:gd name="T11" fmla="*/ 263 h 1090"/>
              <a:gd name="T12" fmla="*/ 925 w 1088"/>
              <a:gd name="T13" fmla="*/ 221 h 1090"/>
              <a:gd name="T14" fmla="*/ 890 w 1088"/>
              <a:gd name="T15" fmla="*/ 183 h 1090"/>
              <a:gd name="T16" fmla="*/ 850 w 1088"/>
              <a:gd name="T17" fmla="*/ 149 h 1090"/>
              <a:gd name="T18" fmla="*/ 807 w 1088"/>
              <a:gd name="T19" fmla="*/ 119 h 1090"/>
              <a:gd name="T20" fmla="*/ 761 w 1088"/>
              <a:gd name="T21" fmla="*/ 93 h 1090"/>
              <a:gd name="T22" fmla="*/ 713 w 1088"/>
              <a:gd name="T23" fmla="*/ 73 h 1090"/>
              <a:gd name="T24" fmla="*/ 663 w 1088"/>
              <a:gd name="T25" fmla="*/ 58 h 1090"/>
              <a:gd name="T26" fmla="*/ 611 w 1088"/>
              <a:gd name="T27" fmla="*/ 48 h 1090"/>
              <a:gd name="T28" fmla="*/ 559 w 1088"/>
              <a:gd name="T29" fmla="*/ 44 h 1090"/>
              <a:gd name="T30" fmla="*/ 507 w 1088"/>
              <a:gd name="T31" fmla="*/ 45 h 1090"/>
              <a:gd name="T32" fmla="*/ 455 w 1088"/>
              <a:gd name="T33" fmla="*/ 52 h 1090"/>
              <a:gd name="T34" fmla="*/ 404 w 1088"/>
              <a:gd name="T35" fmla="*/ 64 h 1090"/>
              <a:gd name="T36" fmla="*/ 354 w 1088"/>
              <a:gd name="T37" fmla="*/ 81 h 1090"/>
              <a:gd name="T38" fmla="*/ 307 w 1088"/>
              <a:gd name="T39" fmla="*/ 104 h 1090"/>
              <a:gd name="T40" fmla="*/ 262 w 1088"/>
              <a:gd name="T41" fmla="*/ 131 h 1090"/>
              <a:gd name="T42" fmla="*/ 221 w 1088"/>
              <a:gd name="T43" fmla="*/ 163 h 1090"/>
              <a:gd name="T44" fmla="*/ 182 w 1088"/>
              <a:gd name="T45" fmla="*/ 199 h 1090"/>
              <a:gd name="T46" fmla="*/ 148 w 1088"/>
              <a:gd name="T47" fmla="*/ 238 h 1090"/>
              <a:gd name="T48" fmla="*/ 118 w 1088"/>
              <a:gd name="T49" fmla="*/ 282 h 1090"/>
              <a:gd name="T50" fmla="*/ 93 w 1088"/>
              <a:gd name="T51" fmla="*/ 328 h 1090"/>
              <a:gd name="T52" fmla="*/ 73 w 1088"/>
              <a:gd name="T53" fmla="*/ 376 h 1090"/>
              <a:gd name="T54" fmla="*/ 58 w 1088"/>
              <a:gd name="T55" fmla="*/ 426 h 1090"/>
              <a:gd name="T56" fmla="*/ 48 w 1088"/>
              <a:gd name="T57" fmla="*/ 478 h 1090"/>
              <a:gd name="T58" fmla="*/ 44 w 1088"/>
              <a:gd name="T59" fmla="*/ 530 h 1090"/>
              <a:gd name="T60" fmla="*/ 45 w 1088"/>
              <a:gd name="T61" fmla="*/ 582 h 1090"/>
              <a:gd name="T62" fmla="*/ 52 w 1088"/>
              <a:gd name="T63" fmla="*/ 634 h 1090"/>
              <a:gd name="T64" fmla="*/ 64 w 1088"/>
              <a:gd name="T65" fmla="*/ 686 h 1090"/>
              <a:gd name="T66" fmla="*/ 81 w 1088"/>
              <a:gd name="T67" fmla="*/ 735 h 1090"/>
              <a:gd name="T68" fmla="*/ 104 w 1088"/>
              <a:gd name="T69" fmla="*/ 782 h 1090"/>
              <a:gd name="T70" fmla="*/ 131 w 1088"/>
              <a:gd name="T71" fmla="*/ 827 h 1090"/>
              <a:gd name="T72" fmla="*/ 163 w 1088"/>
              <a:gd name="T73" fmla="*/ 869 h 1090"/>
              <a:gd name="T74" fmla="*/ 198 w 1088"/>
              <a:gd name="T75" fmla="*/ 907 h 1090"/>
              <a:gd name="T76" fmla="*/ 238 w 1088"/>
              <a:gd name="T77" fmla="*/ 941 h 1090"/>
              <a:gd name="T78" fmla="*/ 281 w 1088"/>
              <a:gd name="T79" fmla="*/ 971 h 1090"/>
              <a:gd name="T80" fmla="*/ 327 w 1088"/>
              <a:gd name="T81" fmla="*/ 996 h 1090"/>
              <a:gd name="T82" fmla="*/ 375 w 1088"/>
              <a:gd name="T83" fmla="*/ 1017 h 1090"/>
              <a:gd name="T84" fmla="*/ 425 w 1088"/>
              <a:gd name="T85" fmla="*/ 1032 h 1090"/>
              <a:gd name="T86" fmla="*/ 477 w 1088"/>
              <a:gd name="T87" fmla="*/ 1041 h 1090"/>
              <a:gd name="T88" fmla="*/ 529 w 1088"/>
              <a:gd name="T89" fmla="*/ 1046 h 1090"/>
              <a:gd name="T90" fmla="*/ 581 w 1088"/>
              <a:gd name="T91" fmla="*/ 1045 h 1090"/>
              <a:gd name="T92" fmla="*/ 633 w 1088"/>
              <a:gd name="T93" fmla="*/ 1038 h 1090"/>
              <a:gd name="T94" fmla="*/ 684 w 1088"/>
              <a:gd name="T95" fmla="*/ 1026 h 1090"/>
              <a:gd name="T96" fmla="*/ 734 w 1088"/>
              <a:gd name="T97" fmla="*/ 1009 h 1090"/>
              <a:gd name="T98" fmla="*/ 781 w 1088"/>
              <a:gd name="T99" fmla="*/ 986 h 1090"/>
              <a:gd name="T100" fmla="*/ 826 w 1088"/>
              <a:gd name="T101" fmla="*/ 959 h 1090"/>
              <a:gd name="T102" fmla="*/ 867 w 1088"/>
              <a:gd name="T103" fmla="*/ 927 h 1090"/>
              <a:gd name="T104" fmla="*/ 905 w 1088"/>
              <a:gd name="T105" fmla="*/ 891 h 1090"/>
              <a:gd name="T106" fmla="*/ 940 w 1088"/>
              <a:gd name="T107" fmla="*/ 851 h 1090"/>
              <a:gd name="T108" fmla="*/ 969 w 1088"/>
              <a:gd name="T109" fmla="*/ 808 h 1090"/>
              <a:gd name="T110" fmla="*/ 995 w 1088"/>
              <a:gd name="T111" fmla="*/ 762 h 1090"/>
              <a:gd name="T112" fmla="*/ 1015 w 1088"/>
              <a:gd name="T113" fmla="*/ 714 h 1090"/>
              <a:gd name="T114" fmla="*/ 1030 w 1088"/>
              <a:gd name="T115" fmla="*/ 664 h 1090"/>
              <a:gd name="T116" fmla="*/ 1040 w 1088"/>
              <a:gd name="T117" fmla="*/ 612 h 1090"/>
              <a:gd name="T118" fmla="*/ 1044 w 1088"/>
              <a:gd name="T119" fmla="*/ 56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0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0" y="533"/>
                  <a:pt x="1078" y="533"/>
                </a:cubicBezTo>
                <a:cubicBezTo>
                  <a:pt x="1074" y="533"/>
                  <a:pt x="1058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4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7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7"/>
                  <a:pt x="1076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3" y="422"/>
                </a:cubicBezTo>
                <a:cubicBezTo>
                  <a:pt x="1060" y="423"/>
                  <a:pt x="1044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7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2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0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39" y="321"/>
                  <a:pt x="1037" y="319"/>
                  <a:pt x="1035" y="317"/>
                </a:cubicBezTo>
                <a:cubicBezTo>
                  <a:pt x="1032" y="316"/>
                  <a:pt x="1029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1" y="321"/>
                  <a:pt x="988" y="314"/>
                  <a:pt x="984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8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69" y="282"/>
                </a:cubicBezTo>
                <a:cubicBezTo>
                  <a:pt x="966" y="275"/>
                  <a:pt x="961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8"/>
                </a:cubicBezTo>
                <a:cubicBezTo>
                  <a:pt x="935" y="233"/>
                  <a:pt x="930" y="227"/>
                  <a:pt x="925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0"/>
                </a:cubicBezTo>
                <a:cubicBezTo>
                  <a:pt x="946" y="178"/>
                  <a:pt x="943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5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1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4" y="138"/>
                  <a:pt x="892" y="140"/>
                </a:cubicBezTo>
                <a:cubicBezTo>
                  <a:pt x="890" y="142"/>
                  <a:pt x="878" y="153"/>
                  <a:pt x="867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5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5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8" y="75"/>
                  <a:pt x="816" y="73"/>
                </a:cubicBezTo>
                <a:cubicBezTo>
                  <a:pt x="813" y="72"/>
                  <a:pt x="810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4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2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4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6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6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3" y="20"/>
                </a:cubicBezTo>
                <a:cubicBezTo>
                  <a:pt x="642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1" y="18"/>
                  <a:pt x="611" y="15"/>
                </a:cubicBezTo>
                <a:cubicBezTo>
                  <a:pt x="611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0" y="7"/>
                  <a:pt x="589" y="9"/>
                  <a:pt x="588" y="12"/>
                </a:cubicBezTo>
                <a:cubicBezTo>
                  <a:pt x="587" y="15"/>
                  <a:pt x="584" y="31"/>
                  <a:pt x="581" y="45"/>
                </a:cubicBezTo>
                <a:cubicBezTo>
                  <a:pt x="574" y="45"/>
                  <a:pt x="566" y="44"/>
                  <a:pt x="559" y="44"/>
                </a:cubicBezTo>
                <a:cubicBezTo>
                  <a:pt x="558" y="30"/>
                  <a:pt x="556" y="14"/>
                  <a:pt x="556" y="10"/>
                </a:cubicBezTo>
                <a:cubicBezTo>
                  <a:pt x="555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0"/>
                </a:cubicBezTo>
                <a:cubicBezTo>
                  <a:pt x="532" y="14"/>
                  <a:pt x="530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7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69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5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69" y="32"/>
                </a:cubicBezTo>
                <a:cubicBezTo>
                  <a:pt x="368" y="34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8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8" y="92"/>
                  <a:pt x="289" y="79"/>
                  <a:pt x="287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8" y="91"/>
                  <a:pt x="275" y="105"/>
                  <a:pt x="281" y="119"/>
                </a:cubicBezTo>
                <a:cubicBezTo>
                  <a:pt x="275" y="123"/>
                  <a:pt x="268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2" y="102"/>
                </a:cubicBezTo>
                <a:cubicBezTo>
                  <a:pt x="230" y="102"/>
                  <a:pt x="227" y="103"/>
                  <a:pt x="224" y="104"/>
                </a:cubicBezTo>
                <a:cubicBezTo>
                  <a:pt x="222" y="106"/>
                  <a:pt x="220" y="109"/>
                  <a:pt x="220" y="111"/>
                </a:cubicBezTo>
                <a:cubicBezTo>
                  <a:pt x="219" y="114"/>
                  <a:pt x="219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6" y="153"/>
                  <a:pt x="178" y="156"/>
                </a:cubicBezTo>
                <a:cubicBezTo>
                  <a:pt x="180" y="158"/>
                  <a:pt x="190" y="171"/>
                  <a:pt x="198" y="183"/>
                </a:cubicBezTo>
                <a:cubicBezTo>
                  <a:pt x="193" y="188"/>
                  <a:pt x="188" y="193"/>
                  <a:pt x="182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0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8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2" y="227"/>
                  <a:pt x="102" y="230"/>
                  <a:pt x="102" y="233"/>
                </a:cubicBezTo>
                <a:cubicBezTo>
                  <a:pt x="102" y="236"/>
                  <a:pt x="103" y="238"/>
                  <a:pt x="105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2" y="275"/>
                  <a:pt x="118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79" y="323"/>
                  <a:pt x="64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8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8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3" y="369"/>
                  <a:pt x="40" y="369"/>
                </a:cubicBezTo>
                <a:cubicBezTo>
                  <a:pt x="37" y="368"/>
                  <a:pt x="34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0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4" y="426"/>
                  <a:pt x="13" y="429"/>
                  <a:pt x="12" y="432"/>
                </a:cubicBezTo>
                <a:cubicBezTo>
                  <a:pt x="12" y="435"/>
                  <a:pt x="12" y="437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0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0" y="533"/>
                </a:cubicBezTo>
                <a:cubicBezTo>
                  <a:pt x="7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7" y="556"/>
                  <a:pt x="10" y="557"/>
                </a:cubicBezTo>
                <a:cubicBezTo>
                  <a:pt x="14" y="557"/>
                  <a:pt x="30" y="558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1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2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0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7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4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0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4" y="721"/>
                  <a:pt x="37" y="722"/>
                  <a:pt x="40" y="721"/>
                </a:cubicBezTo>
                <a:cubicBezTo>
                  <a:pt x="43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8" y="742"/>
                  <a:pt x="55" y="750"/>
                  <a:pt x="52" y="752"/>
                </a:cubicBezTo>
                <a:cubicBezTo>
                  <a:pt x="49" y="753"/>
                  <a:pt x="48" y="755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8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4" y="772"/>
                  <a:pt x="79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8" y="808"/>
                </a:cubicBezTo>
                <a:cubicBezTo>
                  <a:pt x="122" y="815"/>
                  <a:pt x="127" y="821"/>
                  <a:pt x="131" y="827"/>
                </a:cubicBezTo>
                <a:cubicBezTo>
                  <a:pt x="120" y="837"/>
                  <a:pt x="108" y="847"/>
                  <a:pt x="105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2" y="863"/>
                  <a:pt x="104" y="865"/>
                </a:cubicBezTo>
                <a:cubicBezTo>
                  <a:pt x="106" y="867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2" y="891"/>
                </a:cubicBezTo>
                <a:cubicBezTo>
                  <a:pt x="188" y="897"/>
                  <a:pt x="193" y="902"/>
                  <a:pt x="198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6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19" y="973"/>
                  <a:pt x="219" y="976"/>
                  <a:pt x="220" y="979"/>
                </a:cubicBezTo>
                <a:cubicBezTo>
                  <a:pt x="220" y="981"/>
                  <a:pt x="222" y="984"/>
                  <a:pt x="224" y="986"/>
                </a:cubicBezTo>
                <a:cubicBezTo>
                  <a:pt x="227" y="987"/>
                  <a:pt x="230" y="988"/>
                  <a:pt x="232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8" y="963"/>
                  <a:pt x="275" y="967"/>
                  <a:pt x="281" y="971"/>
                </a:cubicBezTo>
                <a:cubicBezTo>
                  <a:pt x="275" y="984"/>
                  <a:pt x="268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7" y="1014"/>
                </a:cubicBezTo>
                <a:cubicBezTo>
                  <a:pt x="289" y="1011"/>
                  <a:pt x="298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2"/>
                </a:cubicBezTo>
                <a:cubicBezTo>
                  <a:pt x="326" y="1044"/>
                  <a:pt x="328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2"/>
                  <a:pt x="368" y="1055"/>
                  <a:pt x="369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5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6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69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7" y="1083"/>
                  <a:pt x="499" y="1081"/>
                  <a:pt x="500" y="1078"/>
                </a:cubicBezTo>
                <a:cubicBezTo>
                  <a:pt x="501" y="1074"/>
                  <a:pt x="504" y="1059"/>
                  <a:pt x="507" y="1045"/>
                </a:cubicBezTo>
                <a:cubicBezTo>
                  <a:pt x="514" y="1045"/>
                  <a:pt x="522" y="1045"/>
                  <a:pt x="529" y="1046"/>
                </a:cubicBezTo>
                <a:cubicBezTo>
                  <a:pt x="530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8"/>
                  <a:pt x="552" y="1087"/>
                </a:cubicBezTo>
                <a:cubicBezTo>
                  <a:pt x="554" y="1085"/>
                  <a:pt x="555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6" y="1045"/>
                  <a:pt x="574" y="1045"/>
                  <a:pt x="581" y="1045"/>
                </a:cubicBezTo>
                <a:cubicBezTo>
                  <a:pt x="584" y="1059"/>
                  <a:pt x="587" y="1074"/>
                  <a:pt x="588" y="1078"/>
                </a:cubicBezTo>
                <a:cubicBezTo>
                  <a:pt x="589" y="1081"/>
                  <a:pt x="590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1" y="1078"/>
                  <a:pt x="611" y="1075"/>
                </a:cubicBezTo>
                <a:cubicBezTo>
                  <a:pt x="611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2" y="1067"/>
                  <a:pt x="643" y="1070"/>
                </a:cubicBezTo>
                <a:cubicBezTo>
                  <a:pt x="644" y="1073"/>
                  <a:pt x="646" y="1075"/>
                  <a:pt x="649" y="1076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6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6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2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2" y="1044"/>
                  <a:pt x="765" y="1042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4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0" y="1019"/>
                  <a:pt x="813" y="1018"/>
                  <a:pt x="816" y="1017"/>
                </a:cubicBezTo>
                <a:cubicBezTo>
                  <a:pt x="818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5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5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4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1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5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3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5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7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1" y="821"/>
                  <a:pt x="966" y="815"/>
                  <a:pt x="969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8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4" y="782"/>
                </a:cubicBezTo>
                <a:cubicBezTo>
                  <a:pt x="988" y="776"/>
                  <a:pt x="991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29" y="774"/>
                  <a:pt x="1032" y="774"/>
                  <a:pt x="1035" y="772"/>
                </a:cubicBezTo>
                <a:cubicBezTo>
                  <a:pt x="1037" y="771"/>
                  <a:pt x="1039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0" y="755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7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7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4" y="665"/>
                  <a:pt x="1060" y="667"/>
                  <a:pt x="1063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6" y="655"/>
                  <a:pt x="1076" y="652"/>
                  <a:pt x="1075" y="650"/>
                </a:cubicBezTo>
                <a:cubicBezTo>
                  <a:pt x="1073" y="647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7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2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4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1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8" y="558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87" name="Freeform 10"/>
          <p:cNvSpPr>
            <a:spLocks noEditPoints="1"/>
          </p:cNvSpPr>
          <p:nvPr/>
        </p:nvSpPr>
        <p:spPr bwMode="auto">
          <a:xfrm>
            <a:off x="6663784" y="2462076"/>
            <a:ext cx="806918" cy="808632"/>
          </a:xfrm>
          <a:custGeom>
            <a:avLst/>
            <a:gdLst>
              <a:gd name="T0" fmla="*/ 1043 w 1088"/>
              <a:gd name="T1" fmla="*/ 507 h 1090"/>
              <a:gd name="T2" fmla="*/ 1036 w 1088"/>
              <a:gd name="T3" fmla="*/ 455 h 1090"/>
              <a:gd name="T4" fmla="*/ 1024 w 1088"/>
              <a:gd name="T5" fmla="*/ 404 h 1090"/>
              <a:gd name="T6" fmla="*/ 1007 w 1088"/>
              <a:gd name="T7" fmla="*/ 355 h 1090"/>
              <a:gd name="T8" fmla="*/ 984 w 1088"/>
              <a:gd name="T9" fmla="*/ 307 h 1090"/>
              <a:gd name="T10" fmla="*/ 957 w 1088"/>
              <a:gd name="T11" fmla="*/ 263 h 1090"/>
              <a:gd name="T12" fmla="*/ 925 w 1088"/>
              <a:gd name="T13" fmla="*/ 221 h 1090"/>
              <a:gd name="T14" fmla="*/ 890 w 1088"/>
              <a:gd name="T15" fmla="*/ 183 h 1090"/>
              <a:gd name="T16" fmla="*/ 850 w 1088"/>
              <a:gd name="T17" fmla="*/ 149 h 1090"/>
              <a:gd name="T18" fmla="*/ 807 w 1088"/>
              <a:gd name="T19" fmla="*/ 119 h 1090"/>
              <a:gd name="T20" fmla="*/ 761 w 1088"/>
              <a:gd name="T21" fmla="*/ 93 h 1090"/>
              <a:gd name="T22" fmla="*/ 713 w 1088"/>
              <a:gd name="T23" fmla="*/ 73 h 1090"/>
              <a:gd name="T24" fmla="*/ 663 w 1088"/>
              <a:gd name="T25" fmla="*/ 58 h 1090"/>
              <a:gd name="T26" fmla="*/ 611 w 1088"/>
              <a:gd name="T27" fmla="*/ 48 h 1090"/>
              <a:gd name="T28" fmla="*/ 559 w 1088"/>
              <a:gd name="T29" fmla="*/ 44 h 1090"/>
              <a:gd name="T30" fmla="*/ 507 w 1088"/>
              <a:gd name="T31" fmla="*/ 45 h 1090"/>
              <a:gd name="T32" fmla="*/ 455 w 1088"/>
              <a:gd name="T33" fmla="*/ 52 h 1090"/>
              <a:gd name="T34" fmla="*/ 404 w 1088"/>
              <a:gd name="T35" fmla="*/ 64 h 1090"/>
              <a:gd name="T36" fmla="*/ 354 w 1088"/>
              <a:gd name="T37" fmla="*/ 81 h 1090"/>
              <a:gd name="T38" fmla="*/ 307 w 1088"/>
              <a:gd name="T39" fmla="*/ 104 h 1090"/>
              <a:gd name="T40" fmla="*/ 262 w 1088"/>
              <a:gd name="T41" fmla="*/ 131 h 1090"/>
              <a:gd name="T42" fmla="*/ 221 w 1088"/>
              <a:gd name="T43" fmla="*/ 163 h 1090"/>
              <a:gd name="T44" fmla="*/ 182 w 1088"/>
              <a:gd name="T45" fmla="*/ 199 h 1090"/>
              <a:gd name="T46" fmla="*/ 148 w 1088"/>
              <a:gd name="T47" fmla="*/ 238 h 1090"/>
              <a:gd name="T48" fmla="*/ 118 w 1088"/>
              <a:gd name="T49" fmla="*/ 282 h 1090"/>
              <a:gd name="T50" fmla="*/ 93 w 1088"/>
              <a:gd name="T51" fmla="*/ 328 h 1090"/>
              <a:gd name="T52" fmla="*/ 73 w 1088"/>
              <a:gd name="T53" fmla="*/ 376 h 1090"/>
              <a:gd name="T54" fmla="*/ 58 w 1088"/>
              <a:gd name="T55" fmla="*/ 426 h 1090"/>
              <a:gd name="T56" fmla="*/ 48 w 1088"/>
              <a:gd name="T57" fmla="*/ 478 h 1090"/>
              <a:gd name="T58" fmla="*/ 44 w 1088"/>
              <a:gd name="T59" fmla="*/ 530 h 1090"/>
              <a:gd name="T60" fmla="*/ 45 w 1088"/>
              <a:gd name="T61" fmla="*/ 582 h 1090"/>
              <a:gd name="T62" fmla="*/ 52 w 1088"/>
              <a:gd name="T63" fmla="*/ 634 h 1090"/>
              <a:gd name="T64" fmla="*/ 64 w 1088"/>
              <a:gd name="T65" fmla="*/ 686 h 1090"/>
              <a:gd name="T66" fmla="*/ 81 w 1088"/>
              <a:gd name="T67" fmla="*/ 735 h 1090"/>
              <a:gd name="T68" fmla="*/ 104 w 1088"/>
              <a:gd name="T69" fmla="*/ 782 h 1090"/>
              <a:gd name="T70" fmla="*/ 131 w 1088"/>
              <a:gd name="T71" fmla="*/ 827 h 1090"/>
              <a:gd name="T72" fmla="*/ 163 w 1088"/>
              <a:gd name="T73" fmla="*/ 869 h 1090"/>
              <a:gd name="T74" fmla="*/ 198 w 1088"/>
              <a:gd name="T75" fmla="*/ 907 h 1090"/>
              <a:gd name="T76" fmla="*/ 238 w 1088"/>
              <a:gd name="T77" fmla="*/ 941 h 1090"/>
              <a:gd name="T78" fmla="*/ 281 w 1088"/>
              <a:gd name="T79" fmla="*/ 971 h 1090"/>
              <a:gd name="T80" fmla="*/ 327 w 1088"/>
              <a:gd name="T81" fmla="*/ 996 h 1090"/>
              <a:gd name="T82" fmla="*/ 375 w 1088"/>
              <a:gd name="T83" fmla="*/ 1017 h 1090"/>
              <a:gd name="T84" fmla="*/ 425 w 1088"/>
              <a:gd name="T85" fmla="*/ 1032 h 1090"/>
              <a:gd name="T86" fmla="*/ 477 w 1088"/>
              <a:gd name="T87" fmla="*/ 1041 h 1090"/>
              <a:gd name="T88" fmla="*/ 529 w 1088"/>
              <a:gd name="T89" fmla="*/ 1046 h 1090"/>
              <a:gd name="T90" fmla="*/ 581 w 1088"/>
              <a:gd name="T91" fmla="*/ 1045 h 1090"/>
              <a:gd name="T92" fmla="*/ 633 w 1088"/>
              <a:gd name="T93" fmla="*/ 1038 h 1090"/>
              <a:gd name="T94" fmla="*/ 684 w 1088"/>
              <a:gd name="T95" fmla="*/ 1026 h 1090"/>
              <a:gd name="T96" fmla="*/ 734 w 1088"/>
              <a:gd name="T97" fmla="*/ 1009 h 1090"/>
              <a:gd name="T98" fmla="*/ 781 w 1088"/>
              <a:gd name="T99" fmla="*/ 986 h 1090"/>
              <a:gd name="T100" fmla="*/ 826 w 1088"/>
              <a:gd name="T101" fmla="*/ 959 h 1090"/>
              <a:gd name="T102" fmla="*/ 867 w 1088"/>
              <a:gd name="T103" fmla="*/ 927 h 1090"/>
              <a:gd name="T104" fmla="*/ 905 w 1088"/>
              <a:gd name="T105" fmla="*/ 891 h 1090"/>
              <a:gd name="T106" fmla="*/ 940 w 1088"/>
              <a:gd name="T107" fmla="*/ 851 h 1090"/>
              <a:gd name="T108" fmla="*/ 969 w 1088"/>
              <a:gd name="T109" fmla="*/ 808 h 1090"/>
              <a:gd name="T110" fmla="*/ 995 w 1088"/>
              <a:gd name="T111" fmla="*/ 762 h 1090"/>
              <a:gd name="T112" fmla="*/ 1015 w 1088"/>
              <a:gd name="T113" fmla="*/ 714 h 1090"/>
              <a:gd name="T114" fmla="*/ 1030 w 1088"/>
              <a:gd name="T115" fmla="*/ 664 h 1090"/>
              <a:gd name="T116" fmla="*/ 1040 w 1088"/>
              <a:gd name="T117" fmla="*/ 612 h 1090"/>
              <a:gd name="T118" fmla="*/ 1044 w 1088"/>
              <a:gd name="T119" fmla="*/ 56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0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0" y="533"/>
                  <a:pt x="1078" y="533"/>
                </a:cubicBezTo>
                <a:cubicBezTo>
                  <a:pt x="1074" y="533"/>
                  <a:pt x="1058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4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7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7"/>
                  <a:pt x="1076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3" y="422"/>
                </a:cubicBezTo>
                <a:cubicBezTo>
                  <a:pt x="1060" y="423"/>
                  <a:pt x="1044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7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2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0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39" y="321"/>
                  <a:pt x="1037" y="319"/>
                  <a:pt x="1035" y="317"/>
                </a:cubicBezTo>
                <a:cubicBezTo>
                  <a:pt x="1032" y="316"/>
                  <a:pt x="1029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1" y="321"/>
                  <a:pt x="988" y="314"/>
                  <a:pt x="984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8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69" y="282"/>
                </a:cubicBezTo>
                <a:cubicBezTo>
                  <a:pt x="966" y="275"/>
                  <a:pt x="961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8"/>
                </a:cubicBezTo>
                <a:cubicBezTo>
                  <a:pt x="935" y="233"/>
                  <a:pt x="930" y="227"/>
                  <a:pt x="925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0"/>
                </a:cubicBezTo>
                <a:cubicBezTo>
                  <a:pt x="946" y="178"/>
                  <a:pt x="943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5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1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4" y="138"/>
                  <a:pt x="892" y="140"/>
                </a:cubicBezTo>
                <a:cubicBezTo>
                  <a:pt x="890" y="142"/>
                  <a:pt x="878" y="153"/>
                  <a:pt x="867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5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5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8" y="75"/>
                  <a:pt x="816" y="73"/>
                </a:cubicBezTo>
                <a:cubicBezTo>
                  <a:pt x="813" y="72"/>
                  <a:pt x="810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4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2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4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6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6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3" y="20"/>
                </a:cubicBezTo>
                <a:cubicBezTo>
                  <a:pt x="642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1" y="18"/>
                  <a:pt x="611" y="15"/>
                </a:cubicBezTo>
                <a:cubicBezTo>
                  <a:pt x="611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0" y="7"/>
                  <a:pt x="589" y="9"/>
                  <a:pt x="588" y="12"/>
                </a:cubicBezTo>
                <a:cubicBezTo>
                  <a:pt x="587" y="15"/>
                  <a:pt x="584" y="31"/>
                  <a:pt x="581" y="45"/>
                </a:cubicBezTo>
                <a:cubicBezTo>
                  <a:pt x="574" y="45"/>
                  <a:pt x="566" y="44"/>
                  <a:pt x="559" y="44"/>
                </a:cubicBezTo>
                <a:cubicBezTo>
                  <a:pt x="558" y="30"/>
                  <a:pt x="556" y="14"/>
                  <a:pt x="556" y="10"/>
                </a:cubicBezTo>
                <a:cubicBezTo>
                  <a:pt x="555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0"/>
                </a:cubicBezTo>
                <a:cubicBezTo>
                  <a:pt x="532" y="14"/>
                  <a:pt x="530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7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69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5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69" y="32"/>
                </a:cubicBezTo>
                <a:cubicBezTo>
                  <a:pt x="368" y="34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8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8" y="92"/>
                  <a:pt x="289" y="79"/>
                  <a:pt x="287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8" y="91"/>
                  <a:pt x="275" y="105"/>
                  <a:pt x="281" y="119"/>
                </a:cubicBezTo>
                <a:cubicBezTo>
                  <a:pt x="275" y="123"/>
                  <a:pt x="268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2" y="102"/>
                </a:cubicBezTo>
                <a:cubicBezTo>
                  <a:pt x="230" y="102"/>
                  <a:pt x="227" y="103"/>
                  <a:pt x="224" y="104"/>
                </a:cubicBezTo>
                <a:cubicBezTo>
                  <a:pt x="222" y="106"/>
                  <a:pt x="220" y="109"/>
                  <a:pt x="220" y="111"/>
                </a:cubicBezTo>
                <a:cubicBezTo>
                  <a:pt x="219" y="114"/>
                  <a:pt x="219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6" y="153"/>
                  <a:pt x="178" y="156"/>
                </a:cubicBezTo>
                <a:cubicBezTo>
                  <a:pt x="180" y="158"/>
                  <a:pt x="190" y="171"/>
                  <a:pt x="198" y="183"/>
                </a:cubicBezTo>
                <a:cubicBezTo>
                  <a:pt x="193" y="188"/>
                  <a:pt x="188" y="193"/>
                  <a:pt x="182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0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8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2" y="227"/>
                  <a:pt x="102" y="230"/>
                  <a:pt x="102" y="233"/>
                </a:cubicBezTo>
                <a:cubicBezTo>
                  <a:pt x="102" y="236"/>
                  <a:pt x="103" y="238"/>
                  <a:pt x="105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2" y="275"/>
                  <a:pt x="118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79" y="323"/>
                  <a:pt x="64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8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8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3" y="369"/>
                  <a:pt x="40" y="369"/>
                </a:cubicBezTo>
                <a:cubicBezTo>
                  <a:pt x="37" y="368"/>
                  <a:pt x="34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0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4" y="426"/>
                  <a:pt x="13" y="429"/>
                  <a:pt x="12" y="432"/>
                </a:cubicBezTo>
                <a:cubicBezTo>
                  <a:pt x="12" y="435"/>
                  <a:pt x="12" y="437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0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0" y="533"/>
                </a:cubicBezTo>
                <a:cubicBezTo>
                  <a:pt x="7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7" y="556"/>
                  <a:pt x="10" y="557"/>
                </a:cubicBezTo>
                <a:cubicBezTo>
                  <a:pt x="14" y="557"/>
                  <a:pt x="30" y="558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1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2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0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7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4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0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4" y="721"/>
                  <a:pt x="37" y="722"/>
                  <a:pt x="40" y="721"/>
                </a:cubicBezTo>
                <a:cubicBezTo>
                  <a:pt x="43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8" y="742"/>
                  <a:pt x="55" y="750"/>
                  <a:pt x="52" y="752"/>
                </a:cubicBezTo>
                <a:cubicBezTo>
                  <a:pt x="49" y="753"/>
                  <a:pt x="48" y="755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8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4" y="772"/>
                  <a:pt x="79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8" y="808"/>
                </a:cubicBezTo>
                <a:cubicBezTo>
                  <a:pt x="122" y="815"/>
                  <a:pt x="127" y="821"/>
                  <a:pt x="131" y="827"/>
                </a:cubicBezTo>
                <a:cubicBezTo>
                  <a:pt x="120" y="837"/>
                  <a:pt x="108" y="847"/>
                  <a:pt x="105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2" y="863"/>
                  <a:pt x="104" y="865"/>
                </a:cubicBezTo>
                <a:cubicBezTo>
                  <a:pt x="106" y="867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2" y="891"/>
                </a:cubicBezTo>
                <a:cubicBezTo>
                  <a:pt x="188" y="897"/>
                  <a:pt x="193" y="902"/>
                  <a:pt x="198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6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19" y="973"/>
                  <a:pt x="219" y="976"/>
                  <a:pt x="220" y="979"/>
                </a:cubicBezTo>
                <a:cubicBezTo>
                  <a:pt x="220" y="981"/>
                  <a:pt x="222" y="984"/>
                  <a:pt x="224" y="986"/>
                </a:cubicBezTo>
                <a:cubicBezTo>
                  <a:pt x="227" y="987"/>
                  <a:pt x="230" y="988"/>
                  <a:pt x="232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8" y="963"/>
                  <a:pt x="275" y="967"/>
                  <a:pt x="281" y="971"/>
                </a:cubicBezTo>
                <a:cubicBezTo>
                  <a:pt x="275" y="984"/>
                  <a:pt x="268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7" y="1014"/>
                </a:cubicBezTo>
                <a:cubicBezTo>
                  <a:pt x="289" y="1011"/>
                  <a:pt x="298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2"/>
                </a:cubicBezTo>
                <a:cubicBezTo>
                  <a:pt x="326" y="1044"/>
                  <a:pt x="328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2"/>
                  <a:pt x="368" y="1055"/>
                  <a:pt x="369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5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6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69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7" y="1083"/>
                  <a:pt x="499" y="1081"/>
                  <a:pt x="500" y="1078"/>
                </a:cubicBezTo>
                <a:cubicBezTo>
                  <a:pt x="501" y="1074"/>
                  <a:pt x="504" y="1059"/>
                  <a:pt x="507" y="1045"/>
                </a:cubicBezTo>
                <a:cubicBezTo>
                  <a:pt x="514" y="1045"/>
                  <a:pt x="522" y="1045"/>
                  <a:pt x="529" y="1046"/>
                </a:cubicBezTo>
                <a:cubicBezTo>
                  <a:pt x="530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8"/>
                  <a:pt x="552" y="1087"/>
                </a:cubicBezTo>
                <a:cubicBezTo>
                  <a:pt x="554" y="1085"/>
                  <a:pt x="555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6" y="1045"/>
                  <a:pt x="574" y="1045"/>
                  <a:pt x="581" y="1045"/>
                </a:cubicBezTo>
                <a:cubicBezTo>
                  <a:pt x="584" y="1059"/>
                  <a:pt x="587" y="1074"/>
                  <a:pt x="588" y="1078"/>
                </a:cubicBezTo>
                <a:cubicBezTo>
                  <a:pt x="589" y="1081"/>
                  <a:pt x="590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1" y="1078"/>
                  <a:pt x="611" y="1075"/>
                </a:cubicBezTo>
                <a:cubicBezTo>
                  <a:pt x="611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2" y="1067"/>
                  <a:pt x="643" y="1070"/>
                </a:cubicBezTo>
                <a:cubicBezTo>
                  <a:pt x="644" y="1073"/>
                  <a:pt x="646" y="1075"/>
                  <a:pt x="649" y="1076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6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6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2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2" y="1044"/>
                  <a:pt x="765" y="1042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4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0" y="1019"/>
                  <a:pt x="813" y="1018"/>
                  <a:pt x="816" y="1017"/>
                </a:cubicBezTo>
                <a:cubicBezTo>
                  <a:pt x="818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5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5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4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1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5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3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5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7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1" y="821"/>
                  <a:pt x="966" y="815"/>
                  <a:pt x="969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8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4" y="782"/>
                </a:cubicBezTo>
                <a:cubicBezTo>
                  <a:pt x="988" y="776"/>
                  <a:pt x="991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29" y="774"/>
                  <a:pt x="1032" y="774"/>
                  <a:pt x="1035" y="772"/>
                </a:cubicBezTo>
                <a:cubicBezTo>
                  <a:pt x="1037" y="771"/>
                  <a:pt x="1039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0" y="755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7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7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4" y="665"/>
                  <a:pt x="1060" y="667"/>
                  <a:pt x="1063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6" y="655"/>
                  <a:pt x="1076" y="652"/>
                  <a:pt x="1075" y="650"/>
                </a:cubicBezTo>
                <a:cubicBezTo>
                  <a:pt x="1073" y="647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7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2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4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1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8" y="558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cxnSp>
        <p:nvCxnSpPr>
          <p:cNvPr id="88" name="Straight Arrow Connector 25"/>
          <p:cNvCxnSpPr/>
          <p:nvPr/>
        </p:nvCxnSpPr>
        <p:spPr>
          <a:xfrm>
            <a:off x="6744619" y="2157126"/>
            <a:ext cx="152692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27"/>
          <p:cNvSpPr/>
          <p:nvPr/>
        </p:nvSpPr>
        <p:spPr>
          <a:xfrm>
            <a:off x="8271541" y="2026727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sp>
        <p:nvSpPr>
          <p:cNvPr id="90" name="Oval 34"/>
          <p:cNvSpPr/>
          <p:nvPr/>
        </p:nvSpPr>
        <p:spPr>
          <a:xfrm>
            <a:off x="8271541" y="4608313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sp>
        <p:nvSpPr>
          <p:cNvPr id="91" name="Oval 36"/>
          <p:cNvSpPr/>
          <p:nvPr/>
        </p:nvSpPr>
        <p:spPr>
          <a:xfrm>
            <a:off x="8271541" y="3310429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cxnSp>
        <p:nvCxnSpPr>
          <p:cNvPr id="92" name="Straight Arrow Connector 38"/>
          <p:cNvCxnSpPr/>
          <p:nvPr/>
        </p:nvCxnSpPr>
        <p:spPr>
          <a:xfrm>
            <a:off x="7966156" y="2824457"/>
            <a:ext cx="358693" cy="49944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41"/>
          <p:cNvCxnSpPr>
            <a:endCxn id="87" idx="0"/>
          </p:cNvCxnSpPr>
          <p:nvPr/>
        </p:nvCxnSpPr>
        <p:spPr>
          <a:xfrm flipH="1" flipV="1">
            <a:off x="7437327" y="2838201"/>
            <a:ext cx="528829" cy="18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42"/>
          <p:cNvCxnSpPr/>
          <p:nvPr/>
        </p:nvCxnSpPr>
        <p:spPr>
          <a:xfrm>
            <a:off x="7890413" y="4738713"/>
            <a:ext cx="382334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45"/>
          <p:cNvCxnSpPr/>
          <p:nvPr/>
        </p:nvCxnSpPr>
        <p:spPr>
          <a:xfrm flipH="1" flipV="1">
            <a:off x="7488226" y="4231423"/>
            <a:ext cx="402187" cy="5072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al 48"/>
          <p:cNvSpPr/>
          <p:nvPr/>
        </p:nvSpPr>
        <p:spPr>
          <a:xfrm>
            <a:off x="3400288" y="2026727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sp>
        <p:nvSpPr>
          <p:cNvPr id="104" name="Oval 50"/>
          <p:cNvSpPr/>
          <p:nvPr/>
        </p:nvSpPr>
        <p:spPr>
          <a:xfrm>
            <a:off x="3400288" y="4608313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sp>
        <p:nvSpPr>
          <p:cNvPr id="105" name="Oval 52"/>
          <p:cNvSpPr/>
          <p:nvPr/>
        </p:nvSpPr>
        <p:spPr>
          <a:xfrm>
            <a:off x="3400288" y="3310429"/>
            <a:ext cx="259311" cy="260799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00">
              <a:solidFill>
                <a:schemeClr val="bg1"/>
              </a:solidFill>
            </a:endParaRPr>
          </a:p>
        </p:txBody>
      </p:sp>
      <p:cxnSp>
        <p:nvCxnSpPr>
          <p:cNvPr id="106" name="Straight Arrow Connector 57"/>
          <p:cNvCxnSpPr>
            <a:endCxn id="104" idx="6"/>
          </p:cNvCxnSpPr>
          <p:nvPr/>
        </p:nvCxnSpPr>
        <p:spPr>
          <a:xfrm flipH="1">
            <a:off x="3659599" y="4738713"/>
            <a:ext cx="815235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60"/>
          <p:cNvCxnSpPr>
            <a:stCxn id="85" idx="42"/>
          </p:cNvCxnSpPr>
          <p:nvPr/>
        </p:nvCxnSpPr>
        <p:spPr>
          <a:xfrm flipH="1">
            <a:off x="4474836" y="4436853"/>
            <a:ext cx="192482" cy="3018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62"/>
          <p:cNvCxnSpPr>
            <a:endCxn id="105" idx="7"/>
          </p:cNvCxnSpPr>
          <p:nvPr/>
        </p:nvCxnSpPr>
        <p:spPr>
          <a:xfrm flipH="1">
            <a:off x="3621624" y="2913479"/>
            <a:ext cx="262144" cy="43514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64"/>
          <p:cNvCxnSpPr/>
          <p:nvPr/>
        </p:nvCxnSpPr>
        <p:spPr>
          <a:xfrm flipH="1">
            <a:off x="3883767" y="2913479"/>
            <a:ext cx="156296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70"/>
          <p:cNvCxnSpPr/>
          <p:nvPr/>
        </p:nvCxnSpPr>
        <p:spPr>
          <a:xfrm flipH="1">
            <a:off x="3621624" y="2157126"/>
            <a:ext cx="756265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72"/>
          <p:cNvCxnSpPr>
            <a:endCxn id="122" idx="25"/>
          </p:cNvCxnSpPr>
          <p:nvPr/>
        </p:nvCxnSpPr>
        <p:spPr>
          <a:xfrm>
            <a:off x="4377889" y="2157126"/>
            <a:ext cx="389791" cy="20324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97"/>
          <p:cNvGrpSpPr/>
          <p:nvPr/>
        </p:nvGrpSpPr>
        <p:grpSpPr>
          <a:xfrm>
            <a:off x="4533759" y="3417329"/>
            <a:ext cx="627734" cy="640123"/>
            <a:chOff x="7160655" y="2178006"/>
            <a:chExt cx="379359" cy="386846"/>
          </a:xfrm>
          <a:solidFill>
            <a:srgbClr val="F4B251"/>
          </a:solidFill>
        </p:grpSpPr>
        <p:sp>
          <p:nvSpPr>
            <p:cNvPr id="113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14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15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105"/>
          <p:cNvGrpSpPr/>
          <p:nvPr/>
        </p:nvGrpSpPr>
        <p:grpSpPr>
          <a:xfrm>
            <a:off x="6862518" y="2676518"/>
            <a:ext cx="434530" cy="397660"/>
            <a:chOff x="6726389" y="1486674"/>
            <a:chExt cx="411805" cy="376863"/>
          </a:xfrm>
          <a:solidFill>
            <a:srgbClr val="F4B251"/>
          </a:solidFill>
        </p:grpSpPr>
        <p:sp>
          <p:nvSpPr>
            <p:cNvPr id="117" name="Oval 52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18" name="Oval 53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19" name="Freeform 54"/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120" name="Freeform 55"/>
          <p:cNvSpPr>
            <a:spLocks noEditPoints="1"/>
          </p:cNvSpPr>
          <p:nvPr/>
        </p:nvSpPr>
        <p:spPr bwMode="auto">
          <a:xfrm>
            <a:off x="5758577" y="2603030"/>
            <a:ext cx="483562" cy="506054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21" name="Freeform 11"/>
          <p:cNvSpPr/>
          <p:nvPr/>
        </p:nvSpPr>
        <p:spPr bwMode="auto">
          <a:xfrm>
            <a:off x="6898902" y="3270707"/>
            <a:ext cx="1143601" cy="115600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22" name="Freeform 11"/>
          <p:cNvSpPr/>
          <p:nvPr/>
        </p:nvSpPr>
        <p:spPr bwMode="auto">
          <a:xfrm>
            <a:off x="4666001" y="2054324"/>
            <a:ext cx="761870" cy="77013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23" name="Freeform 11"/>
          <p:cNvSpPr/>
          <p:nvPr/>
        </p:nvSpPr>
        <p:spPr bwMode="auto">
          <a:xfrm>
            <a:off x="6286542" y="1691942"/>
            <a:ext cx="761870" cy="77013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4B2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grpSp>
        <p:nvGrpSpPr>
          <p:cNvPr id="124" name="Group 101"/>
          <p:cNvGrpSpPr/>
          <p:nvPr/>
        </p:nvGrpSpPr>
        <p:grpSpPr>
          <a:xfrm>
            <a:off x="7256071" y="3634079"/>
            <a:ext cx="429262" cy="429261"/>
            <a:chOff x="6352022" y="2360197"/>
            <a:chExt cx="406813" cy="406813"/>
          </a:xfrm>
          <a:solidFill>
            <a:schemeClr val="bg1"/>
          </a:solidFill>
        </p:grpSpPr>
        <p:sp>
          <p:nvSpPr>
            <p:cNvPr id="125" name="Freeform 39"/>
            <p:cNvSpPr>
              <a:spLocks noEditPoints="1"/>
            </p:cNvSpPr>
            <p:nvPr/>
          </p:nvSpPr>
          <p:spPr bwMode="auto">
            <a:xfrm>
              <a:off x="6352022" y="2360197"/>
              <a:ext cx="406813" cy="406813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5 w 122"/>
                <a:gd name="T11" fmla="*/ 109 h 122"/>
                <a:gd name="T12" fmla="*/ 65 w 122"/>
                <a:gd name="T13" fmla="*/ 102 h 122"/>
                <a:gd name="T14" fmla="*/ 58 w 122"/>
                <a:gd name="T15" fmla="*/ 102 h 122"/>
                <a:gd name="T16" fmla="*/ 58 w 122"/>
                <a:gd name="T17" fmla="*/ 109 h 122"/>
                <a:gd name="T18" fmla="*/ 30 w 122"/>
                <a:gd name="T19" fmla="*/ 97 h 122"/>
                <a:gd name="T20" fmla="*/ 29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5 w 122"/>
                <a:gd name="T27" fmla="*/ 92 h 122"/>
                <a:gd name="T28" fmla="*/ 13 w 122"/>
                <a:gd name="T29" fmla="*/ 64 h 122"/>
                <a:gd name="T30" fmla="*/ 20 w 122"/>
                <a:gd name="T31" fmla="*/ 64 h 122"/>
                <a:gd name="T32" fmla="*/ 20 w 122"/>
                <a:gd name="T33" fmla="*/ 57 h 122"/>
                <a:gd name="T34" fmla="*/ 13 w 122"/>
                <a:gd name="T35" fmla="*/ 57 h 122"/>
                <a:gd name="T36" fmla="*/ 58 w 122"/>
                <a:gd name="T37" fmla="*/ 13 h 122"/>
                <a:gd name="T38" fmla="*/ 58 w 122"/>
                <a:gd name="T39" fmla="*/ 20 h 122"/>
                <a:gd name="T40" fmla="*/ 65 w 122"/>
                <a:gd name="T41" fmla="*/ 20 h 122"/>
                <a:gd name="T42" fmla="*/ 65 w 122"/>
                <a:gd name="T43" fmla="*/ 13 h 122"/>
                <a:gd name="T44" fmla="*/ 83 w 122"/>
                <a:gd name="T45" fmla="*/ 18 h 122"/>
                <a:gd name="T46" fmla="*/ 83 w 122"/>
                <a:gd name="T47" fmla="*/ 18 h 122"/>
                <a:gd name="T48" fmla="*/ 87 w 122"/>
                <a:gd name="T49" fmla="*/ 20 h 122"/>
                <a:gd name="T50" fmla="*/ 88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4 w 122"/>
                <a:gd name="T57" fmla="*/ 25 h 122"/>
                <a:gd name="T58" fmla="*/ 95 w 122"/>
                <a:gd name="T59" fmla="*/ 27 h 122"/>
                <a:gd name="T60" fmla="*/ 97 w 122"/>
                <a:gd name="T61" fmla="*/ 28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4 h 122"/>
                <a:gd name="T68" fmla="*/ 102 w 122"/>
                <a:gd name="T69" fmla="*/ 35 h 122"/>
                <a:gd name="T70" fmla="*/ 104 w 122"/>
                <a:gd name="T71" fmla="*/ 39 h 122"/>
                <a:gd name="T72" fmla="*/ 104 w 122"/>
                <a:gd name="T73" fmla="*/ 39 h 122"/>
                <a:gd name="T74" fmla="*/ 109 w 122"/>
                <a:gd name="T75" fmla="*/ 57 h 122"/>
                <a:gd name="T76" fmla="*/ 102 w 122"/>
                <a:gd name="T77" fmla="*/ 57 h 122"/>
                <a:gd name="T78" fmla="*/ 102 w 122"/>
                <a:gd name="T79" fmla="*/ 64 h 122"/>
                <a:gd name="T80" fmla="*/ 109 w 122"/>
                <a:gd name="T81" fmla="*/ 64 h 122"/>
                <a:gd name="T82" fmla="*/ 65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5" y="122"/>
                    <a:pt x="122" y="95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  <a:close/>
                  <a:moveTo>
                    <a:pt x="65" y="109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47" y="108"/>
                    <a:pt x="37" y="104"/>
                    <a:pt x="30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5"/>
                    <a:pt x="27" y="95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25" y="93"/>
                    <a:pt x="25" y="93"/>
                    <a:pt x="25" y="92"/>
                  </a:cubicBezTo>
                  <a:cubicBezTo>
                    <a:pt x="18" y="85"/>
                    <a:pt x="14" y="75"/>
                    <a:pt x="13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5" y="34"/>
                    <a:pt x="34" y="15"/>
                    <a:pt x="58" y="1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4"/>
                    <a:pt x="77" y="15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9"/>
                    <a:pt x="86" y="20"/>
                    <a:pt x="87" y="20"/>
                  </a:cubicBezTo>
                  <a:cubicBezTo>
                    <a:pt x="87" y="20"/>
                    <a:pt x="87" y="21"/>
                    <a:pt x="88" y="21"/>
                  </a:cubicBezTo>
                  <a:cubicBezTo>
                    <a:pt x="88" y="21"/>
                    <a:pt x="89" y="22"/>
                    <a:pt x="90" y="23"/>
                  </a:cubicBezTo>
                  <a:cubicBezTo>
                    <a:pt x="91" y="23"/>
                    <a:pt x="91" y="23"/>
                    <a:pt x="91" y="24"/>
                  </a:cubicBezTo>
                  <a:cubicBezTo>
                    <a:pt x="92" y="24"/>
                    <a:pt x="93" y="25"/>
                    <a:pt x="94" y="25"/>
                  </a:cubicBezTo>
                  <a:cubicBezTo>
                    <a:pt x="94" y="26"/>
                    <a:pt x="95" y="26"/>
                    <a:pt x="95" y="27"/>
                  </a:cubicBezTo>
                  <a:cubicBezTo>
                    <a:pt x="96" y="27"/>
                    <a:pt x="96" y="28"/>
                    <a:pt x="97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9" y="31"/>
                    <a:pt x="99" y="31"/>
                    <a:pt x="99" y="32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101" y="35"/>
                    <a:pt x="102" y="35"/>
                    <a:pt x="102" y="35"/>
                  </a:cubicBezTo>
                  <a:cubicBezTo>
                    <a:pt x="102" y="36"/>
                    <a:pt x="103" y="37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7" y="45"/>
                    <a:pt x="108" y="51"/>
                    <a:pt x="109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7" y="88"/>
                    <a:pt x="88" y="107"/>
                    <a:pt x="6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26" name="Freeform 40"/>
            <p:cNvSpPr>
              <a:spLocks noEditPoints="1"/>
            </p:cNvSpPr>
            <p:nvPr/>
          </p:nvSpPr>
          <p:spPr bwMode="auto">
            <a:xfrm>
              <a:off x="6506761" y="2460029"/>
              <a:ext cx="119797" cy="177201"/>
            </a:xfrm>
            <a:custGeom>
              <a:avLst/>
              <a:gdLst>
                <a:gd name="T0" fmla="*/ 8 w 36"/>
                <a:gd name="T1" fmla="*/ 29 h 53"/>
                <a:gd name="T2" fmla="*/ 8 w 36"/>
                <a:gd name="T3" fmla="*/ 29 h 53"/>
                <a:gd name="T4" fmla="*/ 0 w 36"/>
                <a:gd name="T5" fmla="*/ 53 h 53"/>
                <a:gd name="T6" fmla="*/ 19 w 36"/>
                <a:gd name="T7" fmla="*/ 36 h 53"/>
                <a:gd name="T8" fmla="*/ 19 w 36"/>
                <a:gd name="T9" fmla="*/ 36 h 53"/>
                <a:gd name="T10" fmla="*/ 22 w 36"/>
                <a:gd name="T11" fmla="*/ 33 h 53"/>
                <a:gd name="T12" fmla="*/ 36 w 36"/>
                <a:gd name="T13" fmla="*/ 0 h 53"/>
                <a:gd name="T14" fmla="*/ 11 w 36"/>
                <a:gd name="T15" fmla="*/ 25 h 53"/>
                <a:gd name="T16" fmla="*/ 8 w 36"/>
                <a:gd name="T17" fmla="*/ 29 h 53"/>
                <a:gd name="T18" fmla="*/ 15 w 36"/>
                <a:gd name="T19" fmla="*/ 28 h 53"/>
                <a:gd name="T20" fmla="*/ 18 w 36"/>
                <a:gd name="T21" fmla="*/ 31 h 53"/>
                <a:gd name="T22" fmla="*/ 15 w 36"/>
                <a:gd name="T23" fmla="*/ 34 h 53"/>
                <a:gd name="T24" fmla="*/ 12 w 36"/>
                <a:gd name="T25" fmla="*/ 31 h 53"/>
                <a:gd name="T26" fmla="*/ 15 w 36"/>
                <a:gd name="T27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3"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1" y="35"/>
                    <a:pt x="22" y="33"/>
                    <a:pt x="22" y="3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8"/>
                    <a:pt x="8" y="29"/>
                  </a:cubicBezTo>
                  <a:close/>
                  <a:moveTo>
                    <a:pt x="15" y="28"/>
                  </a:moveTo>
                  <a:cubicBezTo>
                    <a:pt x="17" y="28"/>
                    <a:pt x="18" y="29"/>
                    <a:pt x="18" y="31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3" y="34"/>
                    <a:pt x="12" y="33"/>
                    <a:pt x="12" y="31"/>
                  </a:cubicBezTo>
                  <a:cubicBezTo>
                    <a:pt x="12" y="29"/>
                    <a:pt x="13" y="28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27" name="Oval 41"/>
            <p:cNvSpPr>
              <a:spLocks noChangeArrowheads="1"/>
            </p:cNvSpPr>
            <p:nvPr/>
          </p:nvSpPr>
          <p:spPr bwMode="auto">
            <a:xfrm>
              <a:off x="6551685" y="2557365"/>
              <a:ext cx="9983" cy="99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128" name="Freeform 62"/>
          <p:cNvSpPr>
            <a:spLocks noEditPoints="1"/>
          </p:cNvSpPr>
          <p:nvPr/>
        </p:nvSpPr>
        <p:spPr bwMode="auto">
          <a:xfrm>
            <a:off x="6566444" y="1940893"/>
            <a:ext cx="202068" cy="272231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6 h 145"/>
              <a:gd name="T6" fmla="*/ 13 w 108"/>
              <a:gd name="T7" fmla="*/ 125 h 145"/>
              <a:gd name="T8" fmla="*/ 96 w 108"/>
              <a:gd name="T9" fmla="*/ 125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2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8 w 108"/>
              <a:gd name="T35" fmla="*/ 12 h 145"/>
              <a:gd name="T36" fmla="*/ 60 w 108"/>
              <a:gd name="T37" fmla="*/ 12 h 145"/>
              <a:gd name="T38" fmla="*/ 67 w 108"/>
              <a:gd name="T39" fmla="*/ 37 h 145"/>
              <a:gd name="T40" fmla="*/ 41 w 108"/>
              <a:gd name="T41" fmla="*/ 37 h 145"/>
              <a:gd name="T42" fmla="*/ 48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6"/>
                  <a:pt x="0" y="136"/>
                  <a:pt x="0" y="136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2" y="116"/>
                  <a:pt x="92" y="116"/>
                  <a:pt x="92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8" y="12"/>
                </a:moveTo>
                <a:cubicBezTo>
                  <a:pt x="48" y="12"/>
                  <a:pt x="54" y="0"/>
                  <a:pt x="60" y="12"/>
                </a:cubicBezTo>
                <a:cubicBezTo>
                  <a:pt x="67" y="37"/>
                  <a:pt x="67" y="37"/>
                  <a:pt x="67" y="37"/>
                </a:cubicBezTo>
                <a:cubicBezTo>
                  <a:pt x="41" y="37"/>
                  <a:pt x="41" y="37"/>
                  <a:pt x="41" y="37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/>
              </a:solidFill>
            </a:endParaRPr>
          </a:p>
        </p:txBody>
      </p:sp>
      <p:grpSp>
        <p:nvGrpSpPr>
          <p:cNvPr id="129" name="Group 134"/>
          <p:cNvGrpSpPr/>
          <p:nvPr/>
        </p:nvGrpSpPr>
        <p:grpSpPr>
          <a:xfrm>
            <a:off x="4845474" y="2255890"/>
            <a:ext cx="402925" cy="327871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30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31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132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869081" y="1592393"/>
            <a:ext cx="2610345" cy="1132618"/>
            <a:chOff x="3624780" y="2412339"/>
            <a:chExt cx="2351472" cy="1132618"/>
          </a:xfrm>
        </p:grpSpPr>
        <p:sp>
          <p:nvSpPr>
            <p:cNvPr id="134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35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869081" y="2992539"/>
            <a:ext cx="2610345" cy="1132618"/>
            <a:chOff x="3624780" y="2412339"/>
            <a:chExt cx="2351472" cy="1132618"/>
          </a:xfrm>
        </p:grpSpPr>
        <p:sp>
          <p:nvSpPr>
            <p:cNvPr id="137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38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869081" y="4392685"/>
            <a:ext cx="2610345" cy="1132618"/>
            <a:chOff x="3624780" y="2412339"/>
            <a:chExt cx="2351472" cy="1132618"/>
          </a:xfrm>
        </p:grpSpPr>
        <p:sp>
          <p:nvSpPr>
            <p:cNvPr id="140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1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18212" y="1592393"/>
            <a:ext cx="2610345" cy="1132618"/>
            <a:chOff x="3624780" y="2412339"/>
            <a:chExt cx="2351472" cy="1132618"/>
          </a:xfrm>
        </p:grpSpPr>
        <p:sp>
          <p:nvSpPr>
            <p:cNvPr id="1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4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18212" y="2992539"/>
            <a:ext cx="2610345" cy="1132618"/>
            <a:chOff x="3624780" y="2412339"/>
            <a:chExt cx="2351472" cy="1132618"/>
          </a:xfrm>
        </p:grpSpPr>
        <p:sp>
          <p:nvSpPr>
            <p:cNvPr id="146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7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18212" y="4392685"/>
            <a:ext cx="2610345" cy="1132618"/>
            <a:chOff x="3624780" y="2412339"/>
            <a:chExt cx="2351472" cy="1132618"/>
          </a:xfrm>
        </p:grpSpPr>
        <p:sp>
          <p:nvSpPr>
            <p:cNvPr id="149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50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90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5326" y="4004173"/>
            <a:ext cx="12192000" cy="1947359"/>
            <a:chOff x="0" y="3690403"/>
            <a:chExt cx="12192000" cy="1947359"/>
          </a:xfrm>
          <a:solidFill>
            <a:srgbClr val="E7E7E7"/>
          </a:solidFill>
        </p:grpSpPr>
        <p:sp>
          <p:nvSpPr>
            <p:cNvPr id="83" name="iśļiḓê"/>
            <p:cNvSpPr/>
            <p:nvPr/>
          </p:nvSpPr>
          <p:spPr>
            <a:xfrm>
              <a:off x="2425281" y="3692387"/>
              <a:ext cx="8984632" cy="19453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微软雅黑" panose="020B0503020204020204" pitchFamily="34" charset="-122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0" y="3690403"/>
              <a:ext cx="12192000" cy="0"/>
            </a:xfrm>
            <a:prstGeom prst="line">
              <a:avLst/>
            </a:prstGeom>
            <a:grpFill/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iśḻïḑé"/>
          <p:cNvGrpSpPr/>
          <p:nvPr/>
        </p:nvGrpSpPr>
        <p:grpSpPr>
          <a:xfrm>
            <a:off x="1072776" y="1740328"/>
            <a:ext cx="2247765" cy="4527690"/>
            <a:chOff x="4822387" y="794461"/>
            <a:chExt cx="2547217" cy="5130884"/>
          </a:xfrm>
        </p:grpSpPr>
        <p:grpSp>
          <p:nvGrpSpPr>
            <p:cNvPr id="86" name="ïslidê"/>
            <p:cNvGrpSpPr/>
            <p:nvPr/>
          </p:nvGrpSpPr>
          <p:grpSpPr bwMode="auto">
            <a:xfrm>
              <a:off x="4822387" y="794461"/>
              <a:ext cx="2547217" cy="5130884"/>
              <a:chOff x="8853485" y="3998913"/>
              <a:chExt cx="3106735" cy="6257925"/>
            </a:xfrm>
            <a:effectLst/>
          </p:grpSpPr>
          <p:sp>
            <p:nvSpPr>
              <p:cNvPr id="88" name="ïṥḻîḓê"/>
              <p:cNvSpPr/>
              <p:nvPr/>
            </p:nvSpPr>
            <p:spPr bwMode="auto">
              <a:xfrm>
                <a:off x="8853485" y="3998913"/>
                <a:ext cx="3106735" cy="6257925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rgbClr val="44546A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89" name="işḷîḍé"/>
              <p:cNvSpPr/>
              <p:nvPr/>
            </p:nvSpPr>
            <p:spPr bwMode="auto">
              <a:xfrm>
                <a:off x="8888413" y="4021138"/>
                <a:ext cx="3036887" cy="621188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gradFill>
                <a:gsLst>
                  <a:gs pos="0">
                    <a:srgbClr val="222A35"/>
                  </a:gs>
                  <a:gs pos="100000">
                    <a:srgbClr val="222A35">
                      <a:lumMod val="90000"/>
                      <a:lumOff val="1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90" name="íṧľïḋe"/>
              <p:cNvSpPr/>
              <p:nvPr/>
            </p:nvSpPr>
            <p:spPr bwMode="auto">
              <a:xfrm>
                <a:off x="9925050" y="4337050"/>
                <a:ext cx="93663" cy="93663"/>
              </a:xfrm>
              <a:custGeom>
                <a:avLst/>
                <a:gdLst>
                  <a:gd name="T0" fmla="*/ 130 w 260"/>
                  <a:gd name="T1" fmla="*/ 260 h 261"/>
                  <a:gd name="T2" fmla="*/ 0 w 260"/>
                  <a:gd name="T3" fmla="*/ 130 h 261"/>
                  <a:gd name="T4" fmla="*/ 130 w 260"/>
                  <a:gd name="T5" fmla="*/ 0 h 261"/>
                  <a:gd name="T6" fmla="*/ 259 w 260"/>
                  <a:gd name="T7" fmla="*/ 130 h 261"/>
                  <a:gd name="T8" fmla="*/ 130 w 260"/>
                  <a:gd name="T9" fmla="*/ 26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61"/>
                  <a:gd name="T17" fmla="*/ 260 w 26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61">
                    <a:moveTo>
                      <a:pt x="130" y="260"/>
                    </a:moveTo>
                    <a:cubicBezTo>
                      <a:pt x="58" y="260"/>
                      <a:pt x="0" y="202"/>
                      <a:pt x="0" y="130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ubicBezTo>
                      <a:pt x="259" y="202"/>
                      <a:pt x="201" y="260"/>
                      <a:pt x="130" y="260"/>
                    </a:cubicBezTo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91" name="îṥḻîḋè"/>
              <p:cNvSpPr/>
              <p:nvPr/>
            </p:nvSpPr>
            <p:spPr bwMode="auto">
              <a:xfrm>
                <a:off x="10369550" y="4167188"/>
                <a:ext cx="68263" cy="68262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92" name="ïṣ1íďê"/>
              <p:cNvSpPr/>
              <p:nvPr/>
            </p:nvSpPr>
            <p:spPr bwMode="auto">
              <a:xfrm>
                <a:off x="10185400" y="4362450"/>
                <a:ext cx="434975" cy="46038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100" name="iŝḻïdê"/>
              <p:cNvSpPr/>
              <p:nvPr/>
            </p:nvSpPr>
            <p:spPr bwMode="auto">
              <a:xfrm>
                <a:off x="10190163" y="9671050"/>
                <a:ext cx="427037" cy="427038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cs"/>
                </a:endParaRPr>
              </a:p>
            </p:txBody>
          </p:sp>
        </p:grpSp>
        <p:sp>
          <p:nvSpPr>
            <p:cNvPr id="87" name="íSḻíḍè"/>
            <p:cNvSpPr/>
            <p:nvPr/>
          </p:nvSpPr>
          <p:spPr>
            <a:xfrm>
              <a:off x="4944083" y="1234401"/>
              <a:ext cx="2303835" cy="4087006"/>
            </a:xfrm>
            <a:prstGeom prst="rect">
              <a:avLst/>
            </a:prstGeom>
            <a:blipFill>
              <a:blip r:embed="rId2"/>
              <a:srcRect/>
              <a:stretch>
                <a:fillRect l="-83569" r="-8253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</p:grpSp>
      <p:grpSp>
        <p:nvGrpSpPr>
          <p:cNvPr id="101" name="iṥḻíde"/>
          <p:cNvGrpSpPr/>
          <p:nvPr/>
        </p:nvGrpSpPr>
        <p:grpSpPr>
          <a:xfrm>
            <a:off x="5787565" y="3684909"/>
            <a:ext cx="647524" cy="647529"/>
            <a:chOff x="7209746" y="4153276"/>
            <a:chExt cx="675000" cy="675005"/>
          </a:xfrm>
        </p:grpSpPr>
        <p:sp>
          <p:nvSpPr>
            <p:cNvPr id="102" name="ïśľíḓe"/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solidFill>
              <a:srgbClr val="F4B251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  <p:sp>
          <p:nvSpPr>
            <p:cNvPr id="103" name="ïṧ1ïḑé"/>
            <p:cNvSpPr/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E7E7E7"/>
              </a:solidFill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104" name="直接连接符 103"/>
          <p:cNvCxnSpPr/>
          <p:nvPr/>
        </p:nvCxnSpPr>
        <p:spPr>
          <a:xfrm>
            <a:off x="7867484" y="4319743"/>
            <a:ext cx="0" cy="1338216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lumMod val="75000"/>
              </a:sysClr>
            </a:solidFill>
            <a:prstDash val="sysDash"/>
            <a:round/>
            <a:headEnd type="none"/>
            <a:tailEnd type="none" w="med" len="med"/>
          </a:ln>
          <a:effectLst/>
        </p:spPr>
      </p:cxnSp>
      <p:grpSp>
        <p:nvGrpSpPr>
          <p:cNvPr id="105" name="ïṣľîḓe"/>
          <p:cNvGrpSpPr/>
          <p:nvPr/>
        </p:nvGrpSpPr>
        <p:grpSpPr>
          <a:xfrm>
            <a:off x="9299878" y="3684909"/>
            <a:ext cx="647524" cy="647529"/>
            <a:chOff x="7209746" y="4153276"/>
            <a:chExt cx="675000" cy="675005"/>
          </a:xfrm>
        </p:grpSpPr>
        <p:sp>
          <p:nvSpPr>
            <p:cNvPr id="106" name="ï$lïḍê"/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solidFill>
              <a:srgbClr val="F4B251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  <p:sp>
          <p:nvSpPr>
            <p:cNvPr id="107" name="ïŝlîďê"/>
            <p:cNvSpPr/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935590" y="4533149"/>
            <a:ext cx="2351472" cy="1132618"/>
            <a:chOff x="3624780" y="2412339"/>
            <a:chExt cx="2351472" cy="1132618"/>
          </a:xfrm>
        </p:grpSpPr>
        <p:sp>
          <p:nvSpPr>
            <p:cNvPr id="109" name="文本框 3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0" name="文本框 3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447903" y="4533149"/>
            <a:ext cx="2351472" cy="1132618"/>
            <a:chOff x="3624780" y="2412339"/>
            <a:chExt cx="2351472" cy="1132618"/>
          </a:xfrm>
        </p:grpSpPr>
        <p:sp>
          <p:nvSpPr>
            <p:cNvPr id="112" name="文本框 4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3" name="文本框 4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044436" y="2221103"/>
            <a:ext cx="5657265" cy="1059739"/>
            <a:chOff x="267452" y="2336139"/>
            <a:chExt cx="5657265" cy="1059739"/>
          </a:xfrm>
        </p:grpSpPr>
        <p:sp>
          <p:nvSpPr>
            <p:cNvPr id="115" name="文本框 44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16" name="文本框 45"/>
            <p:cNvSpPr txBox="1"/>
            <p:nvPr/>
          </p:nvSpPr>
          <p:spPr>
            <a:xfrm>
              <a:off x="267452" y="2750893"/>
              <a:ext cx="5657265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fieldThe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 user can demonstrate on a projector or computer, or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27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14313" y="215901"/>
            <a:ext cx="11583988" cy="6359070"/>
          </a:xfrm>
          <a:custGeom>
            <a:avLst/>
            <a:gdLst>
              <a:gd name="T0" fmla="*/ 7047 w 7297"/>
              <a:gd name="T1" fmla="*/ 250 h 3148"/>
              <a:gd name="T2" fmla="*/ 7047 w 7297"/>
              <a:gd name="T3" fmla="*/ 0 h 3148"/>
              <a:gd name="T4" fmla="*/ 253 w 7297"/>
              <a:gd name="T5" fmla="*/ 0 h 3148"/>
              <a:gd name="T6" fmla="*/ 253 w 7297"/>
              <a:gd name="T7" fmla="*/ 250 h 3148"/>
              <a:gd name="T8" fmla="*/ 0 w 7297"/>
              <a:gd name="T9" fmla="*/ 250 h 3148"/>
              <a:gd name="T10" fmla="*/ 0 w 7297"/>
              <a:gd name="T11" fmla="*/ 2875 h 3148"/>
              <a:gd name="T12" fmla="*/ 249 w 7297"/>
              <a:gd name="T13" fmla="*/ 2875 h 3148"/>
              <a:gd name="T14" fmla="*/ 249 w 7297"/>
              <a:gd name="T15" fmla="*/ 3148 h 3148"/>
              <a:gd name="T16" fmla="*/ 7055 w 7297"/>
              <a:gd name="T17" fmla="*/ 3148 h 3148"/>
              <a:gd name="T18" fmla="*/ 7055 w 7297"/>
              <a:gd name="T19" fmla="*/ 2890 h 3148"/>
              <a:gd name="T20" fmla="*/ 7297 w 7297"/>
              <a:gd name="T21" fmla="*/ 2890 h 3148"/>
              <a:gd name="T22" fmla="*/ 7297 w 7297"/>
              <a:gd name="T23" fmla="*/ 250 h 3148"/>
              <a:gd name="T24" fmla="*/ 7047 w 7297"/>
              <a:gd name="T25" fmla="*/ 25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97" h="3148">
                <a:moveTo>
                  <a:pt x="7047" y="250"/>
                </a:moveTo>
                <a:lnTo>
                  <a:pt x="7047" y="0"/>
                </a:lnTo>
                <a:lnTo>
                  <a:pt x="253" y="0"/>
                </a:lnTo>
                <a:lnTo>
                  <a:pt x="253" y="250"/>
                </a:lnTo>
                <a:lnTo>
                  <a:pt x="0" y="250"/>
                </a:lnTo>
                <a:lnTo>
                  <a:pt x="0" y="2875"/>
                </a:lnTo>
                <a:lnTo>
                  <a:pt x="249" y="2875"/>
                </a:lnTo>
                <a:lnTo>
                  <a:pt x="249" y="3148"/>
                </a:lnTo>
                <a:lnTo>
                  <a:pt x="7055" y="3148"/>
                </a:lnTo>
                <a:lnTo>
                  <a:pt x="7055" y="2890"/>
                </a:lnTo>
                <a:lnTo>
                  <a:pt x="7297" y="2890"/>
                </a:lnTo>
                <a:lnTo>
                  <a:pt x="7297" y="250"/>
                </a:lnTo>
                <a:lnTo>
                  <a:pt x="7047" y="250"/>
                </a:lnTo>
                <a:close/>
              </a:path>
            </a:pathLst>
          </a:custGeom>
          <a:noFill/>
          <a:ln w="36513" cap="flat">
            <a:solidFill>
              <a:srgbClr val="F4B25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00" y="26988"/>
            <a:ext cx="11961813" cy="793751"/>
            <a:chOff x="25400" y="26988"/>
            <a:chExt cx="11961813" cy="79375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193463" y="26988"/>
              <a:ext cx="793750" cy="561975"/>
            </a:xfrm>
            <a:custGeom>
              <a:avLst/>
              <a:gdLst>
                <a:gd name="T0" fmla="*/ 0 w 500"/>
                <a:gd name="T1" fmla="*/ 0 h 354"/>
                <a:gd name="T2" fmla="*/ 239 w 500"/>
                <a:gd name="T3" fmla="*/ 0 h 354"/>
                <a:gd name="T4" fmla="*/ 239 w 500"/>
                <a:gd name="T5" fmla="*/ 265 h 354"/>
                <a:gd name="T6" fmla="*/ 331 w 500"/>
                <a:gd name="T7" fmla="*/ 354 h 354"/>
                <a:gd name="T8" fmla="*/ 331 w 500"/>
                <a:gd name="T9" fmla="*/ 3 h 354"/>
                <a:gd name="T10" fmla="*/ 500 w 500"/>
                <a:gd name="T11" fmla="*/ 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54">
                  <a:moveTo>
                    <a:pt x="0" y="0"/>
                  </a:moveTo>
                  <a:lnTo>
                    <a:pt x="239" y="0"/>
                  </a:lnTo>
                  <a:lnTo>
                    <a:pt x="239" y="265"/>
                  </a:lnTo>
                  <a:lnTo>
                    <a:pt x="331" y="354"/>
                  </a:lnTo>
                  <a:lnTo>
                    <a:pt x="331" y="3"/>
                  </a:lnTo>
                  <a:lnTo>
                    <a:pt x="500" y="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425238" y="26988"/>
              <a:ext cx="561975" cy="787400"/>
            </a:xfrm>
            <a:custGeom>
              <a:avLst/>
              <a:gdLst>
                <a:gd name="T0" fmla="*/ 354 w 354"/>
                <a:gd name="T1" fmla="*/ 496 h 496"/>
                <a:gd name="T2" fmla="*/ 354 w 354"/>
                <a:gd name="T3" fmla="*/ 257 h 496"/>
                <a:gd name="T4" fmla="*/ 89 w 354"/>
                <a:gd name="T5" fmla="*/ 257 h 496"/>
                <a:gd name="T6" fmla="*/ 0 w 354"/>
                <a:gd name="T7" fmla="*/ 169 h 496"/>
                <a:gd name="T8" fmla="*/ 350 w 354"/>
                <a:gd name="T9" fmla="*/ 169 h 496"/>
                <a:gd name="T10" fmla="*/ 350 w 354"/>
                <a:gd name="T11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496">
                  <a:moveTo>
                    <a:pt x="354" y="496"/>
                  </a:moveTo>
                  <a:lnTo>
                    <a:pt x="354" y="257"/>
                  </a:lnTo>
                  <a:lnTo>
                    <a:pt x="89" y="257"/>
                  </a:lnTo>
                  <a:lnTo>
                    <a:pt x="0" y="169"/>
                  </a:lnTo>
                  <a:lnTo>
                    <a:pt x="350" y="169"/>
                  </a:lnTo>
                  <a:lnTo>
                    <a:pt x="350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400" y="31751"/>
              <a:ext cx="566738" cy="788988"/>
            </a:xfrm>
            <a:custGeom>
              <a:avLst/>
              <a:gdLst>
                <a:gd name="T0" fmla="*/ 0 w 357"/>
                <a:gd name="T1" fmla="*/ 497 h 497"/>
                <a:gd name="T2" fmla="*/ 0 w 357"/>
                <a:gd name="T3" fmla="*/ 258 h 497"/>
                <a:gd name="T4" fmla="*/ 264 w 357"/>
                <a:gd name="T5" fmla="*/ 258 h 497"/>
                <a:gd name="T6" fmla="*/ 357 w 357"/>
                <a:gd name="T7" fmla="*/ 170 h 497"/>
                <a:gd name="T8" fmla="*/ 3 w 357"/>
                <a:gd name="T9" fmla="*/ 170 h 497"/>
                <a:gd name="T10" fmla="*/ 3 w 357"/>
                <a:gd name="T11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97">
                  <a:moveTo>
                    <a:pt x="0" y="497"/>
                  </a:moveTo>
                  <a:lnTo>
                    <a:pt x="0" y="258"/>
                  </a:lnTo>
                  <a:lnTo>
                    <a:pt x="264" y="258"/>
                  </a:lnTo>
                  <a:lnTo>
                    <a:pt x="357" y="170"/>
                  </a:lnTo>
                  <a:lnTo>
                    <a:pt x="3" y="170"/>
                  </a:lnTo>
                  <a:lnTo>
                    <a:pt x="3" y="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31751"/>
              <a:ext cx="792163" cy="561975"/>
            </a:xfrm>
            <a:custGeom>
              <a:avLst/>
              <a:gdLst>
                <a:gd name="T0" fmla="*/ 499 w 499"/>
                <a:gd name="T1" fmla="*/ 0 h 354"/>
                <a:gd name="T2" fmla="*/ 261 w 499"/>
                <a:gd name="T3" fmla="*/ 0 h 354"/>
                <a:gd name="T4" fmla="*/ 261 w 499"/>
                <a:gd name="T5" fmla="*/ 266 h 354"/>
                <a:gd name="T6" fmla="*/ 172 w 499"/>
                <a:gd name="T7" fmla="*/ 354 h 354"/>
                <a:gd name="T8" fmla="*/ 172 w 499"/>
                <a:gd name="T9" fmla="*/ 4 h 354"/>
                <a:gd name="T10" fmla="*/ 0 w 499"/>
                <a:gd name="T11" fmla="*/ 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4">
                  <a:moveTo>
                    <a:pt x="499" y="0"/>
                  </a:moveTo>
                  <a:lnTo>
                    <a:pt x="261" y="0"/>
                  </a:lnTo>
                  <a:lnTo>
                    <a:pt x="261" y="266"/>
                  </a:lnTo>
                  <a:lnTo>
                    <a:pt x="172" y="354"/>
                  </a:lnTo>
                  <a:lnTo>
                    <a:pt x="172" y="4"/>
                  </a:lnTo>
                  <a:lnTo>
                    <a:pt x="0" y="4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400" y="6019574"/>
            <a:ext cx="11979276" cy="823912"/>
            <a:chOff x="25400" y="4578351"/>
            <a:chExt cx="11979276" cy="82391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437938" y="4608513"/>
              <a:ext cx="566738" cy="793750"/>
            </a:xfrm>
            <a:custGeom>
              <a:avLst/>
              <a:gdLst>
                <a:gd name="T0" fmla="*/ 357 w 357"/>
                <a:gd name="T1" fmla="*/ 0 h 500"/>
                <a:gd name="T2" fmla="*/ 357 w 357"/>
                <a:gd name="T3" fmla="*/ 239 h 500"/>
                <a:gd name="T4" fmla="*/ 92 w 357"/>
                <a:gd name="T5" fmla="*/ 239 h 500"/>
                <a:gd name="T6" fmla="*/ 0 w 357"/>
                <a:gd name="T7" fmla="*/ 327 h 500"/>
                <a:gd name="T8" fmla="*/ 350 w 357"/>
                <a:gd name="T9" fmla="*/ 327 h 500"/>
                <a:gd name="T10" fmla="*/ 350 w 357"/>
                <a:gd name="T1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500">
                  <a:moveTo>
                    <a:pt x="357" y="0"/>
                  </a:moveTo>
                  <a:lnTo>
                    <a:pt x="357" y="239"/>
                  </a:lnTo>
                  <a:lnTo>
                    <a:pt x="92" y="239"/>
                  </a:lnTo>
                  <a:lnTo>
                    <a:pt x="0" y="327"/>
                  </a:lnTo>
                  <a:lnTo>
                    <a:pt x="350" y="327"/>
                  </a:lnTo>
                  <a:lnTo>
                    <a:pt x="350" y="500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212513" y="4833938"/>
              <a:ext cx="792163" cy="568325"/>
            </a:xfrm>
            <a:custGeom>
              <a:avLst/>
              <a:gdLst>
                <a:gd name="T0" fmla="*/ 0 w 499"/>
                <a:gd name="T1" fmla="*/ 358 h 358"/>
                <a:gd name="T2" fmla="*/ 238 w 499"/>
                <a:gd name="T3" fmla="*/ 358 h 358"/>
                <a:gd name="T4" fmla="*/ 238 w 499"/>
                <a:gd name="T5" fmla="*/ 93 h 358"/>
                <a:gd name="T6" fmla="*/ 326 w 499"/>
                <a:gd name="T7" fmla="*/ 0 h 358"/>
                <a:gd name="T8" fmla="*/ 326 w 499"/>
                <a:gd name="T9" fmla="*/ 351 h 358"/>
                <a:gd name="T10" fmla="*/ 499 w 499"/>
                <a:gd name="T11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8">
                  <a:moveTo>
                    <a:pt x="0" y="358"/>
                  </a:moveTo>
                  <a:lnTo>
                    <a:pt x="238" y="358"/>
                  </a:lnTo>
                  <a:lnTo>
                    <a:pt x="238" y="93"/>
                  </a:lnTo>
                  <a:lnTo>
                    <a:pt x="326" y="0"/>
                  </a:lnTo>
                  <a:lnTo>
                    <a:pt x="326" y="351"/>
                  </a:lnTo>
                  <a:lnTo>
                    <a:pt x="499" y="351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5400" y="4797426"/>
              <a:ext cx="792163" cy="555625"/>
            </a:xfrm>
            <a:custGeom>
              <a:avLst/>
              <a:gdLst>
                <a:gd name="T0" fmla="*/ 499 w 499"/>
                <a:gd name="T1" fmla="*/ 350 h 350"/>
                <a:gd name="T2" fmla="*/ 261 w 499"/>
                <a:gd name="T3" fmla="*/ 350 h 350"/>
                <a:gd name="T4" fmla="*/ 261 w 499"/>
                <a:gd name="T5" fmla="*/ 89 h 350"/>
                <a:gd name="T6" fmla="*/ 172 w 499"/>
                <a:gd name="T7" fmla="*/ 0 h 350"/>
                <a:gd name="T8" fmla="*/ 172 w 499"/>
                <a:gd name="T9" fmla="*/ 343 h 350"/>
                <a:gd name="T10" fmla="*/ 0 w 499"/>
                <a:gd name="T11" fmla="*/ 3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350">
                  <a:moveTo>
                    <a:pt x="499" y="350"/>
                  </a:moveTo>
                  <a:lnTo>
                    <a:pt x="261" y="350"/>
                  </a:lnTo>
                  <a:lnTo>
                    <a:pt x="261" y="89"/>
                  </a:lnTo>
                  <a:lnTo>
                    <a:pt x="172" y="0"/>
                  </a:lnTo>
                  <a:lnTo>
                    <a:pt x="172" y="343"/>
                  </a:lnTo>
                  <a:lnTo>
                    <a:pt x="0" y="343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400" y="4578351"/>
              <a:ext cx="566738" cy="774700"/>
            </a:xfrm>
            <a:custGeom>
              <a:avLst/>
              <a:gdLst>
                <a:gd name="T0" fmla="*/ 0 w 357"/>
                <a:gd name="T1" fmla="*/ 0 h 488"/>
                <a:gd name="T2" fmla="*/ 0 w 357"/>
                <a:gd name="T3" fmla="*/ 231 h 488"/>
                <a:gd name="T4" fmla="*/ 264 w 357"/>
                <a:gd name="T5" fmla="*/ 231 h 488"/>
                <a:gd name="T6" fmla="*/ 357 w 357"/>
                <a:gd name="T7" fmla="*/ 319 h 488"/>
                <a:gd name="T8" fmla="*/ 3 w 357"/>
                <a:gd name="T9" fmla="*/ 319 h 488"/>
                <a:gd name="T10" fmla="*/ 3 w 357"/>
                <a:gd name="T11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8">
                  <a:moveTo>
                    <a:pt x="0" y="0"/>
                  </a:moveTo>
                  <a:lnTo>
                    <a:pt x="0" y="231"/>
                  </a:lnTo>
                  <a:lnTo>
                    <a:pt x="264" y="231"/>
                  </a:lnTo>
                  <a:lnTo>
                    <a:pt x="357" y="319"/>
                  </a:lnTo>
                  <a:lnTo>
                    <a:pt x="3" y="319"/>
                  </a:lnTo>
                  <a:lnTo>
                    <a:pt x="3" y="488"/>
                  </a:lnTo>
                </a:path>
              </a:pathLst>
            </a:custGeom>
            <a:noFill/>
            <a:ln w="36513" cap="flat">
              <a:solidFill>
                <a:srgbClr val="F4B2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654844" y="3435350"/>
            <a:ext cx="336550" cy="319088"/>
            <a:chOff x="1363663" y="3275013"/>
            <a:chExt cx="336550" cy="319088"/>
          </a:xfrm>
        </p:grpSpPr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363663" y="3275013"/>
              <a:ext cx="336550" cy="319088"/>
            </a:xfrm>
            <a:custGeom>
              <a:avLst/>
              <a:gdLst>
                <a:gd name="T0" fmla="*/ 25 w 59"/>
                <a:gd name="T1" fmla="*/ 56 h 56"/>
                <a:gd name="T2" fmla="*/ 14 w 59"/>
                <a:gd name="T3" fmla="*/ 52 h 56"/>
                <a:gd name="T4" fmla="*/ 6 w 59"/>
                <a:gd name="T5" fmla="*/ 38 h 56"/>
                <a:gd name="T6" fmla="*/ 2 w 59"/>
                <a:gd name="T7" fmla="*/ 20 h 56"/>
                <a:gd name="T8" fmla="*/ 14 w 59"/>
                <a:gd name="T9" fmla="*/ 8 h 56"/>
                <a:gd name="T10" fmla="*/ 30 w 59"/>
                <a:gd name="T11" fmla="*/ 0 h 56"/>
                <a:gd name="T12" fmla="*/ 45 w 59"/>
                <a:gd name="T13" fmla="*/ 7 h 56"/>
                <a:gd name="T14" fmla="*/ 58 w 59"/>
                <a:gd name="T15" fmla="*/ 19 h 56"/>
                <a:gd name="T16" fmla="*/ 56 w 59"/>
                <a:gd name="T17" fmla="*/ 35 h 56"/>
                <a:gd name="T18" fmla="*/ 56 w 59"/>
                <a:gd name="T19" fmla="*/ 36 h 56"/>
                <a:gd name="T20" fmla="*/ 48 w 59"/>
                <a:gd name="T21" fmla="*/ 52 h 56"/>
                <a:gd name="T22" fmla="*/ 36 w 59"/>
                <a:gd name="T23" fmla="*/ 56 h 56"/>
                <a:gd name="T24" fmla="*/ 36 w 59"/>
                <a:gd name="T25" fmla="*/ 56 h 56"/>
                <a:gd name="T26" fmla="*/ 31 w 59"/>
                <a:gd name="T27" fmla="*/ 55 h 56"/>
                <a:gd name="T28" fmla="*/ 25 w 59"/>
                <a:gd name="T29" fmla="*/ 56 h 56"/>
                <a:gd name="T30" fmla="*/ 30 w 59"/>
                <a:gd name="T31" fmla="*/ 4 h 56"/>
                <a:gd name="T32" fmla="*/ 17 w 59"/>
                <a:gd name="T33" fmla="*/ 11 h 56"/>
                <a:gd name="T34" fmla="*/ 16 w 59"/>
                <a:gd name="T35" fmla="*/ 11 h 56"/>
                <a:gd name="T36" fmla="*/ 16 w 59"/>
                <a:gd name="T37" fmla="*/ 12 h 56"/>
                <a:gd name="T38" fmla="*/ 6 w 59"/>
                <a:gd name="T39" fmla="*/ 21 h 56"/>
                <a:gd name="T40" fmla="*/ 9 w 59"/>
                <a:gd name="T41" fmla="*/ 36 h 56"/>
                <a:gd name="T42" fmla="*/ 9 w 59"/>
                <a:gd name="T43" fmla="*/ 37 h 56"/>
                <a:gd name="T44" fmla="*/ 9 w 59"/>
                <a:gd name="T45" fmla="*/ 37 h 56"/>
                <a:gd name="T46" fmla="*/ 16 w 59"/>
                <a:gd name="T47" fmla="*/ 49 h 56"/>
                <a:gd name="T48" fmla="*/ 31 w 59"/>
                <a:gd name="T49" fmla="*/ 51 h 56"/>
                <a:gd name="T50" fmla="*/ 31 w 59"/>
                <a:gd name="T51" fmla="*/ 51 h 56"/>
                <a:gd name="T52" fmla="*/ 32 w 59"/>
                <a:gd name="T53" fmla="*/ 51 h 56"/>
                <a:gd name="T54" fmla="*/ 45 w 59"/>
                <a:gd name="T55" fmla="*/ 49 h 56"/>
                <a:gd name="T56" fmla="*/ 52 w 59"/>
                <a:gd name="T57" fmla="*/ 36 h 56"/>
                <a:gd name="T58" fmla="*/ 52 w 59"/>
                <a:gd name="T59" fmla="*/ 35 h 56"/>
                <a:gd name="T60" fmla="*/ 52 w 59"/>
                <a:gd name="T61" fmla="*/ 34 h 56"/>
                <a:gd name="T62" fmla="*/ 54 w 59"/>
                <a:gd name="T63" fmla="*/ 21 h 56"/>
                <a:gd name="T64" fmla="*/ 43 w 59"/>
                <a:gd name="T65" fmla="*/ 10 h 56"/>
                <a:gd name="T66" fmla="*/ 42 w 59"/>
                <a:gd name="T67" fmla="*/ 10 h 56"/>
                <a:gd name="T68" fmla="*/ 42 w 59"/>
                <a:gd name="T69" fmla="*/ 10 h 56"/>
                <a:gd name="T70" fmla="*/ 30 w 59"/>
                <a:gd name="T7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6">
                  <a:moveTo>
                    <a:pt x="25" y="56"/>
                  </a:moveTo>
                  <a:cubicBezTo>
                    <a:pt x="21" y="56"/>
                    <a:pt x="17" y="55"/>
                    <a:pt x="14" y="52"/>
                  </a:cubicBezTo>
                  <a:cubicBezTo>
                    <a:pt x="9" y="49"/>
                    <a:pt x="6" y="44"/>
                    <a:pt x="6" y="38"/>
                  </a:cubicBezTo>
                  <a:cubicBezTo>
                    <a:pt x="2" y="33"/>
                    <a:pt x="0" y="26"/>
                    <a:pt x="2" y="20"/>
                  </a:cubicBezTo>
                  <a:cubicBezTo>
                    <a:pt x="4" y="15"/>
                    <a:pt x="8" y="10"/>
                    <a:pt x="14" y="8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6" y="0"/>
                    <a:pt x="41" y="2"/>
                    <a:pt x="45" y="7"/>
                  </a:cubicBezTo>
                  <a:cubicBezTo>
                    <a:pt x="51" y="9"/>
                    <a:pt x="56" y="13"/>
                    <a:pt x="58" y="19"/>
                  </a:cubicBezTo>
                  <a:cubicBezTo>
                    <a:pt x="59" y="25"/>
                    <a:pt x="59" y="31"/>
                    <a:pt x="5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3" y="48"/>
                    <a:pt x="48" y="52"/>
                  </a:cubicBezTo>
                  <a:cubicBezTo>
                    <a:pt x="44" y="54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3" y="55"/>
                    <a:pt x="31" y="55"/>
                  </a:cubicBezTo>
                  <a:cubicBezTo>
                    <a:pt x="29" y="56"/>
                    <a:pt x="27" y="56"/>
                    <a:pt x="25" y="56"/>
                  </a:cubicBezTo>
                  <a:close/>
                  <a:moveTo>
                    <a:pt x="30" y="4"/>
                  </a:moveTo>
                  <a:cubicBezTo>
                    <a:pt x="24" y="4"/>
                    <a:pt x="20" y="6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5" y="26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2" y="46"/>
                    <a:pt x="16" y="49"/>
                  </a:cubicBezTo>
                  <a:cubicBezTo>
                    <a:pt x="20" y="52"/>
                    <a:pt x="26" y="53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2"/>
                    <a:pt x="41" y="51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5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1460500" y="3371851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4 w 28"/>
                <a:gd name="T5" fmla="*/ 7 h 27"/>
                <a:gd name="T6" fmla="*/ 21 w 28"/>
                <a:gd name="T7" fmla="*/ 0 h 27"/>
                <a:gd name="T8" fmla="*/ 15 w 28"/>
                <a:gd name="T9" fmla="*/ 0 h 27"/>
                <a:gd name="T10" fmla="*/ 13 w 28"/>
                <a:gd name="T11" fmla="*/ 2 h 27"/>
                <a:gd name="T12" fmla="*/ 11 w 28"/>
                <a:gd name="T13" fmla="*/ 1 h 27"/>
                <a:gd name="T14" fmla="*/ 4 w 28"/>
                <a:gd name="T15" fmla="*/ 1 h 27"/>
                <a:gd name="T16" fmla="*/ 2 w 28"/>
                <a:gd name="T17" fmla="*/ 7 h 27"/>
                <a:gd name="T18" fmla="*/ 3 w 28"/>
                <a:gd name="T19" fmla="*/ 10 h 27"/>
                <a:gd name="T20" fmla="*/ 2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7 w 28"/>
                <a:gd name="T27" fmla="*/ 21 h 27"/>
                <a:gd name="T28" fmla="*/ 8 w 28"/>
                <a:gd name="T29" fmla="*/ 23 h 27"/>
                <a:gd name="T30" fmla="*/ 14 w 28"/>
                <a:gd name="T31" fmla="*/ 27 h 27"/>
                <a:gd name="T32" fmla="*/ 19 w 28"/>
                <a:gd name="T33" fmla="*/ 23 h 27"/>
                <a:gd name="T34" fmla="*/ 20 w 28"/>
                <a:gd name="T35" fmla="*/ 21 h 27"/>
                <a:gd name="T36" fmla="*/ 22 w 28"/>
                <a:gd name="T37" fmla="*/ 20 h 27"/>
                <a:gd name="T38" fmla="*/ 28 w 28"/>
                <a:gd name="T39" fmla="*/ 16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4"/>
                    <a:pt x="23" y="2"/>
                    <a:pt x="21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6" y="26"/>
                    <a:pt x="18" y="25"/>
                    <a:pt x="19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7" y="14"/>
                    <a:pt x="27" y="12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1525816" y="5761094"/>
            <a:ext cx="336550" cy="325438"/>
            <a:chOff x="3222625" y="1797051"/>
            <a:chExt cx="336550" cy="325438"/>
          </a:xfrm>
        </p:grpSpPr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3222625" y="1797051"/>
              <a:ext cx="336550" cy="325438"/>
            </a:xfrm>
            <a:custGeom>
              <a:avLst/>
              <a:gdLst>
                <a:gd name="T0" fmla="*/ 25 w 59"/>
                <a:gd name="T1" fmla="*/ 57 h 57"/>
                <a:gd name="T2" fmla="*/ 13 w 59"/>
                <a:gd name="T3" fmla="*/ 53 h 57"/>
                <a:gd name="T4" fmla="*/ 5 w 59"/>
                <a:gd name="T5" fmla="*/ 38 h 57"/>
                <a:gd name="T6" fmla="*/ 2 w 59"/>
                <a:gd name="T7" fmla="*/ 21 h 57"/>
                <a:gd name="T8" fmla="*/ 14 w 59"/>
                <a:gd name="T9" fmla="*/ 9 h 57"/>
                <a:gd name="T10" fmla="*/ 30 w 59"/>
                <a:gd name="T11" fmla="*/ 0 h 57"/>
                <a:gd name="T12" fmla="*/ 45 w 59"/>
                <a:gd name="T13" fmla="*/ 7 h 57"/>
                <a:gd name="T14" fmla="*/ 58 w 59"/>
                <a:gd name="T15" fmla="*/ 20 h 57"/>
                <a:gd name="T16" fmla="*/ 56 w 59"/>
                <a:gd name="T17" fmla="*/ 36 h 57"/>
                <a:gd name="T18" fmla="*/ 56 w 59"/>
                <a:gd name="T19" fmla="*/ 36 h 57"/>
                <a:gd name="T20" fmla="*/ 48 w 59"/>
                <a:gd name="T21" fmla="*/ 52 h 57"/>
                <a:gd name="T22" fmla="*/ 36 w 59"/>
                <a:gd name="T23" fmla="*/ 56 h 57"/>
                <a:gd name="T24" fmla="*/ 36 w 59"/>
                <a:gd name="T25" fmla="*/ 56 h 57"/>
                <a:gd name="T26" fmla="*/ 31 w 59"/>
                <a:gd name="T27" fmla="*/ 56 h 57"/>
                <a:gd name="T28" fmla="*/ 25 w 59"/>
                <a:gd name="T29" fmla="*/ 57 h 57"/>
                <a:gd name="T30" fmla="*/ 30 w 59"/>
                <a:gd name="T31" fmla="*/ 4 h 57"/>
                <a:gd name="T32" fmla="*/ 17 w 59"/>
                <a:gd name="T33" fmla="*/ 11 h 57"/>
                <a:gd name="T34" fmla="*/ 16 w 59"/>
                <a:gd name="T35" fmla="*/ 12 h 57"/>
                <a:gd name="T36" fmla="*/ 16 w 59"/>
                <a:gd name="T37" fmla="*/ 12 h 57"/>
                <a:gd name="T38" fmla="*/ 6 w 59"/>
                <a:gd name="T39" fmla="*/ 22 h 57"/>
                <a:gd name="T40" fmla="*/ 9 w 59"/>
                <a:gd name="T41" fmla="*/ 36 h 57"/>
                <a:gd name="T42" fmla="*/ 9 w 59"/>
                <a:gd name="T43" fmla="*/ 37 h 57"/>
                <a:gd name="T44" fmla="*/ 9 w 59"/>
                <a:gd name="T45" fmla="*/ 38 h 57"/>
                <a:gd name="T46" fmla="*/ 16 w 59"/>
                <a:gd name="T47" fmla="*/ 50 h 57"/>
                <a:gd name="T48" fmla="*/ 31 w 59"/>
                <a:gd name="T49" fmla="*/ 52 h 57"/>
                <a:gd name="T50" fmla="*/ 31 w 59"/>
                <a:gd name="T51" fmla="*/ 51 h 57"/>
                <a:gd name="T52" fmla="*/ 32 w 59"/>
                <a:gd name="T53" fmla="*/ 51 h 57"/>
                <a:gd name="T54" fmla="*/ 45 w 59"/>
                <a:gd name="T55" fmla="*/ 49 h 57"/>
                <a:gd name="T56" fmla="*/ 52 w 59"/>
                <a:gd name="T57" fmla="*/ 36 h 57"/>
                <a:gd name="T58" fmla="*/ 52 w 59"/>
                <a:gd name="T59" fmla="*/ 35 h 57"/>
                <a:gd name="T60" fmla="*/ 52 w 59"/>
                <a:gd name="T61" fmla="*/ 34 h 57"/>
                <a:gd name="T62" fmla="*/ 54 w 59"/>
                <a:gd name="T63" fmla="*/ 21 h 57"/>
                <a:gd name="T64" fmla="*/ 43 w 59"/>
                <a:gd name="T65" fmla="*/ 11 h 57"/>
                <a:gd name="T66" fmla="*/ 42 w 59"/>
                <a:gd name="T67" fmla="*/ 11 h 57"/>
                <a:gd name="T68" fmla="*/ 42 w 59"/>
                <a:gd name="T69" fmla="*/ 10 h 57"/>
                <a:gd name="T70" fmla="*/ 30 w 59"/>
                <a:gd name="T7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57">
                  <a:moveTo>
                    <a:pt x="25" y="57"/>
                  </a:moveTo>
                  <a:cubicBezTo>
                    <a:pt x="21" y="57"/>
                    <a:pt x="17" y="55"/>
                    <a:pt x="13" y="53"/>
                  </a:cubicBezTo>
                  <a:cubicBezTo>
                    <a:pt x="9" y="49"/>
                    <a:pt x="6" y="44"/>
                    <a:pt x="5" y="38"/>
                  </a:cubicBezTo>
                  <a:cubicBezTo>
                    <a:pt x="2" y="33"/>
                    <a:pt x="0" y="27"/>
                    <a:pt x="2" y="21"/>
                  </a:cubicBezTo>
                  <a:cubicBezTo>
                    <a:pt x="4" y="15"/>
                    <a:pt x="8" y="11"/>
                    <a:pt x="14" y="9"/>
                  </a:cubicBezTo>
                  <a:cubicBezTo>
                    <a:pt x="17" y="3"/>
                    <a:pt x="23" y="0"/>
                    <a:pt x="30" y="0"/>
                  </a:cubicBezTo>
                  <a:cubicBezTo>
                    <a:pt x="35" y="0"/>
                    <a:pt x="41" y="3"/>
                    <a:pt x="45" y="7"/>
                  </a:cubicBezTo>
                  <a:cubicBezTo>
                    <a:pt x="51" y="9"/>
                    <a:pt x="56" y="14"/>
                    <a:pt x="58" y="20"/>
                  </a:cubicBezTo>
                  <a:cubicBezTo>
                    <a:pt x="59" y="25"/>
                    <a:pt x="59" y="31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3"/>
                    <a:pt x="53" y="49"/>
                    <a:pt x="48" y="52"/>
                  </a:cubicBezTo>
                  <a:cubicBezTo>
                    <a:pt x="44" y="55"/>
                    <a:pt x="40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56"/>
                    <a:pt x="33" y="56"/>
                    <a:pt x="31" y="56"/>
                  </a:cubicBezTo>
                  <a:cubicBezTo>
                    <a:pt x="29" y="56"/>
                    <a:pt x="27" y="57"/>
                    <a:pt x="25" y="57"/>
                  </a:cubicBezTo>
                  <a:close/>
                  <a:moveTo>
                    <a:pt x="30" y="4"/>
                  </a:moveTo>
                  <a:cubicBezTo>
                    <a:pt x="24" y="4"/>
                    <a:pt x="19" y="7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4"/>
                    <a:pt x="8" y="17"/>
                    <a:pt x="6" y="22"/>
                  </a:cubicBezTo>
                  <a:cubicBezTo>
                    <a:pt x="5" y="27"/>
                    <a:pt x="6" y="32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42"/>
                    <a:pt x="12" y="47"/>
                    <a:pt x="16" y="50"/>
                  </a:cubicBezTo>
                  <a:cubicBezTo>
                    <a:pt x="20" y="53"/>
                    <a:pt x="26" y="53"/>
                    <a:pt x="31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3"/>
                    <a:pt x="41" y="52"/>
                    <a:pt x="45" y="49"/>
                  </a:cubicBezTo>
                  <a:cubicBezTo>
                    <a:pt x="49" y="46"/>
                    <a:pt x="52" y="41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5" y="30"/>
                    <a:pt x="55" y="25"/>
                    <a:pt x="54" y="21"/>
                  </a:cubicBezTo>
                  <a:cubicBezTo>
                    <a:pt x="52" y="16"/>
                    <a:pt x="48" y="12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6"/>
                    <a:pt x="34" y="4"/>
                    <a:pt x="30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3314700" y="1893888"/>
              <a:ext cx="160338" cy="153988"/>
            </a:xfrm>
            <a:custGeom>
              <a:avLst/>
              <a:gdLst>
                <a:gd name="T0" fmla="*/ 26 w 28"/>
                <a:gd name="T1" fmla="*/ 11 h 27"/>
                <a:gd name="T2" fmla="*/ 24 w 28"/>
                <a:gd name="T3" fmla="*/ 9 h 27"/>
                <a:gd name="T4" fmla="*/ 25 w 28"/>
                <a:gd name="T5" fmla="*/ 7 h 27"/>
                <a:gd name="T6" fmla="*/ 22 w 28"/>
                <a:gd name="T7" fmla="*/ 1 h 27"/>
                <a:gd name="T8" fmla="*/ 16 w 28"/>
                <a:gd name="T9" fmla="*/ 1 h 27"/>
                <a:gd name="T10" fmla="*/ 14 w 28"/>
                <a:gd name="T11" fmla="*/ 2 h 27"/>
                <a:gd name="T12" fmla="*/ 12 w 28"/>
                <a:gd name="T13" fmla="*/ 1 h 27"/>
                <a:gd name="T14" fmla="*/ 5 w 28"/>
                <a:gd name="T15" fmla="*/ 1 h 27"/>
                <a:gd name="T16" fmla="*/ 3 w 28"/>
                <a:gd name="T17" fmla="*/ 7 h 27"/>
                <a:gd name="T18" fmla="*/ 4 w 28"/>
                <a:gd name="T19" fmla="*/ 10 h 27"/>
                <a:gd name="T20" fmla="*/ 3 w 28"/>
                <a:gd name="T21" fmla="*/ 11 h 27"/>
                <a:gd name="T22" fmla="*/ 0 w 28"/>
                <a:gd name="T23" fmla="*/ 18 h 27"/>
                <a:gd name="T24" fmla="*/ 5 w 28"/>
                <a:gd name="T25" fmla="*/ 21 h 27"/>
                <a:gd name="T26" fmla="*/ 8 w 28"/>
                <a:gd name="T27" fmla="*/ 22 h 27"/>
                <a:gd name="T28" fmla="*/ 9 w 28"/>
                <a:gd name="T29" fmla="*/ 24 h 27"/>
                <a:gd name="T30" fmla="*/ 15 w 28"/>
                <a:gd name="T31" fmla="*/ 27 h 27"/>
                <a:gd name="T32" fmla="*/ 20 w 28"/>
                <a:gd name="T33" fmla="*/ 24 h 27"/>
                <a:gd name="T34" fmla="*/ 21 w 28"/>
                <a:gd name="T35" fmla="*/ 21 h 27"/>
                <a:gd name="T36" fmla="*/ 23 w 28"/>
                <a:gd name="T37" fmla="*/ 21 h 27"/>
                <a:gd name="T38" fmla="*/ 28 w 28"/>
                <a:gd name="T39" fmla="*/ 17 h 27"/>
                <a:gd name="T40" fmla="*/ 26 w 28"/>
                <a:gd name="T41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26" y="11"/>
                  </a:moveTo>
                  <a:cubicBezTo>
                    <a:pt x="26" y="10"/>
                    <a:pt x="25" y="10"/>
                    <a:pt x="24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5"/>
                    <a:pt x="24" y="2"/>
                    <a:pt x="22" y="1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5" y="1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0"/>
                    <a:pt x="7" y="1"/>
                    <a:pt x="5" y="1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2" y="20"/>
                    <a:pt x="3" y="21"/>
                    <a:pt x="5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4"/>
                  </a:cubicBezTo>
                  <a:cubicBezTo>
                    <a:pt x="20" y="23"/>
                    <a:pt x="21" y="22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5" y="20"/>
                    <a:pt x="27" y="19"/>
                    <a:pt x="28" y="17"/>
                  </a:cubicBezTo>
                  <a:cubicBezTo>
                    <a:pt x="28" y="15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31"/>
          <p:cNvSpPr>
            <a:spLocks noEditPoints="1"/>
          </p:cNvSpPr>
          <p:nvPr/>
        </p:nvSpPr>
        <p:spPr bwMode="auto">
          <a:xfrm>
            <a:off x="9941567" y="633113"/>
            <a:ext cx="2425700" cy="542925"/>
          </a:xfrm>
          <a:custGeom>
            <a:avLst/>
            <a:gdLst>
              <a:gd name="T0" fmla="*/ 408 w 425"/>
              <a:gd name="T1" fmla="*/ 95 h 95"/>
              <a:gd name="T2" fmla="*/ 76 w 425"/>
              <a:gd name="T3" fmla="*/ 95 h 95"/>
              <a:gd name="T4" fmla="*/ 59 w 425"/>
              <a:gd name="T5" fmla="*/ 78 h 95"/>
              <a:gd name="T6" fmla="*/ 59 w 425"/>
              <a:gd name="T7" fmla="*/ 77 h 95"/>
              <a:gd name="T8" fmla="*/ 76 w 425"/>
              <a:gd name="T9" fmla="*/ 60 h 95"/>
              <a:gd name="T10" fmla="*/ 90 w 425"/>
              <a:gd name="T11" fmla="*/ 60 h 95"/>
              <a:gd name="T12" fmla="*/ 102 w 425"/>
              <a:gd name="T13" fmla="*/ 48 h 95"/>
              <a:gd name="T14" fmla="*/ 90 w 425"/>
              <a:gd name="T15" fmla="*/ 35 h 95"/>
              <a:gd name="T16" fmla="*/ 17 w 425"/>
              <a:gd name="T17" fmla="*/ 35 h 95"/>
              <a:gd name="T18" fmla="*/ 0 w 425"/>
              <a:gd name="T19" fmla="*/ 18 h 95"/>
              <a:gd name="T20" fmla="*/ 0 w 425"/>
              <a:gd name="T21" fmla="*/ 17 h 95"/>
              <a:gd name="T22" fmla="*/ 17 w 425"/>
              <a:gd name="T23" fmla="*/ 0 h 95"/>
              <a:gd name="T24" fmla="*/ 226 w 425"/>
              <a:gd name="T25" fmla="*/ 0 h 95"/>
              <a:gd name="T26" fmla="*/ 243 w 425"/>
              <a:gd name="T27" fmla="*/ 17 h 95"/>
              <a:gd name="T28" fmla="*/ 243 w 425"/>
              <a:gd name="T29" fmla="*/ 18 h 95"/>
              <a:gd name="T30" fmla="*/ 226 w 425"/>
              <a:gd name="T31" fmla="*/ 35 h 95"/>
              <a:gd name="T32" fmla="*/ 214 w 425"/>
              <a:gd name="T33" fmla="*/ 35 h 95"/>
              <a:gd name="T34" fmla="*/ 201 w 425"/>
              <a:gd name="T35" fmla="*/ 48 h 95"/>
              <a:gd name="T36" fmla="*/ 214 w 425"/>
              <a:gd name="T37" fmla="*/ 60 h 95"/>
              <a:gd name="T38" fmla="*/ 408 w 425"/>
              <a:gd name="T39" fmla="*/ 60 h 95"/>
              <a:gd name="T40" fmla="*/ 425 w 425"/>
              <a:gd name="T41" fmla="*/ 77 h 95"/>
              <a:gd name="T42" fmla="*/ 425 w 425"/>
              <a:gd name="T43" fmla="*/ 78 h 95"/>
              <a:gd name="T44" fmla="*/ 408 w 425"/>
              <a:gd name="T45" fmla="*/ 95 h 95"/>
              <a:gd name="T46" fmla="*/ 76 w 425"/>
              <a:gd name="T47" fmla="*/ 64 h 95"/>
              <a:gd name="T48" fmla="*/ 63 w 425"/>
              <a:gd name="T49" fmla="*/ 77 h 95"/>
              <a:gd name="T50" fmla="*/ 63 w 425"/>
              <a:gd name="T51" fmla="*/ 78 h 95"/>
              <a:gd name="T52" fmla="*/ 76 w 425"/>
              <a:gd name="T53" fmla="*/ 91 h 95"/>
              <a:gd name="T54" fmla="*/ 408 w 425"/>
              <a:gd name="T55" fmla="*/ 91 h 95"/>
              <a:gd name="T56" fmla="*/ 421 w 425"/>
              <a:gd name="T57" fmla="*/ 78 h 95"/>
              <a:gd name="T58" fmla="*/ 421 w 425"/>
              <a:gd name="T59" fmla="*/ 77 h 95"/>
              <a:gd name="T60" fmla="*/ 408 w 425"/>
              <a:gd name="T61" fmla="*/ 64 h 95"/>
              <a:gd name="T62" fmla="*/ 214 w 425"/>
              <a:gd name="T63" fmla="*/ 64 h 95"/>
              <a:gd name="T64" fmla="*/ 197 w 425"/>
              <a:gd name="T65" fmla="*/ 48 h 95"/>
              <a:gd name="T66" fmla="*/ 214 w 425"/>
              <a:gd name="T67" fmla="*/ 31 h 95"/>
              <a:gd name="T68" fmla="*/ 226 w 425"/>
              <a:gd name="T69" fmla="*/ 31 h 95"/>
              <a:gd name="T70" fmla="*/ 239 w 425"/>
              <a:gd name="T71" fmla="*/ 18 h 95"/>
              <a:gd name="T72" fmla="*/ 239 w 425"/>
              <a:gd name="T73" fmla="*/ 17 h 95"/>
              <a:gd name="T74" fmla="*/ 226 w 425"/>
              <a:gd name="T75" fmla="*/ 4 h 95"/>
              <a:gd name="T76" fmla="*/ 17 w 425"/>
              <a:gd name="T77" fmla="*/ 4 h 95"/>
              <a:gd name="T78" fmla="*/ 4 w 425"/>
              <a:gd name="T79" fmla="*/ 17 h 95"/>
              <a:gd name="T80" fmla="*/ 4 w 425"/>
              <a:gd name="T81" fmla="*/ 18 h 95"/>
              <a:gd name="T82" fmla="*/ 17 w 425"/>
              <a:gd name="T83" fmla="*/ 31 h 95"/>
              <a:gd name="T84" fmla="*/ 90 w 425"/>
              <a:gd name="T85" fmla="*/ 31 h 95"/>
              <a:gd name="T86" fmla="*/ 106 w 425"/>
              <a:gd name="T87" fmla="*/ 48 h 95"/>
              <a:gd name="T88" fmla="*/ 90 w 425"/>
              <a:gd name="T89" fmla="*/ 64 h 95"/>
              <a:gd name="T90" fmla="*/ 76 w 425"/>
              <a:gd name="T91" fmla="*/ 6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5" h="95">
                <a:moveTo>
                  <a:pt x="408" y="95"/>
                </a:moveTo>
                <a:cubicBezTo>
                  <a:pt x="76" y="95"/>
                  <a:pt x="76" y="95"/>
                  <a:pt x="76" y="95"/>
                </a:cubicBezTo>
                <a:cubicBezTo>
                  <a:pt x="66" y="95"/>
                  <a:pt x="59" y="87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8"/>
                  <a:pt x="66" y="60"/>
                  <a:pt x="76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7" y="60"/>
                  <a:pt x="102" y="55"/>
                  <a:pt x="102" y="48"/>
                </a:cubicBezTo>
                <a:cubicBezTo>
                  <a:pt x="102" y="41"/>
                  <a:pt x="97" y="35"/>
                  <a:pt x="90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35" y="0"/>
                  <a:pt x="243" y="8"/>
                  <a:pt x="243" y="17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7"/>
                  <a:pt x="235" y="35"/>
                  <a:pt x="226" y="35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07" y="35"/>
                  <a:pt x="201" y="41"/>
                  <a:pt x="201" y="48"/>
                </a:cubicBezTo>
                <a:cubicBezTo>
                  <a:pt x="201" y="55"/>
                  <a:pt x="207" y="60"/>
                  <a:pt x="214" y="60"/>
                </a:cubicBezTo>
                <a:cubicBezTo>
                  <a:pt x="408" y="60"/>
                  <a:pt x="408" y="60"/>
                  <a:pt x="408" y="60"/>
                </a:cubicBezTo>
                <a:cubicBezTo>
                  <a:pt x="418" y="60"/>
                  <a:pt x="425" y="68"/>
                  <a:pt x="425" y="77"/>
                </a:cubicBezTo>
                <a:cubicBezTo>
                  <a:pt x="425" y="78"/>
                  <a:pt x="425" y="78"/>
                  <a:pt x="425" y="78"/>
                </a:cubicBezTo>
                <a:cubicBezTo>
                  <a:pt x="425" y="87"/>
                  <a:pt x="418" y="95"/>
                  <a:pt x="408" y="95"/>
                </a:cubicBezTo>
                <a:close/>
                <a:moveTo>
                  <a:pt x="76" y="64"/>
                </a:moveTo>
                <a:cubicBezTo>
                  <a:pt x="69" y="64"/>
                  <a:pt x="63" y="70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3" y="85"/>
                  <a:pt x="69" y="91"/>
                  <a:pt x="76" y="91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15" y="91"/>
                  <a:pt x="421" y="85"/>
                  <a:pt x="421" y="78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21" y="70"/>
                  <a:pt x="415" y="64"/>
                  <a:pt x="408" y="64"/>
                </a:cubicBezTo>
                <a:cubicBezTo>
                  <a:pt x="214" y="64"/>
                  <a:pt x="214" y="64"/>
                  <a:pt x="214" y="64"/>
                </a:cubicBezTo>
                <a:cubicBezTo>
                  <a:pt x="205" y="64"/>
                  <a:pt x="197" y="57"/>
                  <a:pt x="197" y="48"/>
                </a:cubicBezTo>
                <a:cubicBezTo>
                  <a:pt x="197" y="38"/>
                  <a:pt x="205" y="31"/>
                  <a:pt x="214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5"/>
                  <a:pt x="239" y="18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9" y="10"/>
                  <a:pt x="233" y="4"/>
                  <a:pt x="22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5"/>
                  <a:pt x="10" y="31"/>
                  <a:pt x="17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9" y="31"/>
                  <a:pt x="106" y="38"/>
                  <a:pt x="106" y="48"/>
                </a:cubicBezTo>
                <a:cubicBezTo>
                  <a:pt x="106" y="57"/>
                  <a:pt x="99" y="64"/>
                  <a:pt x="90" y="64"/>
                </a:cubicBezTo>
                <a:lnTo>
                  <a:pt x="76" y="64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4"/>
          <p:cNvSpPr>
            <a:spLocks noEditPoints="1"/>
          </p:cNvSpPr>
          <p:nvPr/>
        </p:nvSpPr>
        <p:spPr bwMode="auto">
          <a:xfrm>
            <a:off x="-12813" y="4414952"/>
            <a:ext cx="2025650" cy="900113"/>
          </a:xfrm>
          <a:custGeom>
            <a:avLst/>
            <a:gdLst>
              <a:gd name="T0" fmla="*/ 61 w 355"/>
              <a:gd name="T1" fmla="*/ 158 h 158"/>
              <a:gd name="T2" fmla="*/ 45 w 355"/>
              <a:gd name="T3" fmla="*/ 139 h 158"/>
              <a:gd name="T4" fmla="*/ 105 w 355"/>
              <a:gd name="T5" fmla="*/ 123 h 158"/>
              <a:gd name="T6" fmla="*/ 118 w 355"/>
              <a:gd name="T7" fmla="*/ 110 h 158"/>
              <a:gd name="T8" fmla="*/ 17 w 355"/>
              <a:gd name="T9" fmla="*/ 97 h 158"/>
              <a:gd name="T10" fmla="*/ 0 w 355"/>
              <a:gd name="T11" fmla="*/ 78 h 158"/>
              <a:gd name="T12" fmla="*/ 68 w 355"/>
              <a:gd name="T13" fmla="*/ 62 h 158"/>
              <a:gd name="T14" fmla="*/ 81 w 355"/>
              <a:gd name="T15" fmla="*/ 48 h 158"/>
              <a:gd name="T16" fmla="*/ 17 w 355"/>
              <a:gd name="T17" fmla="*/ 35 h 158"/>
              <a:gd name="T18" fmla="*/ 0 w 355"/>
              <a:gd name="T19" fmla="*/ 17 h 158"/>
              <a:gd name="T20" fmla="*/ 294 w 355"/>
              <a:gd name="T21" fmla="*/ 0 h 158"/>
              <a:gd name="T22" fmla="*/ 311 w 355"/>
              <a:gd name="T23" fmla="*/ 19 h 158"/>
              <a:gd name="T24" fmla="*/ 165 w 355"/>
              <a:gd name="T25" fmla="*/ 35 h 158"/>
              <a:gd name="T26" fmla="*/ 153 w 355"/>
              <a:gd name="T27" fmla="*/ 50 h 158"/>
              <a:gd name="T28" fmla="*/ 203 w 355"/>
              <a:gd name="T29" fmla="*/ 62 h 158"/>
              <a:gd name="T30" fmla="*/ 219 w 355"/>
              <a:gd name="T31" fmla="*/ 81 h 158"/>
              <a:gd name="T32" fmla="*/ 190 w 355"/>
              <a:gd name="T33" fmla="*/ 110 h 158"/>
              <a:gd name="T34" fmla="*/ 203 w 355"/>
              <a:gd name="T35" fmla="*/ 123 h 158"/>
              <a:gd name="T36" fmla="*/ 355 w 355"/>
              <a:gd name="T37" fmla="*/ 139 h 158"/>
              <a:gd name="T38" fmla="*/ 339 w 355"/>
              <a:gd name="T39" fmla="*/ 158 h 158"/>
              <a:gd name="T40" fmla="*/ 49 w 355"/>
              <a:gd name="T41" fmla="*/ 139 h 158"/>
              <a:gd name="T42" fmla="*/ 61 w 355"/>
              <a:gd name="T43" fmla="*/ 154 h 158"/>
              <a:gd name="T44" fmla="*/ 351 w 355"/>
              <a:gd name="T45" fmla="*/ 142 h 158"/>
              <a:gd name="T46" fmla="*/ 339 w 355"/>
              <a:gd name="T47" fmla="*/ 127 h 158"/>
              <a:gd name="T48" fmla="*/ 186 w 355"/>
              <a:gd name="T49" fmla="*/ 110 h 158"/>
              <a:gd name="T50" fmla="*/ 203 w 355"/>
              <a:gd name="T51" fmla="*/ 93 h 158"/>
              <a:gd name="T52" fmla="*/ 215 w 355"/>
              <a:gd name="T53" fmla="*/ 78 h 158"/>
              <a:gd name="T54" fmla="*/ 165 w 355"/>
              <a:gd name="T55" fmla="*/ 66 h 158"/>
              <a:gd name="T56" fmla="*/ 149 w 355"/>
              <a:gd name="T57" fmla="*/ 48 h 158"/>
              <a:gd name="T58" fmla="*/ 294 w 355"/>
              <a:gd name="T59" fmla="*/ 31 h 158"/>
              <a:gd name="T60" fmla="*/ 307 w 355"/>
              <a:gd name="T61" fmla="*/ 17 h 158"/>
              <a:gd name="T62" fmla="*/ 17 w 355"/>
              <a:gd name="T63" fmla="*/ 4 h 158"/>
              <a:gd name="T64" fmla="*/ 4 w 355"/>
              <a:gd name="T65" fmla="*/ 19 h 158"/>
              <a:gd name="T66" fmla="*/ 68 w 355"/>
              <a:gd name="T67" fmla="*/ 31 h 158"/>
              <a:gd name="T68" fmla="*/ 85 w 355"/>
              <a:gd name="T69" fmla="*/ 50 h 158"/>
              <a:gd name="T70" fmla="*/ 17 w 355"/>
              <a:gd name="T71" fmla="*/ 66 h 158"/>
              <a:gd name="T72" fmla="*/ 4 w 355"/>
              <a:gd name="T73" fmla="*/ 81 h 158"/>
              <a:gd name="T74" fmla="*/ 105 w 355"/>
              <a:gd name="T75" fmla="*/ 93 h 158"/>
              <a:gd name="T76" fmla="*/ 122 w 355"/>
              <a:gd name="T77" fmla="*/ 110 h 158"/>
              <a:gd name="T78" fmla="*/ 61 w 355"/>
              <a:gd name="T79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5" h="158">
                <a:moveTo>
                  <a:pt x="339" y="158"/>
                </a:moveTo>
                <a:cubicBezTo>
                  <a:pt x="61" y="158"/>
                  <a:pt x="61" y="158"/>
                  <a:pt x="61" y="158"/>
                </a:cubicBezTo>
                <a:cubicBezTo>
                  <a:pt x="52" y="158"/>
                  <a:pt x="45" y="151"/>
                  <a:pt x="45" y="142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5" y="130"/>
                  <a:pt x="52" y="123"/>
                  <a:pt x="61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2" y="123"/>
                  <a:pt x="118" y="117"/>
                  <a:pt x="11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3"/>
                  <a:pt x="112" y="97"/>
                  <a:pt x="105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8" y="97"/>
                  <a:pt x="0" y="90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69"/>
                  <a:pt x="8" y="62"/>
                  <a:pt x="17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2"/>
                  <a:pt x="81" y="56"/>
                  <a:pt x="81" y="50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1"/>
                  <a:pt x="75" y="35"/>
                  <a:pt x="6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3" y="0"/>
                  <a:pt x="311" y="8"/>
                  <a:pt x="311" y="17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28"/>
                  <a:pt x="303" y="35"/>
                  <a:pt x="29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59" y="35"/>
                  <a:pt x="153" y="41"/>
                  <a:pt x="153" y="48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3" y="56"/>
                  <a:pt x="159" y="62"/>
                  <a:pt x="165" y="62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212" y="62"/>
                  <a:pt x="219" y="69"/>
                  <a:pt x="219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9" y="90"/>
                  <a:pt x="212" y="97"/>
                  <a:pt x="203" y="97"/>
                </a:cubicBezTo>
                <a:cubicBezTo>
                  <a:pt x="196" y="97"/>
                  <a:pt x="190" y="103"/>
                  <a:pt x="190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7"/>
                  <a:pt x="196" y="123"/>
                  <a:pt x="203" y="123"/>
                </a:cubicBezTo>
                <a:cubicBezTo>
                  <a:pt x="339" y="123"/>
                  <a:pt x="339" y="123"/>
                  <a:pt x="339" y="123"/>
                </a:cubicBezTo>
                <a:cubicBezTo>
                  <a:pt x="348" y="123"/>
                  <a:pt x="355" y="130"/>
                  <a:pt x="355" y="139"/>
                </a:cubicBezTo>
                <a:cubicBezTo>
                  <a:pt x="355" y="142"/>
                  <a:pt x="355" y="142"/>
                  <a:pt x="355" y="142"/>
                </a:cubicBezTo>
                <a:cubicBezTo>
                  <a:pt x="355" y="151"/>
                  <a:pt x="348" y="158"/>
                  <a:pt x="339" y="158"/>
                </a:cubicBezTo>
                <a:close/>
                <a:moveTo>
                  <a:pt x="61" y="127"/>
                </a:moveTo>
                <a:cubicBezTo>
                  <a:pt x="55" y="127"/>
                  <a:pt x="49" y="132"/>
                  <a:pt x="49" y="139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9"/>
                  <a:pt x="55" y="154"/>
                  <a:pt x="61" y="154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6" y="154"/>
                  <a:pt x="351" y="149"/>
                  <a:pt x="351" y="142"/>
                </a:cubicBezTo>
                <a:cubicBezTo>
                  <a:pt x="351" y="139"/>
                  <a:pt x="351" y="139"/>
                  <a:pt x="351" y="139"/>
                </a:cubicBezTo>
                <a:cubicBezTo>
                  <a:pt x="351" y="132"/>
                  <a:pt x="346" y="127"/>
                  <a:pt x="339" y="127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193" y="127"/>
                  <a:pt x="186" y="120"/>
                  <a:pt x="186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101"/>
                  <a:pt x="193" y="93"/>
                  <a:pt x="203" y="93"/>
                </a:cubicBezTo>
                <a:cubicBezTo>
                  <a:pt x="209" y="93"/>
                  <a:pt x="215" y="88"/>
                  <a:pt x="215" y="81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5" y="71"/>
                  <a:pt x="209" y="66"/>
                  <a:pt x="203" y="66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56" y="66"/>
                  <a:pt x="149" y="59"/>
                  <a:pt x="149" y="50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39"/>
                  <a:pt x="156" y="31"/>
                  <a:pt x="165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1" y="31"/>
                  <a:pt x="307" y="26"/>
                  <a:pt x="307" y="19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0"/>
                  <a:pt x="301" y="4"/>
                  <a:pt x="294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0" y="4"/>
                  <a:pt x="4" y="10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6"/>
                  <a:pt x="10" y="31"/>
                  <a:pt x="17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7" y="31"/>
                  <a:pt x="85" y="39"/>
                  <a:pt x="85" y="48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77" y="66"/>
                  <a:pt x="68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0" y="66"/>
                  <a:pt x="4" y="71"/>
                  <a:pt x="4" y="78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8"/>
                  <a:pt x="10" y="93"/>
                  <a:pt x="17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14" y="93"/>
                  <a:pt x="122" y="101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0"/>
                  <a:pt x="114" y="127"/>
                  <a:pt x="105" y="127"/>
                </a:cubicBezTo>
                <a:lnTo>
                  <a:pt x="61" y="127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2384425" y="5717949"/>
            <a:ext cx="455613" cy="450850"/>
            <a:chOff x="2892425" y="4821238"/>
            <a:chExt cx="455613" cy="450850"/>
          </a:xfrm>
        </p:grpSpPr>
        <p:sp>
          <p:nvSpPr>
            <p:cNvPr id="78" name="Freeform 47"/>
            <p:cNvSpPr>
              <a:spLocks noEditPoints="1"/>
            </p:cNvSpPr>
            <p:nvPr/>
          </p:nvSpPr>
          <p:spPr bwMode="auto">
            <a:xfrm>
              <a:off x="3024188" y="4953001"/>
              <a:ext cx="193675" cy="187325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7 h 33"/>
                <a:gd name="T4" fmla="*/ 17 w 34"/>
                <a:gd name="T5" fmla="*/ 0 h 33"/>
                <a:gd name="T6" fmla="*/ 34 w 34"/>
                <a:gd name="T7" fmla="*/ 17 h 33"/>
                <a:gd name="T8" fmla="*/ 17 w 34"/>
                <a:gd name="T9" fmla="*/ 33 h 33"/>
                <a:gd name="T10" fmla="*/ 17 w 34"/>
                <a:gd name="T11" fmla="*/ 4 h 33"/>
                <a:gd name="T12" fmla="*/ 4 w 34"/>
                <a:gd name="T13" fmla="*/ 17 h 33"/>
                <a:gd name="T14" fmla="*/ 17 w 34"/>
                <a:gd name="T15" fmla="*/ 29 h 33"/>
                <a:gd name="T16" fmla="*/ 30 w 34"/>
                <a:gd name="T17" fmla="*/ 17 h 33"/>
                <a:gd name="T18" fmla="*/ 17 w 34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4" y="29"/>
                    <a:pt x="30" y="24"/>
                    <a:pt x="30" y="17"/>
                  </a:cubicBezTo>
                  <a:cubicBezTo>
                    <a:pt x="30" y="10"/>
                    <a:pt x="24" y="4"/>
                    <a:pt x="17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8"/>
            <p:cNvSpPr>
              <a:spLocks noChangeArrowheads="1"/>
            </p:cNvSpPr>
            <p:nvPr/>
          </p:nvSpPr>
          <p:spPr bwMode="auto">
            <a:xfrm>
              <a:off x="3068638" y="4992688"/>
              <a:ext cx="103188" cy="107950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9"/>
            <p:cNvSpPr>
              <a:spLocks noChangeArrowheads="1"/>
            </p:cNvSpPr>
            <p:nvPr/>
          </p:nvSpPr>
          <p:spPr bwMode="auto">
            <a:xfrm>
              <a:off x="3108325" y="4821238"/>
              <a:ext cx="23813" cy="4508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2892425" y="5037138"/>
              <a:ext cx="455613" cy="23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339489" y="238353"/>
            <a:ext cx="569913" cy="1460500"/>
            <a:chOff x="8118475" y="730251"/>
            <a:chExt cx="569913" cy="1460500"/>
          </a:xfrm>
        </p:grpSpPr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8466138" y="1392238"/>
              <a:ext cx="222250" cy="496888"/>
            </a:xfrm>
            <a:custGeom>
              <a:avLst/>
              <a:gdLst>
                <a:gd name="T0" fmla="*/ 39 w 39"/>
                <a:gd name="T1" fmla="*/ 45 h 87"/>
                <a:gd name="T2" fmla="*/ 0 w 39"/>
                <a:gd name="T3" fmla="*/ 0 h 87"/>
                <a:gd name="T4" fmla="*/ 12 w 39"/>
                <a:gd name="T5" fmla="*/ 44 h 87"/>
                <a:gd name="T6" fmla="*/ 0 w 39"/>
                <a:gd name="T7" fmla="*/ 87 h 87"/>
                <a:gd name="T8" fmla="*/ 39 w 39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39" y="45"/>
                  </a:moveTo>
                  <a:cubicBezTo>
                    <a:pt x="39" y="24"/>
                    <a:pt x="23" y="4"/>
                    <a:pt x="0" y="0"/>
                  </a:cubicBezTo>
                  <a:cubicBezTo>
                    <a:pt x="7" y="9"/>
                    <a:pt x="12" y="25"/>
                    <a:pt x="12" y="44"/>
                  </a:cubicBezTo>
                  <a:cubicBezTo>
                    <a:pt x="12" y="62"/>
                    <a:pt x="7" y="79"/>
                    <a:pt x="0" y="87"/>
                  </a:cubicBezTo>
                  <a:cubicBezTo>
                    <a:pt x="23" y="83"/>
                    <a:pt x="39" y="66"/>
                    <a:pt x="39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8118475" y="1392238"/>
              <a:ext cx="215900" cy="496888"/>
            </a:xfrm>
            <a:custGeom>
              <a:avLst/>
              <a:gdLst>
                <a:gd name="T0" fmla="*/ 0 w 38"/>
                <a:gd name="T1" fmla="*/ 45 h 87"/>
                <a:gd name="T2" fmla="*/ 38 w 38"/>
                <a:gd name="T3" fmla="*/ 0 h 87"/>
                <a:gd name="T4" fmla="*/ 27 w 38"/>
                <a:gd name="T5" fmla="*/ 44 h 87"/>
                <a:gd name="T6" fmla="*/ 38 w 38"/>
                <a:gd name="T7" fmla="*/ 87 h 87"/>
                <a:gd name="T8" fmla="*/ 0 w 38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7">
                  <a:moveTo>
                    <a:pt x="0" y="45"/>
                  </a:moveTo>
                  <a:cubicBezTo>
                    <a:pt x="0" y="24"/>
                    <a:pt x="16" y="4"/>
                    <a:pt x="38" y="0"/>
                  </a:cubicBezTo>
                  <a:cubicBezTo>
                    <a:pt x="32" y="9"/>
                    <a:pt x="27" y="25"/>
                    <a:pt x="27" y="44"/>
                  </a:cubicBezTo>
                  <a:cubicBezTo>
                    <a:pt x="27" y="62"/>
                    <a:pt x="32" y="79"/>
                    <a:pt x="38" y="87"/>
                  </a:cubicBezTo>
                  <a:cubicBezTo>
                    <a:pt x="16" y="83"/>
                    <a:pt x="0" y="66"/>
                    <a:pt x="0" y="4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64"/>
            <p:cNvSpPr>
              <a:spLocks noChangeArrowheads="1"/>
            </p:cNvSpPr>
            <p:nvPr/>
          </p:nvSpPr>
          <p:spPr bwMode="auto">
            <a:xfrm>
              <a:off x="8289925" y="1385888"/>
              <a:ext cx="227013" cy="519113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8318500" y="1370013"/>
              <a:ext cx="165100" cy="44450"/>
            </a:xfrm>
            <a:custGeom>
              <a:avLst/>
              <a:gdLst>
                <a:gd name="T0" fmla="*/ 24 w 29"/>
                <a:gd name="T1" fmla="*/ 0 h 8"/>
                <a:gd name="T2" fmla="*/ 6 w 29"/>
                <a:gd name="T3" fmla="*/ 0 h 8"/>
                <a:gd name="T4" fmla="*/ 0 w 29"/>
                <a:gd name="T5" fmla="*/ 6 h 8"/>
                <a:gd name="T6" fmla="*/ 0 w 29"/>
                <a:gd name="T7" fmla="*/ 8 h 8"/>
                <a:gd name="T8" fmla="*/ 29 w 29"/>
                <a:gd name="T9" fmla="*/ 8 h 8"/>
                <a:gd name="T10" fmla="*/ 29 w 29"/>
                <a:gd name="T11" fmla="*/ 6 h 8"/>
                <a:gd name="T12" fmla="*/ 24 w 2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8318500" y="1876426"/>
              <a:ext cx="165100" cy="46038"/>
            </a:xfrm>
            <a:custGeom>
              <a:avLst/>
              <a:gdLst>
                <a:gd name="T0" fmla="*/ 6 w 29"/>
                <a:gd name="T1" fmla="*/ 8 h 8"/>
                <a:gd name="T2" fmla="*/ 24 w 29"/>
                <a:gd name="T3" fmla="*/ 8 h 8"/>
                <a:gd name="T4" fmla="*/ 29 w 29"/>
                <a:gd name="T5" fmla="*/ 3 h 8"/>
                <a:gd name="T6" fmla="*/ 29 w 29"/>
                <a:gd name="T7" fmla="*/ 0 h 8"/>
                <a:gd name="T8" fmla="*/ 0 w 29"/>
                <a:gd name="T9" fmla="*/ 0 h 8"/>
                <a:gd name="T10" fmla="*/ 0 w 29"/>
                <a:gd name="T11" fmla="*/ 3 h 8"/>
                <a:gd name="T12" fmla="*/ 6 w 2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6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6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8"/>
                    <a:pt x="6" y="8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7"/>
            <p:cNvSpPr>
              <a:spLocks noChangeArrowheads="1"/>
            </p:cNvSpPr>
            <p:nvPr/>
          </p:nvSpPr>
          <p:spPr bwMode="auto">
            <a:xfrm>
              <a:off x="8391525" y="730251"/>
              <a:ext cx="17463" cy="1420813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8"/>
            <p:cNvSpPr>
              <a:spLocks noChangeArrowheads="1"/>
            </p:cNvSpPr>
            <p:nvPr/>
          </p:nvSpPr>
          <p:spPr bwMode="auto">
            <a:xfrm>
              <a:off x="8380413" y="2043113"/>
              <a:ext cx="46038" cy="147638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823677" y="5925912"/>
            <a:ext cx="884238" cy="884237"/>
            <a:chOff x="9378950" y="4997451"/>
            <a:chExt cx="884238" cy="884237"/>
          </a:xfrm>
        </p:grpSpPr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9840913" y="5037138"/>
              <a:ext cx="80963" cy="280988"/>
            </a:xfrm>
            <a:custGeom>
              <a:avLst/>
              <a:gdLst>
                <a:gd name="T0" fmla="*/ 15 w 51"/>
                <a:gd name="T1" fmla="*/ 177 h 177"/>
                <a:gd name="T2" fmla="*/ 0 w 51"/>
                <a:gd name="T3" fmla="*/ 173 h 177"/>
                <a:gd name="T4" fmla="*/ 36 w 51"/>
                <a:gd name="T5" fmla="*/ 0 h 177"/>
                <a:gd name="T6" fmla="*/ 51 w 51"/>
                <a:gd name="T7" fmla="*/ 4 h 177"/>
                <a:gd name="T8" fmla="*/ 15 w 51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77">
                  <a:moveTo>
                    <a:pt x="15" y="177"/>
                  </a:moveTo>
                  <a:lnTo>
                    <a:pt x="0" y="173"/>
                  </a:lnTo>
                  <a:lnTo>
                    <a:pt x="36" y="0"/>
                  </a:lnTo>
                  <a:lnTo>
                    <a:pt x="51" y="4"/>
                  </a:lnTo>
                  <a:lnTo>
                    <a:pt x="15" y="17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9864725" y="4997451"/>
              <a:ext cx="84138" cy="92075"/>
            </a:xfrm>
            <a:custGeom>
              <a:avLst/>
              <a:gdLst>
                <a:gd name="T0" fmla="*/ 15 w 15"/>
                <a:gd name="T1" fmla="*/ 9 h 16"/>
                <a:gd name="T2" fmla="*/ 6 w 15"/>
                <a:gd name="T3" fmla="*/ 15 h 16"/>
                <a:gd name="T4" fmla="*/ 1 w 15"/>
                <a:gd name="T5" fmla="*/ 7 h 16"/>
                <a:gd name="T6" fmla="*/ 9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9675813" y="5049838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7 h 169"/>
                <a:gd name="T4" fmla="*/ 14 w 75"/>
                <a:gd name="T5" fmla="*/ 0 h 169"/>
                <a:gd name="T6" fmla="*/ 75 w 75"/>
                <a:gd name="T7" fmla="*/ 165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75" y="165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9640888" y="5014913"/>
              <a:ext cx="92075" cy="85725"/>
            </a:xfrm>
            <a:custGeom>
              <a:avLst/>
              <a:gdLst>
                <a:gd name="T0" fmla="*/ 14 w 16"/>
                <a:gd name="T1" fmla="*/ 5 h 15"/>
                <a:gd name="T2" fmla="*/ 10 w 16"/>
                <a:gd name="T3" fmla="*/ 14 h 15"/>
                <a:gd name="T4" fmla="*/ 1 w 16"/>
                <a:gd name="T5" fmla="*/ 10 h 15"/>
                <a:gd name="T6" fmla="*/ 5 w 16"/>
                <a:gd name="T7" fmla="*/ 1 h 15"/>
                <a:gd name="T8" fmla="*/ 14 w 16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4" y="5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00"/>
            <p:cNvSpPr>
              <a:spLocks/>
            </p:cNvSpPr>
            <p:nvPr/>
          </p:nvSpPr>
          <p:spPr bwMode="auto">
            <a:xfrm>
              <a:off x="9499600" y="5175251"/>
              <a:ext cx="233363" cy="187325"/>
            </a:xfrm>
            <a:custGeom>
              <a:avLst/>
              <a:gdLst>
                <a:gd name="T0" fmla="*/ 136 w 147"/>
                <a:gd name="T1" fmla="*/ 118 h 118"/>
                <a:gd name="T2" fmla="*/ 0 w 147"/>
                <a:gd name="T3" fmla="*/ 14 h 118"/>
                <a:gd name="T4" fmla="*/ 7 w 147"/>
                <a:gd name="T5" fmla="*/ 0 h 118"/>
                <a:gd name="T6" fmla="*/ 147 w 147"/>
                <a:gd name="T7" fmla="*/ 107 h 118"/>
                <a:gd name="T8" fmla="*/ 136 w 14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36" y="118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7" y="107"/>
                  </a:lnTo>
                  <a:lnTo>
                    <a:pt x="136" y="118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9458325" y="5140326"/>
              <a:ext cx="92075" cy="92075"/>
            </a:xfrm>
            <a:custGeom>
              <a:avLst/>
              <a:gdLst>
                <a:gd name="T0" fmla="*/ 12 w 16"/>
                <a:gd name="T1" fmla="*/ 3 h 16"/>
                <a:gd name="T2" fmla="*/ 14 w 16"/>
                <a:gd name="T3" fmla="*/ 13 h 16"/>
                <a:gd name="T4" fmla="*/ 4 w 16"/>
                <a:gd name="T5" fmla="*/ 14 h 16"/>
                <a:gd name="T6" fmla="*/ 3 w 16"/>
                <a:gd name="T7" fmla="*/ 4 h 16"/>
                <a:gd name="T8" fmla="*/ 12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5" y="5"/>
                    <a:pt x="16" y="9"/>
                    <a:pt x="14" y="13"/>
                  </a:cubicBezTo>
                  <a:cubicBezTo>
                    <a:pt x="11" y="16"/>
                    <a:pt x="7" y="16"/>
                    <a:pt x="4" y="14"/>
                  </a:cubicBezTo>
                  <a:cubicBezTo>
                    <a:pt x="1" y="12"/>
                    <a:pt x="0" y="7"/>
                    <a:pt x="3" y="4"/>
                  </a:cubicBezTo>
                  <a:cubicBezTo>
                    <a:pt x="5" y="1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02"/>
            <p:cNvSpPr>
              <a:spLocks/>
            </p:cNvSpPr>
            <p:nvPr/>
          </p:nvSpPr>
          <p:spPr bwMode="auto">
            <a:xfrm>
              <a:off x="9418638" y="5380038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3"/>
            <p:cNvSpPr>
              <a:spLocks/>
            </p:cNvSpPr>
            <p:nvPr/>
          </p:nvSpPr>
          <p:spPr bwMode="auto">
            <a:xfrm>
              <a:off x="9378950" y="5351463"/>
              <a:ext cx="85725" cy="85725"/>
            </a:xfrm>
            <a:custGeom>
              <a:avLst/>
              <a:gdLst>
                <a:gd name="T0" fmla="*/ 8 w 15"/>
                <a:gd name="T1" fmla="*/ 0 h 15"/>
                <a:gd name="T2" fmla="*/ 14 w 15"/>
                <a:gd name="T3" fmla="*/ 8 h 15"/>
                <a:gd name="T4" fmla="*/ 7 w 15"/>
                <a:gd name="T5" fmla="*/ 14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1"/>
                    <a:pt x="15" y="4"/>
                    <a:pt x="14" y="8"/>
                  </a:cubicBezTo>
                  <a:cubicBezTo>
                    <a:pt x="14" y="12"/>
                    <a:pt x="11" y="15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04"/>
            <p:cNvSpPr>
              <a:spLocks/>
            </p:cNvSpPr>
            <p:nvPr/>
          </p:nvSpPr>
          <p:spPr bwMode="auto">
            <a:xfrm>
              <a:off x="9453563" y="5476876"/>
              <a:ext cx="257175" cy="149225"/>
            </a:xfrm>
            <a:custGeom>
              <a:avLst/>
              <a:gdLst>
                <a:gd name="T0" fmla="*/ 3 w 162"/>
                <a:gd name="T1" fmla="*/ 94 h 94"/>
                <a:gd name="T2" fmla="*/ 0 w 162"/>
                <a:gd name="T3" fmla="*/ 79 h 94"/>
                <a:gd name="T4" fmla="*/ 154 w 162"/>
                <a:gd name="T5" fmla="*/ 0 h 94"/>
                <a:gd name="T6" fmla="*/ 162 w 162"/>
                <a:gd name="T7" fmla="*/ 15 h 94"/>
                <a:gd name="T8" fmla="*/ 3 w 162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4">
                  <a:moveTo>
                    <a:pt x="3" y="94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5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9413875" y="5568951"/>
              <a:ext cx="90488" cy="90488"/>
            </a:xfrm>
            <a:custGeom>
              <a:avLst/>
              <a:gdLst>
                <a:gd name="T0" fmla="*/ 5 w 16"/>
                <a:gd name="T1" fmla="*/ 2 h 16"/>
                <a:gd name="T2" fmla="*/ 14 w 16"/>
                <a:gd name="T3" fmla="*/ 5 h 16"/>
                <a:gd name="T4" fmla="*/ 11 w 16"/>
                <a:gd name="T5" fmla="*/ 14 h 16"/>
                <a:gd name="T6" fmla="*/ 2 w 16"/>
                <a:gd name="T7" fmla="*/ 11 h 16"/>
                <a:gd name="T8" fmla="*/ 5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2"/>
                  </a:moveTo>
                  <a:cubicBezTo>
                    <a:pt x="8" y="0"/>
                    <a:pt x="12" y="1"/>
                    <a:pt x="14" y="5"/>
                  </a:cubicBezTo>
                  <a:cubicBezTo>
                    <a:pt x="16" y="8"/>
                    <a:pt x="15" y="12"/>
                    <a:pt x="11" y="14"/>
                  </a:cubicBezTo>
                  <a:cubicBezTo>
                    <a:pt x="8" y="16"/>
                    <a:pt x="3" y="14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9596438" y="5540376"/>
              <a:ext cx="165100" cy="244475"/>
            </a:xfrm>
            <a:custGeom>
              <a:avLst/>
              <a:gdLst>
                <a:gd name="T0" fmla="*/ 10 w 104"/>
                <a:gd name="T1" fmla="*/ 154 h 154"/>
                <a:gd name="T2" fmla="*/ 0 w 104"/>
                <a:gd name="T3" fmla="*/ 147 h 154"/>
                <a:gd name="T4" fmla="*/ 90 w 104"/>
                <a:gd name="T5" fmla="*/ 0 h 154"/>
                <a:gd name="T6" fmla="*/ 104 w 104"/>
                <a:gd name="T7" fmla="*/ 7 h 154"/>
                <a:gd name="T8" fmla="*/ 10 w 104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4">
                  <a:moveTo>
                    <a:pt x="10" y="154"/>
                  </a:moveTo>
                  <a:lnTo>
                    <a:pt x="0" y="147"/>
                  </a:lnTo>
                  <a:lnTo>
                    <a:pt x="90" y="0"/>
                  </a:lnTo>
                  <a:lnTo>
                    <a:pt x="104" y="7"/>
                  </a:lnTo>
                  <a:lnTo>
                    <a:pt x="10" y="154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07"/>
            <p:cNvSpPr>
              <a:spLocks/>
            </p:cNvSpPr>
            <p:nvPr/>
          </p:nvSpPr>
          <p:spPr bwMode="auto">
            <a:xfrm>
              <a:off x="9561513" y="5734051"/>
              <a:ext cx="92075" cy="90488"/>
            </a:xfrm>
            <a:custGeom>
              <a:avLst/>
              <a:gdLst>
                <a:gd name="T0" fmla="*/ 2 w 16"/>
                <a:gd name="T1" fmla="*/ 4 h 16"/>
                <a:gd name="T2" fmla="*/ 12 w 16"/>
                <a:gd name="T3" fmla="*/ 2 h 16"/>
                <a:gd name="T4" fmla="*/ 14 w 16"/>
                <a:gd name="T5" fmla="*/ 12 h 16"/>
                <a:gd name="T6" fmla="*/ 4 w 16"/>
                <a:gd name="T7" fmla="*/ 14 h 16"/>
                <a:gd name="T8" fmla="*/ 2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4"/>
                  </a:move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6" y="8"/>
                    <a:pt x="14" y="12"/>
                  </a:cubicBezTo>
                  <a:cubicBezTo>
                    <a:pt x="12" y="15"/>
                    <a:pt x="8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208"/>
            <p:cNvSpPr>
              <a:spLocks noChangeArrowheads="1"/>
            </p:cNvSpPr>
            <p:nvPr/>
          </p:nvSpPr>
          <p:spPr bwMode="auto">
            <a:xfrm>
              <a:off x="9807575" y="5568951"/>
              <a:ext cx="22225" cy="273050"/>
            </a:xfrm>
            <a:prstGeom prst="rect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9779000" y="5802313"/>
              <a:ext cx="79375" cy="79375"/>
            </a:xfrm>
            <a:custGeom>
              <a:avLst/>
              <a:gdLst>
                <a:gd name="T0" fmla="*/ 0 w 14"/>
                <a:gd name="T1" fmla="*/ 7 h 14"/>
                <a:gd name="T2" fmla="*/ 7 w 14"/>
                <a:gd name="T3" fmla="*/ 0 h 14"/>
                <a:gd name="T4" fmla="*/ 14 w 14"/>
                <a:gd name="T5" fmla="*/ 7 h 14"/>
                <a:gd name="T6" fmla="*/ 7 w 14"/>
                <a:gd name="T7" fmla="*/ 14 h 14"/>
                <a:gd name="T8" fmla="*/ 0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9875838" y="5545138"/>
              <a:ext cx="171450" cy="246063"/>
            </a:xfrm>
            <a:custGeom>
              <a:avLst/>
              <a:gdLst>
                <a:gd name="T0" fmla="*/ 93 w 108"/>
                <a:gd name="T1" fmla="*/ 155 h 155"/>
                <a:gd name="T2" fmla="*/ 0 w 108"/>
                <a:gd name="T3" fmla="*/ 7 h 155"/>
                <a:gd name="T4" fmla="*/ 11 w 108"/>
                <a:gd name="T5" fmla="*/ 0 h 155"/>
                <a:gd name="T6" fmla="*/ 108 w 108"/>
                <a:gd name="T7" fmla="*/ 148 h 155"/>
                <a:gd name="T8" fmla="*/ 93 w 108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5">
                  <a:moveTo>
                    <a:pt x="93" y="155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108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9990138" y="5734051"/>
              <a:ext cx="90488" cy="90488"/>
            </a:xfrm>
            <a:custGeom>
              <a:avLst/>
              <a:gdLst>
                <a:gd name="T0" fmla="*/ 2 w 16"/>
                <a:gd name="T1" fmla="*/ 12 h 16"/>
                <a:gd name="T2" fmla="*/ 4 w 16"/>
                <a:gd name="T3" fmla="*/ 2 h 16"/>
                <a:gd name="T4" fmla="*/ 14 w 16"/>
                <a:gd name="T5" fmla="*/ 5 h 16"/>
                <a:gd name="T6" fmla="*/ 12 w 16"/>
                <a:gd name="T7" fmla="*/ 14 h 16"/>
                <a:gd name="T8" fmla="*/ 2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2" y="12"/>
                  </a:moveTo>
                  <a:cubicBezTo>
                    <a:pt x="0" y="9"/>
                    <a:pt x="1" y="5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6" y="8"/>
                    <a:pt x="15" y="12"/>
                    <a:pt x="12" y="14"/>
                  </a:cubicBezTo>
                  <a:cubicBezTo>
                    <a:pt x="8" y="16"/>
                    <a:pt x="4" y="15"/>
                    <a:pt x="2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9932988" y="5487988"/>
              <a:ext cx="255588" cy="138113"/>
            </a:xfrm>
            <a:custGeom>
              <a:avLst/>
              <a:gdLst>
                <a:gd name="T0" fmla="*/ 158 w 161"/>
                <a:gd name="T1" fmla="*/ 87 h 87"/>
                <a:gd name="T2" fmla="*/ 0 w 161"/>
                <a:gd name="T3" fmla="*/ 15 h 87"/>
                <a:gd name="T4" fmla="*/ 3 w 161"/>
                <a:gd name="T5" fmla="*/ 0 h 87"/>
                <a:gd name="T6" fmla="*/ 161 w 161"/>
                <a:gd name="T7" fmla="*/ 76 h 87"/>
                <a:gd name="T8" fmla="*/ 158 w 1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7">
                  <a:moveTo>
                    <a:pt x="158" y="87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161" y="76"/>
                  </a:lnTo>
                  <a:lnTo>
                    <a:pt x="158" y="87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10137775" y="5568951"/>
              <a:ext cx="92075" cy="90488"/>
            </a:xfrm>
            <a:custGeom>
              <a:avLst/>
              <a:gdLst>
                <a:gd name="T0" fmla="*/ 5 w 16"/>
                <a:gd name="T1" fmla="*/ 15 h 16"/>
                <a:gd name="T2" fmla="*/ 2 w 16"/>
                <a:gd name="T3" fmla="*/ 5 h 16"/>
                <a:gd name="T4" fmla="*/ 11 w 16"/>
                <a:gd name="T5" fmla="*/ 2 h 16"/>
                <a:gd name="T6" fmla="*/ 14 w 16"/>
                <a:gd name="T7" fmla="*/ 11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3" y="15"/>
                    <a:pt x="9" y="16"/>
                    <a:pt x="5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9948863" y="5386388"/>
              <a:ext cx="280988" cy="57150"/>
            </a:xfrm>
            <a:custGeom>
              <a:avLst/>
              <a:gdLst>
                <a:gd name="T0" fmla="*/ 0 w 177"/>
                <a:gd name="T1" fmla="*/ 36 h 36"/>
                <a:gd name="T2" fmla="*/ 0 w 177"/>
                <a:gd name="T3" fmla="*/ 21 h 36"/>
                <a:gd name="T4" fmla="*/ 173 w 177"/>
                <a:gd name="T5" fmla="*/ 0 h 36"/>
                <a:gd name="T6" fmla="*/ 177 w 177"/>
                <a:gd name="T7" fmla="*/ 14 h 36"/>
                <a:gd name="T8" fmla="*/ 0 w 1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0" y="36"/>
                  </a:moveTo>
                  <a:lnTo>
                    <a:pt x="0" y="21"/>
                  </a:lnTo>
                  <a:lnTo>
                    <a:pt x="173" y="0"/>
                  </a:lnTo>
                  <a:lnTo>
                    <a:pt x="177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10183813" y="5357813"/>
              <a:ext cx="79375" cy="79375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8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4"/>
                    <a:pt x="1" y="12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4" y="2"/>
                    <a:pt x="14" y="6"/>
                  </a:cubicBezTo>
                  <a:cubicBezTo>
                    <a:pt x="14" y="10"/>
                    <a:pt x="12" y="14"/>
                    <a:pt x="8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9921875" y="5180013"/>
              <a:ext cx="227013" cy="193675"/>
            </a:xfrm>
            <a:custGeom>
              <a:avLst/>
              <a:gdLst>
                <a:gd name="T0" fmla="*/ 7 w 143"/>
                <a:gd name="T1" fmla="*/ 122 h 122"/>
                <a:gd name="T2" fmla="*/ 0 w 143"/>
                <a:gd name="T3" fmla="*/ 108 h 122"/>
                <a:gd name="T4" fmla="*/ 136 w 143"/>
                <a:gd name="T5" fmla="*/ 0 h 122"/>
                <a:gd name="T6" fmla="*/ 143 w 143"/>
                <a:gd name="T7" fmla="*/ 11 h 122"/>
                <a:gd name="T8" fmla="*/ 7 w 143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2">
                  <a:moveTo>
                    <a:pt x="7" y="122"/>
                  </a:moveTo>
                  <a:lnTo>
                    <a:pt x="0" y="108"/>
                  </a:lnTo>
                  <a:lnTo>
                    <a:pt x="136" y="0"/>
                  </a:lnTo>
                  <a:lnTo>
                    <a:pt x="143" y="11"/>
                  </a:lnTo>
                  <a:lnTo>
                    <a:pt x="7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0098088" y="5146675"/>
              <a:ext cx="90488" cy="90488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2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5"/>
                    <a:pt x="2" y="12"/>
                  </a:cubicBezTo>
                  <a:cubicBezTo>
                    <a:pt x="0" y="9"/>
                    <a:pt x="0" y="5"/>
                    <a:pt x="3" y="2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2019" y="378620"/>
            <a:ext cx="884238" cy="884238"/>
            <a:chOff x="2755900" y="422275"/>
            <a:chExt cx="884238" cy="884238"/>
          </a:xfrm>
        </p:grpSpPr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3103563" y="987425"/>
              <a:ext cx="74613" cy="279400"/>
            </a:xfrm>
            <a:custGeom>
              <a:avLst/>
              <a:gdLst>
                <a:gd name="T0" fmla="*/ 14 w 47"/>
                <a:gd name="T1" fmla="*/ 176 h 176"/>
                <a:gd name="T2" fmla="*/ 0 w 47"/>
                <a:gd name="T3" fmla="*/ 172 h 176"/>
                <a:gd name="T4" fmla="*/ 32 w 47"/>
                <a:gd name="T5" fmla="*/ 0 h 176"/>
                <a:gd name="T6" fmla="*/ 47 w 47"/>
                <a:gd name="T7" fmla="*/ 3 h 176"/>
                <a:gd name="T8" fmla="*/ 14 w 47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6">
                  <a:moveTo>
                    <a:pt x="14" y="176"/>
                  </a:moveTo>
                  <a:lnTo>
                    <a:pt x="0" y="172"/>
                  </a:lnTo>
                  <a:lnTo>
                    <a:pt x="32" y="0"/>
                  </a:lnTo>
                  <a:lnTo>
                    <a:pt x="47" y="3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068638" y="1216025"/>
              <a:ext cx="85725" cy="90488"/>
            </a:xfrm>
            <a:custGeom>
              <a:avLst/>
              <a:gdLst>
                <a:gd name="T0" fmla="*/ 1 w 15"/>
                <a:gd name="T1" fmla="*/ 7 h 16"/>
                <a:gd name="T2" fmla="*/ 9 w 15"/>
                <a:gd name="T3" fmla="*/ 1 h 16"/>
                <a:gd name="T4" fmla="*/ 15 w 15"/>
                <a:gd name="T5" fmla="*/ 9 h 16"/>
                <a:gd name="T6" fmla="*/ 6 w 15"/>
                <a:gd name="T7" fmla="*/ 15 h 16"/>
                <a:gd name="T8" fmla="*/ 1 w 1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" y="7"/>
                  </a:moveTo>
                  <a:cubicBezTo>
                    <a:pt x="2" y="3"/>
                    <a:pt x="5" y="0"/>
                    <a:pt x="9" y="1"/>
                  </a:cubicBezTo>
                  <a:cubicBezTo>
                    <a:pt x="13" y="2"/>
                    <a:pt x="15" y="6"/>
                    <a:pt x="15" y="9"/>
                  </a:cubicBezTo>
                  <a:cubicBezTo>
                    <a:pt x="14" y="13"/>
                    <a:pt x="10" y="16"/>
                    <a:pt x="6" y="15"/>
                  </a:cubicBezTo>
                  <a:cubicBezTo>
                    <a:pt x="3" y="14"/>
                    <a:pt x="0" y="10"/>
                    <a:pt x="1" y="7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228975" y="987425"/>
              <a:ext cx="119063" cy="268288"/>
            </a:xfrm>
            <a:custGeom>
              <a:avLst/>
              <a:gdLst>
                <a:gd name="T0" fmla="*/ 61 w 75"/>
                <a:gd name="T1" fmla="*/ 169 h 169"/>
                <a:gd name="T2" fmla="*/ 0 w 75"/>
                <a:gd name="T3" fmla="*/ 3 h 169"/>
                <a:gd name="T4" fmla="*/ 11 w 75"/>
                <a:gd name="T5" fmla="*/ 0 h 169"/>
                <a:gd name="T6" fmla="*/ 75 w 75"/>
                <a:gd name="T7" fmla="*/ 162 h 169"/>
                <a:gd name="T8" fmla="*/ 61 w 75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9">
                  <a:moveTo>
                    <a:pt x="61" y="16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75" y="162"/>
                  </a:lnTo>
                  <a:lnTo>
                    <a:pt x="61" y="16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292475" y="1203325"/>
              <a:ext cx="90488" cy="85725"/>
            </a:xfrm>
            <a:custGeom>
              <a:avLst/>
              <a:gdLst>
                <a:gd name="T0" fmla="*/ 1 w 16"/>
                <a:gd name="T1" fmla="*/ 10 h 15"/>
                <a:gd name="T2" fmla="*/ 5 w 16"/>
                <a:gd name="T3" fmla="*/ 1 h 15"/>
                <a:gd name="T4" fmla="*/ 14 w 16"/>
                <a:gd name="T5" fmla="*/ 5 h 15"/>
                <a:gd name="T6" fmla="*/ 10 w 16"/>
                <a:gd name="T7" fmla="*/ 14 h 15"/>
                <a:gd name="T8" fmla="*/ 1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" y="10"/>
                  </a:moveTo>
                  <a:cubicBezTo>
                    <a:pt x="0" y="6"/>
                    <a:pt x="2" y="2"/>
                    <a:pt x="5" y="1"/>
                  </a:cubicBezTo>
                  <a:cubicBezTo>
                    <a:pt x="9" y="0"/>
                    <a:pt x="13" y="1"/>
                    <a:pt x="14" y="5"/>
                  </a:cubicBezTo>
                  <a:cubicBezTo>
                    <a:pt x="16" y="9"/>
                    <a:pt x="14" y="13"/>
                    <a:pt x="10" y="14"/>
                  </a:cubicBezTo>
                  <a:cubicBezTo>
                    <a:pt x="7" y="15"/>
                    <a:pt x="3" y="14"/>
                    <a:pt x="1" y="1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292475" y="941388"/>
              <a:ext cx="233363" cy="188913"/>
            </a:xfrm>
            <a:custGeom>
              <a:avLst/>
              <a:gdLst>
                <a:gd name="T0" fmla="*/ 140 w 147"/>
                <a:gd name="T1" fmla="*/ 119 h 119"/>
                <a:gd name="T2" fmla="*/ 0 w 147"/>
                <a:gd name="T3" fmla="*/ 11 h 119"/>
                <a:gd name="T4" fmla="*/ 7 w 147"/>
                <a:gd name="T5" fmla="*/ 0 h 119"/>
                <a:gd name="T6" fmla="*/ 147 w 147"/>
                <a:gd name="T7" fmla="*/ 104 h 119"/>
                <a:gd name="T8" fmla="*/ 140 w 147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0" y="119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147" y="104"/>
                  </a:lnTo>
                  <a:lnTo>
                    <a:pt x="140" y="119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468688" y="1073150"/>
              <a:ext cx="90488" cy="90488"/>
            </a:xfrm>
            <a:custGeom>
              <a:avLst/>
              <a:gdLst>
                <a:gd name="T0" fmla="*/ 4 w 16"/>
                <a:gd name="T1" fmla="*/ 13 h 16"/>
                <a:gd name="T2" fmla="*/ 3 w 16"/>
                <a:gd name="T3" fmla="*/ 3 h 16"/>
                <a:gd name="T4" fmla="*/ 13 w 16"/>
                <a:gd name="T5" fmla="*/ 2 h 16"/>
                <a:gd name="T6" fmla="*/ 14 w 16"/>
                <a:gd name="T7" fmla="*/ 12 h 16"/>
                <a:gd name="T8" fmla="*/ 4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3"/>
                  </a:moveTo>
                  <a:cubicBezTo>
                    <a:pt x="1" y="11"/>
                    <a:pt x="0" y="7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6" y="4"/>
                    <a:pt x="16" y="9"/>
                    <a:pt x="14" y="12"/>
                  </a:cubicBezTo>
                  <a:cubicBezTo>
                    <a:pt x="12" y="15"/>
                    <a:pt x="7" y="16"/>
                    <a:pt x="4" y="1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325813" y="873125"/>
              <a:ext cx="279400" cy="50800"/>
            </a:xfrm>
            <a:custGeom>
              <a:avLst/>
              <a:gdLst>
                <a:gd name="T0" fmla="*/ 173 w 176"/>
                <a:gd name="T1" fmla="*/ 32 h 32"/>
                <a:gd name="T2" fmla="*/ 0 w 176"/>
                <a:gd name="T3" fmla="*/ 14 h 32"/>
                <a:gd name="T4" fmla="*/ 0 w 176"/>
                <a:gd name="T5" fmla="*/ 0 h 32"/>
                <a:gd name="T6" fmla="*/ 176 w 176"/>
                <a:gd name="T7" fmla="*/ 18 h 32"/>
                <a:gd name="T8" fmla="*/ 173 w 17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2">
                  <a:moveTo>
                    <a:pt x="173" y="32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76" y="18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559175" y="866775"/>
              <a:ext cx="80963" cy="85725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7 h 15"/>
                <a:gd name="T4" fmla="*/ 8 w 14"/>
                <a:gd name="T5" fmla="*/ 1 h 15"/>
                <a:gd name="T6" fmla="*/ 14 w 14"/>
                <a:gd name="T7" fmla="*/ 8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1" y="3"/>
                    <a:pt x="4" y="0"/>
                    <a:pt x="8" y="1"/>
                  </a:cubicBezTo>
                  <a:cubicBezTo>
                    <a:pt x="12" y="1"/>
                    <a:pt x="14" y="4"/>
                    <a:pt x="14" y="8"/>
                  </a:cubicBezTo>
                  <a:cubicBezTo>
                    <a:pt x="14" y="12"/>
                    <a:pt x="10" y="15"/>
                    <a:pt x="7" y="15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314700" y="679450"/>
              <a:ext cx="257175" cy="147638"/>
            </a:xfrm>
            <a:custGeom>
              <a:avLst/>
              <a:gdLst>
                <a:gd name="T0" fmla="*/ 3 w 162"/>
                <a:gd name="T1" fmla="*/ 93 h 93"/>
                <a:gd name="T2" fmla="*/ 0 w 162"/>
                <a:gd name="T3" fmla="*/ 79 h 93"/>
                <a:gd name="T4" fmla="*/ 154 w 162"/>
                <a:gd name="T5" fmla="*/ 0 h 93"/>
                <a:gd name="T6" fmla="*/ 162 w 162"/>
                <a:gd name="T7" fmla="*/ 14 h 93"/>
                <a:gd name="T8" fmla="*/ 3 w 162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3">
                  <a:moveTo>
                    <a:pt x="3" y="93"/>
                  </a:moveTo>
                  <a:lnTo>
                    <a:pt x="0" y="79"/>
                  </a:lnTo>
                  <a:lnTo>
                    <a:pt x="154" y="0"/>
                  </a:lnTo>
                  <a:lnTo>
                    <a:pt x="162" y="14"/>
                  </a:lnTo>
                  <a:lnTo>
                    <a:pt x="3" y="9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3519488" y="644525"/>
              <a:ext cx="92075" cy="92075"/>
            </a:xfrm>
            <a:custGeom>
              <a:avLst/>
              <a:gdLst>
                <a:gd name="T0" fmla="*/ 11 w 16"/>
                <a:gd name="T1" fmla="*/ 14 h 16"/>
                <a:gd name="T2" fmla="*/ 1 w 16"/>
                <a:gd name="T3" fmla="*/ 11 h 16"/>
                <a:gd name="T4" fmla="*/ 4 w 16"/>
                <a:gd name="T5" fmla="*/ 2 h 16"/>
                <a:gd name="T6" fmla="*/ 14 w 16"/>
                <a:gd name="T7" fmla="*/ 5 h 16"/>
                <a:gd name="T8" fmla="*/ 11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4"/>
                  </a:moveTo>
                  <a:cubicBezTo>
                    <a:pt x="7" y="16"/>
                    <a:pt x="3" y="15"/>
                    <a:pt x="1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6" y="8"/>
                    <a:pt x="14" y="13"/>
                    <a:pt x="11" y="1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263900" y="519113"/>
              <a:ext cx="165100" cy="246063"/>
            </a:xfrm>
            <a:custGeom>
              <a:avLst/>
              <a:gdLst>
                <a:gd name="T0" fmla="*/ 10 w 104"/>
                <a:gd name="T1" fmla="*/ 155 h 155"/>
                <a:gd name="T2" fmla="*/ 0 w 104"/>
                <a:gd name="T3" fmla="*/ 147 h 155"/>
                <a:gd name="T4" fmla="*/ 89 w 104"/>
                <a:gd name="T5" fmla="*/ 0 h 155"/>
                <a:gd name="T6" fmla="*/ 104 w 104"/>
                <a:gd name="T7" fmla="*/ 7 h 155"/>
                <a:gd name="T8" fmla="*/ 10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10" y="155"/>
                  </a:moveTo>
                  <a:lnTo>
                    <a:pt x="0" y="147"/>
                  </a:lnTo>
                  <a:lnTo>
                    <a:pt x="89" y="0"/>
                  </a:lnTo>
                  <a:lnTo>
                    <a:pt x="104" y="7"/>
                  </a:lnTo>
                  <a:lnTo>
                    <a:pt x="10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371850" y="479425"/>
              <a:ext cx="90488" cy="90488"/>
            </a:xfrm>
            <a:custGeom>
              <a:avLst/>
              <a:gdLst>
                <a:gd name="T0" fmla="*/ 14 w 16"/>
                <a:gd name="T1" fmla="*/ 12 h 16"/>
                <a:gd name="T2" fmla="*/ 4 w 16"/>
                <a:gd name="T3" fmla="*/ 14 h 16"/>
                <a:gd name="T4" fmla="*/ 2 w 16"/>
                <a:gd name="T5" fmla="*/ 4 h 16"/>
                <a:gd name="T6" fmla="*/ 11 w 16"/>
                <a:gd name="T7" fmla="*/ 2 h 16"/>
                <a:gd name="T8" fmla="*/ 14 w 16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4" y="12"/>
                  </a:moveTo>
                  <a:cubicBezTo>
                    <a:pt x="12" y="15"/>
                    <a:pt x="7" y="16"/>
                    <a:pt x="4" y="14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5" y="4"/>
                    <a:pt x="16" y="8"/>
                    <a:pt x="14" y="12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3189288" y="461963"/>
              <a:ext cx="28575" cy="274638"/>
            </a:xfrm>
            <a:custGeom>
              <a:avLst/>
              <a:gdLst>
                <a:gd name="T0" fmla="*/ 3 w 18"/>
                <a:gd name="T1" fmla="*/ 173 h 173"/>
                <a:gd name="T2" fmla="*/ 0 w 18"/>
                <a:gd name="T3" fmla="*/ 0 h 173"/>
                <a:gd name="T4" fmla="*/ 14 w 18"/>
                <a:gd name="T5" fmla="*/ 0 h 173"/>
                <a:gd name="T6" fmla="*/ 18 w 18"/>
                <a:gd name="T7" fmla="*/ 173 h 173"/>
                <a:gd name="T8" fmla="*/ 3 w 18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3">
                  <a:moveTo>
                    <a:pt x="3" y="1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8" y="173"/>
                  </a:lnTo>
                  <a:lnTo>
                    <a:pt x="3" y="173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232"/>
            <p:cNvSpPr>
              <a:spLocks noChangeArrowheads="1"/>
            </p:cNvSpPr>
            <p:nvPr/>
          </p:nvSpPr>
          <p:spPr bwMode="auto">
            <a:xfrm>
              <a:off x="3160713" y="422275"/>
              <a:ext cx="79375" cy="79375"/>
            </a:xfrm>
            <a:prstGeom prst="ellipse">
              <a:avLst/>
            </a:pr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2978150" y="512763"/>
              <a:ext cx="165100" cy="246063"/>
            </a:xfrm>
            <a:custGeom>
              <a:avLst/>
              <a:gdLst>
                <a:gd name="T0" fmla="*/ 93 w 104"/>
                <a:gd name="T1" fmla="*/ 155 h 155"/>
                <a:gd name="T2" fmla="*/ 0 w 104"/>
                <a:gd name="T3" fmla="*/ 8 h 155"/>
                <a:gd name="T4" fmla="*/ 11 w 104"/>
                <a:gd name="T5" fmla="*/ 0 h 155"/>
                <a:gd name="T6" fmla="*/ 104 w 104"/>
                <a:gd name="T7" fmla="*/ 148 h 155"/>
                <a:gd name="T8" fmla="*/ 93 w 10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5">
                  <a:moveTo>
                    <a:pt x="93" y="155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104" y="148"/>
                  </a:lnTo>
                  <a:lnTo>
                    <a:pt x="93" y="155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4"/>
            <p:cNvSpPr>
              <a:spLocks/>
            </p:cNvSpPr>
            <p:nvPr/>
          </p:nvSpPr>
          <p:spPr bwMode="auto">
            <a:xfrm>
              <a:off x="2943225" y="479425"/>
              <a:ext cx="92075" cy="90488"/>
            </a:xfrm>
            <a:custGeom>
              <a:avLst/>
              <a:gdLst>
                <a:gd name="T0" fmla="*/ 13 w 16"/>
                <a:gd name="T1" fmla="*/ 4 h 16"/>
                <a:gd name="T2" fmla="*/ 11 w 16"/>
                <a:gd name="T3" fmla="*/ 14 h 16"/>
                <a:gd name="T4" fmla="*/ 2 w 16"/>
                <a:gd name="T5" fmla="*/ 11 h 16"/>
                <a:gd name="T6" fmla="*/ 4 w 16"/>
                <a:gd name="T7" fmla="*/ 2 h 16"/>
                <a:gd name="T8" fmla="*/ 13 w 16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4"/>
                  </a:moveTo>
                  <a:cubicBezTo>
                    <a:pt x="16" y="7"/>
                    <a:pt x="15" y="11"/>
                    <a:pt x="11" y="14"/>
                  </a:cubicBezTo>
                  <a:cubicBezTo>
                    <a:pt x="8" y="16"/>
                    <a:pt x="4" y="15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2828925" y="679450"/>
              <a:ext cx="263525" cy="136525"/>
            </a:xfrm>
            <a:custGeom>
              <a:avLst/>
              <a:gdLst>
                <a:gd name="T0" fmla="*/ 159 w 166"/>
                <a:gd name="T1" fmla="*/ 86 h 86"/>
                <a:gd name="T2" fmla="*/ 0 w 166"/>
                <a:gd name="T3" fmla="*/ 11 h 86"/>
                <a:gd name="T4" fmla="*/ 8 w 166"/>
                <a:gd name="T5" fmla="*/ 0 h 86"/>
                <a:gd name="T6" fmla="*/ 166 w 166"/>
                <a:gd name="T7" fmla="*/ 72 h 86"/>
                <a:gd name="T8" fmla="*/ 159 w 16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86">
                  <a:moveTo>
                    <a:pt x="159" y="86"/>
                  </a:moveTo>
                  <a:lnTo>
                    <a:pt x="0" y="11"/>
                  </a:lnTo>
                  <a:lnTo>
                    <a:pt x="8" y="0"/>
                  </a:lnTo>
                  <a:lnTo>
                    <a:pt x="166" y="72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2789238" y="644525"/>
              <a:ext cx="92075" cy="92075"/>
            </a:xfrm>
            <a:custGeom>
              <a:avLst/>
              <a:gdLst>
                <a:gd name="T0" fmla="*/ 11 w 16"/>
                <a:gd name="T1" fmla="*/ 1 h 16"/>
                <a:gd name="T2" fmla="*/ 15 w 16"/>
                <a:gd name="T3" fmla="*/ 11 h 16"/>
                <a:gd name="T4" fmla="*/ 5 w 16"/>
                <a:gd name="T5" fmla="*/ 14 h 16"/>
                <a:gd name="T6" fmla="*/ 2 w 16"/>
                <a:gd name="T7" fmla="*/ 5 h 16"/>
                <a:gd name="T8" fmla="*/ 11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1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3" y="14"/>
                    <a:pt x="9" y="16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4" y="1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7"/>
            <p:cNvSpPr>
              <a:spLocks/>
            </p:cNvSpPr>
            <p:nvPr/>
          </p:nvSpPr>
          <p:spPr bwMode="auto">
            <a:xfrm>
              <a:off x="2795588" y="862013"/>
              <a:ext cx="279400" cy="57150"/>
            </a:xfrm>
            <a:custGeom>
              <a:avLst/>
              <a:gdLst>
                <a:gd name="T0" fmla="*/ 0 w 176"/>
                <a:gd name="T1" fmla="*/ 36 h 36"/>
                <a:gd name="T2" fmla="*/ 0 w 176"/>
                <a:gd name="T3" fmla="*/ 21 h 36"/>
                <a:gd name="T4" fmla="*/ 172 w 176"/>
                <a:gd name="T5" fmla="*/ 0 h 36"/>
                <a:gd name="T6" fmla="*/ 176 w 176"/>
                <a:gd name="T7" fmla="*/ 14 h 36"/>
                <a:gd name="T8" fmla="*/ 0 w 17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lnTo>
                    <a:pt x="0" y="21"/>
                  </a:lnTo>
                  <a:lnTo>
                    <a:pt x="172" y="0"/>
                  </a:lnTo>
                  <a:lnTo>
                    <a:pt x="176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2755900" y="866775"/>
              <a:ext cx="85725" cy="80963"/>
            </a:xfrm>
            <a:custGeom>
              <a:avLst/>
              <a:gdLst>
                <a:gd name="T0" fmla="*/ 7 w 15"/>
                <a:gd name="T1" fmla="*/ 0 h 14"/>
                <a:gd name="T2" fmla="*/ 14 w 15"/>
                <a:gd name="T3" fmla="*/ 6 h 14"/>
                <a:gd name="T4" fmla="*/ 8 w 15"/>
                <a:gd name="T5" fmla="*/ 14 h 14"/>
                <a:gd name="T6" fmla="*/ 1 w 15"/>
                <a:gd name="T7" fmla="*/ 8 h 14"/>
                <a:gd name="T8" fmla="*/ 7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10" y="0"/>
                    <a:pt x="14" y="2"/>
                    <a:pt x="14" y="6"/>
                  </a:cubicBezTo>
                  <a:cubicBezTo>
                    <a:pt x="15" y="10"/>
                    <a:pt x="12" y="13"/>
                    <a:pt x="8" y="14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2870200" y="930275"/>
              <a:ext cx="233363" cy="193675"/>
            </a:xfrm>
            <a:custGeom>
              <a:avLst/>
              <a:gdLst>
                <a:gd name="T0" fmla="*/ 10 w 147"/>
                <a:gd name="T1" fmla="*/ 122 h 122"/>
                <a:gd name="T2" fmla="*/ 0 w 147"/>
                <a:gd name="T3" fmla="*/ 111 h 122"/>
                <a:gd name="T4" fmla="*/ 136 w 147"/>
                <a:gd name="T5" fmla="*/ 0 h 122"/>
                <a:gd name="T6" fmla="*/ 147 w 147"/>
                <a:gd name="T7" fmla="*/ 14 h 122"/>
                <a:gd name="T8" fmla="*/ 10 w 14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2">
                  <a:moveTo>
                    <a:pt x="10" y="122"/>
                  </a:moveTo>
                  <a:lnTo>
                    <a:pt x="0" y="111"/>
                  </a:lnTo>
                  <a:lnTo>
                    <a:pt x="136" y="0"/>
                  </a:lnTo>
                  <a:lnTo>
                    <a:pt x="147" y="14"/>
                  </a:lnTo>
                  <a:lnTo>
                    <a:pt x="10" y="122"/>
                  </a:ln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0"/>
            <p:cNvSpPr>
              <a:spLocks/>
            </p:cNvSpPr>
            <p:nvPr/>
          </p:nvSpPr>
          <p:spPr bwMode="auto">
            <a:xfrm>
              <a:off x="2835275" y="1066800"/>
              <a:ext cx="90488" cy="92075"/>
            </a:xfrm>
            <a:custGeom>
              <a:avLst/>
              <a:gdLst>
                <a:gd name="T0" fmla="*/ 4 w 16"/>
                <a:gd name="T1" fmla="*/ 3 h 16"/>
                <a:gd name="T2" fmla="*/ 13 w 16"/>
                <a:gd name="T3" fmla="*/ 4 h 16"/>
                <a:gd name="T4" fmla="*/ 12 w 16"/>
                <a:gd name="T5" fmla="*/ 14 h 16"/>
                <a:gd name="T6" fmla="*/ 2 w 16"/>
                <a:gd name="T7" fmla="*/ 13 h 16"/>
                <a:gd name="T8" fmla="*/ 4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3"/>
                  </a:moveTo>
                  <a:cubicBezTo>
                    <a:pt x="7" y="0"/>
                    <a:pt x="11" y="1"/>
                    <a:pt x="13" y="4"/>
                  </a:cubicBezTo>
                  <a:cubicBezTo>
                    <a:pt x="16" y="7"/>
                    <a:pt x="15" y="11"/>
                    <a:pt x="12" y="14"/>
                  </a:cubicBez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1" y="5"/>
                    <a:pt x="4" y="3"/>
                  </a:cubicBezTo>
                  <a:close/>
                </a:path>
              </a:pathLst>
            </a:custGeom>
            <a:solidFill>
              <a:srgbClr val="F4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2" name="Freeform 5"/>
          <p:cNvSpPr/>
          <p:nvPr/>
        </p:nvSpPr>
        <p:spPr bwMode="auto">
          <a:xfrm>
            <a:off x="2032419" y="4482123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rgbClr val="F4B25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3" name="Freeform 6"/>
          <p:cNvSpPr/>
          <p:nvPr/>
        </p:nvSpPr>
        <p:spPr bwMode="auto">
          <a:xfrm>
            <a:off x="1446933" y="1239799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4" name="Freeform 7"/>
          <p:cNvSpPr/>
          <p:nvPr/>
        </p:nvSpPr>
        <p:spPr bwMode="auto">
          <a:xfrm>
            <a:off x="1129035" y="2480724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5" name="Freeform 8"/>
          <p:cNvSpPr/>
          <p:nvPr/>
        </p:nvSpPr>
        <p:spPr bwMode="auto">
          <a:xfrm>
            <a:off x="1216566" y="3427467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86" name="Group 9"/>
          <p:cNvGrpSpPr/>
          <p:nvPr/>
        </p:nvGrpSpPr>
        <p:grpSpPr>
          <a:xfrm>
            <a:off x="1662435" y="2855646"/>
            <a:ext cx="424283" cy="449241"/>
            <a:chOff x="3659074" y="3351023"/>
            <a:chExt cx="424283" cy="44924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7" name="Freeform 47"/>
            <p:cNvSpPr/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8" name="Freeform 48"/>
            <p:cNvSpPr/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9" name="Freeform 49"/>
            <p:cNvSpPr/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0" name="Freeform 50"/>
            <p:cNvSpPr/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1" name="Freeform 51"/>
            <p:cNvSpPr/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92" name="Freeform 64"/>
          <p:cNvSpPr>
            <a:spLocks noEditPoints="1"/>
          </p:cNvSpPr>
          <p:nvPr/>
        </p:nvSpPr>
        <p:spPr bwMode="auto">
          <a:xfrm>
            <a:off x="2731137" y="3882844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00" name="Group 16"/>
          <p:cNvGrpSpPr/>
          <p:nvPr/>
        </p:nvGrpSpPr>
        <p:grpSpPr>
          <a:xfrm>
            <a:off x="3014905" y="1878177"/>
            <a:ext cx="346378" cy="471236"/>
            <a:chOff x="8248816" y="4047345"/>
            <a:chExt cx="429274" cy="58401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1" name="Freeform 136"/>
            <p:cNvSpPr/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137"/>
            <p:cNvSpPr/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138"/>
            <p:cNvSpPr/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4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22"/>
          <p:cNvGrpSpPr/>
          <p:nvPr/>
        </p:nvGrpSpPr>
        <p:grpSpPr>
          <a:xfrm>
            <a:off x="2359566" y="4727638"/>
            <a:ext cx="379359" cy="376864"/>
            <a:chOff x="6853673" y="3715407"/>
            <a:chExt cx="379359" cy="376864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7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8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9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0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6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3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4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25" name="Text Box 10"/>
          <p:cNvSpPr txBox="1">
            <a:spLocks noChangeArrowheads="1"/>
          </p:cNvSpPr>
          <p:nvPr/>
        </p:nvSpPr>
        <p:spPr bwMode="auto">
          <a:xfrm>
            <a:off x="2186935" y="2964851"/>
            <a:ext cx="1063836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26" name="Text Box 10"/>
          <p:cNvSpPr txBox="1">
            <a:spLocks noChangeArrowheads="1"/>
          </p:cNvSpPr>
          <p:nvPr/>
        </p:nvSpPr>
        <p:spPr bwMode="auto">
          <a:xfrm>
            <a:off x="1840514" y="1998379"/>
            <a:ext cx="1091138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27" name="Text Box 10"/>
          <p:cNvSpPr txBox="1">
            <a:spLocks noChangeArrowheads="1"/>
          </p:cNvSpPr>
          <p:nvPr/>
        </p:nvSpPr>
        <p:spPr bwMode="auto">
          <a:xfrm>
            <a:off x="1673766" y="3949931"/>
            <a:ext cx="935028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2796138" y="4800654"/>
            <a:ext cx="935028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输入标题</a:t>
            </a:r>
            <a:endParaRPr 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29" name="燕尾形 128"/>
          <p:cNvSpPr/>
          <p:nvPr/>
        </p:nvSpPr>
        <p:spPr>
          <a:xfrm rot="5400000">
            <a:off x="4549415" y="2818130"/>
            <a:ext cx="360040" cy="576064"/>
          </a:xfrm>
          <a:prstGeom prst="chevron">
            <a:avLst/>
          </a:prstGeom>
          <a:solidFill>
            <a:srgbClr val="F4B25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4729435" y="3394194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燕尾形 130"/>
          <p:cNvSpPr/>
          <p:nvPr/>
        </p:nvSpPr>
        <p:spPr>
          <a:xfrm rot="5400000">
            <a:off x="4549415" y="4515533"/>
            <a:ext cx="360040" cy="576064"/>
          </a:xfrm>
          <a:prstGeom prst="chevron">
            <a:avLst/>
          </a:prstGeom>
          <a:solidFill>
            <a:srgbClr val="F4B25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4729435" y="5091597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燕尾形 132"/>
          <p:cNvSpPr/>
          <p:nvPr/>
        </p:nvSpPr>
        <p:spPr>
          <a:xfrm rot="5400000">
            <a:off x="7933791" y="2834146"/>
            <a:ext cx="360040" cy="576064"/>
          </a:xfrm>
          <a:prstGeom prst="chevron">
            <a:avLst/>
          </a:prstGeom>
          <a:solidFill>
            <a:srgbClr val="F4B25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8113811" y="3410210"/>
            <a:ext cx="28803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燕尾形 134"/>
          <p:cNvSpPr/>
          <p:nvPr/>
        </p:nvSpPr>
        <p:spPr>
          <a:xfrm rot="5400000">
            <a:off x="7933791" y="4531549"/>
            <a:ext cx="360040" cy="576064"/>
          </a:xfrm>
          <a:prstGeom prst="chevron">
            <a:avLst/>
          </a:prstGeom>
          <a:solidFill>
            <a:srgbClr val="F4B25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8113811" y="5107613"/>
            <a:ext cx="29182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/>
          <p:cNvGrpSpPr/>
          <p:nvPr/>
        </p:nvGrpSpPr>
        <p:grpSpPr>
          <a:xfrm>
            <a:off x="5072647" y="2166138"/>
            <a:ext cx="2671823" cy="1132618"/>
            <a:chOff x="3624780" y="2412339"/>
            <a:chExt cx="2351472" cy="1132618"/>
          </a:xfrm>
        </p:grpSpPr>
        <p:sp>
          <p:nvSpPr>
            <p:cNvPr id="138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39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543521" y="2166138"/>
            <a:ext cx="2671823" cy="1132618"/>
            <a:chOff x="3624780" y="2412339"/>
            <a:chExt cx="2351472" cy="1132618"/>
          </a:xfrm>
        </p:grpSpPr>
        <p:sp>
          <p:nvSpPr>
            <p:cNvPr id="141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2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072647" y="3781976"/>
            <a:ext cx="2671823" cy="1132618"/>
            <a:chOff x="3624780" y="2412339"/>
            <a:chExt cx="2351472" cy="1132618"/>
          </a:xfrm>
        </p:grpSpPr>
        <p:sp>
          <p:nvSpPr>
            <p:cNvPr id="144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5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543521" y="3781976"/>
            <a:ext cx="2671823" cy="1132618"/>
            <a:chOff x="3624780" y="2412339"/>
            <a:chExt cx="2351472" cy="1132618"/>
          </a:xfrm>
        </p:grpSpPr>
        <p:sp>
          <p:nvSpPr>
            <p:cNvPr id="147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标题文字添加</a:t>
              </a:r>
            </a:p>
          </p:txBody>
        </p:sp>
        <p:sp>
          <p:nvSpPr>
            <p:cNvPr id="148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98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  <p:bldP spid="83" grpId="0" bldLvl="0" animBg="1"/>
      <p:bldP spid="84" grpId="0" bldLvl="0" animBg="1"/>
      <p:bldP spid="85" grpId="0" bldLvl="0" animBg="1"/>
      <p:bldP spid="92" grpId="0" bldLvl="0" animBg="1"/>
      <p:bldP spid="125" grpId="0"/>
      <p:bldP spid="126" grpId="0"/>
      <p:bldP spid="127" grpId="0"/>
      <p:bldP spid="128" grpId="0"/>
      <p:bldP spid="129" grpId="0" bldLvl="0" animBg="1"/>
      <p:bldP spid="131" grpId="0" bldLvl="0" animBg="1"/>
      <p:bldP spid="133" grpId="0" bldLvl="0" animBg="1"/>
      <p:bldP spid="13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885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Century Gothic</vt:lpstr>
      <vt:lpstr>Open Sans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7</cp:revision>
  <dcterms:created xsi:type="dcterms:W3CDTF">2019-12-14T05:37:01Z</dcterms:created>
  <dcterms:modified xsi:type="dcterms:W3CDTF">2020-01-14T12:16:17Z</dcterms:modified>
</cp:coreProperties>
</file>