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7" r:id="rId2"/>
    <p:sldId id="258" r:id="rId3"/>
    <p:sldId id="262" r:id="rId4"/>
    <p:sldId id="286" r:id="rId5"/>
    <p:sldId id="259" r:id="rId6"/>
    <p:sldId id="272" r:id="rId7"/>
    <p:sldId id="273" r:id="rId8"/>
    <p:sldId id="264" r:id="rId9"/>
    <p:sldId id="274" r:id="rId10"/>
    <p:sldId id="275" r:id="rId11"/>
    <p:sldId id="276" r:id="rId12"/>
    <p:sldId id="266" r:id="rId13"/>
    <p:sldId id="277" r:id="rId14"/>
    <p:sldId id="278" r:id="rId15"/>
    <p:sldId id="279" r:id="rId16"/>
    <p:sldId id="280" r:id="rId17"/>
    <p:sldId id="281" r:id="rId18"/>
    <p:sldId id="282" r:id="rId19"/>
    <p:sldId id="284" r:id="rId20"/>
    <p:sldId id="285" r:id="rId21"/>
    <p:sldId id="287" r:id="rId22"/>
    <p:sldId id="261" r:id="rId23"/>
    <p:sldId id="288"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69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05" d="100"/>
          <a:sy n="105" d="100"/>
        </p:scale>
        <p:origin x="68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16F717-3F62-425A-B6DD-0CCA21B29796}" type="datetimeFigureOut">
              <a:rPr lang="zh-CN" altLang="en-US" smtClean="0"/>
              <a:t>2020/1/15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1C34C7-A887-47BD-8DF8-4F7DED27E575}" type="slidenum">
              <a:rPr lang="zh-CN" altLang="en-US" smtClean="0"/>
              <a:t>‹#›</a:t>
            </a:fld>
            <a:endParaRPr lang="zh-CN" altLang="en-US"/>
          </a:p>
        </p:txBody>
      </p:sp>
    </p:spTree>
    <p:extLst>
      <p:ext uri="{BB962C8B-B14F-4D97-AF65-F5344CB8AC3E}">
        <p14:creationId xmlns:p14="http://schemas.microsoft.com/office/powerpoint/2010/main" val="1082714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C34C7-A887-47BD-8DF8-4F7DED27E575}" type="slidenum">
              <a:rPr lang="zh-CN" altLang="en-US" smtClean="0"/>
              <a:t>1</a:t>
            </a:fld>
            <a:endParaRPr lang="zh-CN" altLang="en-US"/>
          </a:p>
        </p:txBody>
      </p:sp>
    </p:spTree>
    <p:extLst>
      <p:ext uri="{BB962C8B-B14F-4D97-AF65-F5344CB8AC3E}">
        <p14:creationId xmlns:p14="http://schemas.microsoft.com/office/powerpoint/2010/main" val="20986558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757675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587301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290283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5190075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243836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568450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745522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074152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6551480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848016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C34C7-A887-47BD-8DF8-4F7DED27E575}" type="slidenum">
              <a:rPr lang="zh-CN" altLang="en-US" smtClean="0"/>
              <a:t>2</a:t>
            </a:fld>
            <a:endParaRPr lang="zh-CN" altLang="en-US"/>
          </a:p>
        </p:txBody>
      </p:sp>
    </p:spTree>
    <p:extLst>
      <p:ext uri="{BB962C8B-B14F-4D97-AF65-F5344CB8AC3E}">
        <p14:creationId xmlns:p14="http://schemas.microsoft.com/office/powerpoint/2010/main" val="31973141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5112637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C34C7-A887-47BD-8DF8-4F7DED27E575}" type="slidenum">
              <a:rPr lang="zh-CN" altLang="en-US" smtClean="0"/>
              <a:t>21</a:t>
            </a:fld>
            <a:endParaRPr lang="zh-CN" altLang="en-US"/>
          </a:p>
        </p:txBody>
      </p:sp>
    </p:spTree>
    <p:extLst>
      <p:ext uri="{BB962C8B-B14F-4D97-AF65-F5344CB8AC3E}">
        <p14:creationId xmlns:p14="http://schemas.microsoft.com/office/powerpoint/2010/main" val="2783742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C34C7-A887-47BD-8DF8-4F7DED27E575}" type="slidenum">
              <a:rPr lang="zh-CN" altLang="en-US" smtClean="0"/>
              <a:t>22</a:t>
            </a:fld>
            <a:endParaRPr lang="zh-CN" altLang="en-US"/>
          </a:p>
        </p:txBody>
      </p:sp>
    </p:spTree>
    <p:extLst>
      <p:ext uri="{BB962C8B-B14F-4D97-AF65-F5344CB8AC3E}">
        <p14:creationId xmlns:p14="http://schemas.microsoft.com/office/powerpoint/2010/main" val="2438984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C34C7-A887-47BD-8DF8-4F7DED27E575}" type="slidenum">
              <a:rPr lang="zh-CN" altLang="en-US" smtClean="0"/>
              <a:t>3</a:t>
            </a:fld>
            <a:endParaRPr lang="zh-CN" altLang="en-US"/>
          </a:p>
        </p:txBody>
      </p:sp>
    </p:spTree>
    <p:extLst>
      <p:ext uri="{BB962C8B-B14F-4D97-AF65-F5344CB8AC3E}">
        <p14:creationId xmlns:p14="http://schemas.microsoft.com/office/powerpoint/2010/main" val="2866347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171114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3059193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366487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6784571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723796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https://pixabay.com/static/uploads/photo/2014/12/01/06/41/meeting-552410_640.jpg</a:t>
            </a:r>
          </a:p>
          <a:p>
            <a:r>
              <a:rPr lang="en-US" altLang="zh-CN" dirty="0"/>
              <a:t>https://pixabay.com/static/uploads/photo/2015/07/17/22/43/student-849823_640.jpg</a:t>
            </a:r>
          </a:p>
          <a:p>
            <a:r>
              <a:rPr lang="en-US" altLang="zh-CN" dirty="0"/>
              <a:t>https</a:t>
            </a:r>
            <a:r>
              <a:rPr lang="en-US" altLang="zh-CN"/>
              <a:t>://pixabay.com/static/uploads/photo/2015/07/17/22/42/startup-849804_640.jpg</a:t>
            </a:r>
            <a:endParaRPr lang="en-US" altLang="zh-CN" dirty="0"/>
          </a:p>
          <a:p>
            <a:r>
              <a:rPr lang="en-US" altLang="zh-CN" dirty="0"/>
              <a:t>https://pixabay.com/static/uploads/photo/2015/07/17/22/43/student-849825_640.jpg</a:t>
            </a:r>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66FE4DD-09AF-4C1F-8306-6BC9CA549063}" type="slidenum">
              <a:rPr kumimoji="0" lang="zh-CN"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zh-CN" alt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4294425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A11FC66-B050-4E8F-8ADE-3DDAD4672D6A}" type="datetimeFigureOut">
              <a:rPr lang="zh-CN" altLang="en-US" smtClean="0">
                <a:solidFill>
                  <a:prstClr val="black">
                    <a:tint val="75000"/>
                  </a:prstClr>
                </a:solidFill>
              </a:rPr>
              <a:pPr/>
              <a:t>2020/1/15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7305BD4-BF06-4B7A-BD96-8676A16006B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8905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A11FC66-B050-4E8F-8ADE-3DDAD4672D6A}" type="datetimeFigureOut">
              <a:rPr lang="zh-CN" altLang="en-US" smtClean="0">
                <a:solidFill>
                  <a:prstClr val="black">
                    <a:tint val="75000"/>
                  </a:prstClr>
                </a:solidFill>
              </a:rPr>
              <a:pPr/>
              <a:t>2020/1/15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7305BD4-BF06-4B7A-BD96-8676A16006B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9372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A11FC66-B050-4E8F-8ADE-3DDAD4672D6A}" type="datetimeFigureOut">
              <a:rPr lang="zh-CN" altLang="en-US" smtClean="0">
                <a:solidFill>
                  <a:prstClr val="black">
                    <a:tint val="75000"/>
                  </a:prstClr>
                </a:solidFill>
              </a:rPr>
              <a:pPr/>
              <a:t>2020/1/15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7305BD4-BF06-4B7A-BD96-8676A16006B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8198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A11FC66-B050-4E8F-8ADE-3DDAD4672D6A}" type="datetimeFigureOut">
              <a:rPr lang="zh-CN" altLang="en-US" smtClean="0">
                <a:solidFill>
                  <a:prstClr val="black">
                    <a:tint val="75000"/>
                  </a:prstClr>
                </a:solidFill>
              </a:rPr>
              <a:pPr/>
              <a:t>2020/1/15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7305BD4-BF06-4B7A-BD96-8676A16006B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76787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A11FC66-B050-4E8F-8ADE-3DDAD4672D6A}" type="datetimeFigureOut">
              <a:rPr lang="zh-CN" altLang="en-US" smtClean="0">
                <a:solidFill>
                  <a:prstClr val="black">
                    <a:tint val="75000"/>
                  </a:prstClr>
                </a:solidFill>
              </a:rPr>
              <a:pPr/>
              <a:t>2020/1/15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7305BD4-BF06-4B7A-BD96-8676A16006B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010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A11FC66-B050-4E8F-8ADE-3DDAD4672D6A}" type="datetimeFigureOut">
              <a:rPr lang="zh-CN" altLang="en-US" smtClean="0">
                <a:solidFill>
                  <a:prstClr val="black">
                    <a:tint val="75000"/>
                  </a:prstClr>
                </a:solidFill>
              </a:rPr>
              <a:pPr/>
              <a:t>2020/1/15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7305BD4-BF06-4B7A-BD96-8676A16006B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0952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A11FC66-B050-4E8F-8ADE-3DDAD4672D6A}" type="datetimeFigureOut">
              <a:rPr lang="zh-CN" altLang="en-US" smtClean="0">
                <a:solidFill>
                  <a:prstClr val="black">
                    <a:tint val="75000"/>
                  </a:prstClr>
                </a:solidFill>
              </a:rPr>
              <a:pPr/>
              <a:t>2020/1/15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27305BD4-BF06-4B7A-BD96-8676A16006B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4569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p:cNvGrpSpPr/>
          <p:nvPr userDrawn="1"/>
        </p:nvGrpSpPr>
        <p:grpSpPr>
          <a:xfrm>
            <a:off x="362857" y="381000"/>
            <a:ext cx="11366329" cy="505326"/>
            <a:chOff x="-333828" y="685800"/>
            <a:chExt cx="11366329" cy="505326"/>
          </a:xfrm>
        </p:grpSpPr>
        <p:sp>
          <p:nvSpPr>
            <p:cNvPr id="7" name="任意多边形 1"/>
            <p:cNvSpPr/>
            <p:nvPr/>
          </p:nvSpPr>
          <p:spPr>
            <a:xfrm>
              <a:off x="-333828" y="949458"/>
              <a:ext cx="10596767" cy="49166"/>
            </a:xfrm>
            <a:custGeom>
              <a:avLst/>
              <a:gdLst>
                <a:gd name="connsiteX0" fmla="*/ 0 w 8734926"/>
                <a:gd name="connsiteY0" fmla="*/ 0 h 0"/>
                <a:gd name="connsiteX1" fmla="*/ 8734926 w 8734926"/>
                <a:gd name="connsiteY1" fmla="*/ 0 h 0"/>
              </a:gdLst>
              <a:ahLst/>
              <a:cxnLst>
                <a:cxn ang="0">
                  <a:pos x="connsiteX0" y="connsiteY0"/>
                </a:cxn>
                <a:cxn ang="0">
                  <a:pos x="connsiteX1" y="connsiteY1"/>
                </a:cxn>
              </a:cxnLst>
              <a:rect l="l" t="t" r="r" b="b"/>
              <a:pathLst>
                <a:path w="8734926">
                  <a:moveTo>
                    <a:pt x="0" y="0"/>
                  </a:moveTo>
                  <a:lnTo>
                    <a:pt x="8734926" y="0"/>
                  </a:lnTo>
                </a:path>
              </a:pathLst>
            </a:custGeom>
            <a:noFill/>
            <a:ln w="28575">
              <a:solidFill>
                <a:srgbClr val="3C6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nvGrpSpPr>
            <p:cNvPr id="8" name="组合 7"/>
            <p:cNvGrpSpPr/>
            <p:nvPr/>
          </p:nvGrpSpPr>
          <p:grpSpPr>
            <a:xfrm>
              <a:off x="10190747" y="685800"/>
              <a:ext cx="841754" cy="505326"/>
              <a:chOff x="9935484" y="641088"/>
              <a:chExt cx="1174754" cy="705234"/>
            </a:xfrm>
          </p:grpSpPr>
          <p:sp>
            <p:nvSpPr>
              <p:cNvPr id="9" name="任意多边形 25"/>
              <p:cNvSpPr/>
              <p:nvPr/>
            </p:nvSpPr>
            <p:spPr>
              <a:xfrm rot="5277978">
                <a:off x="10081223" y="495349"/>
                <a:ext cx="296180" cy="587658"/>
              </a:xfrm>
              <a:custGeom>
                <a:avLst/>
                <a:gdLst>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990" h="1503948">
                    <a:moveTo>
                      <a:pt x="589548" y="1503948"/>
                    </a:moveTo>
                    <a:lnTo>
                      <a:pt x="757990" y="1239253"/>
                    </a:lnTo>
                    <a:cubicBezTo>
                      <a:pt x="581526" y="1253541"/>
                      <a:pt x="524125" y="1210678"/>
                      <a:pt x="457200" y="1010653"/>
                    </a:cubicBezTo>
                    <a:lnTo>
                      <a:pt x="0" y="1010653"/>
                    </a:lnTo>
                    <a:cubicBezTo>
                      <a:pt x="36972" y="645194"/>
                      <a:pt x="85851" y="194009"/>
                      <a:pt x="360948" y="0"/>
                    </a:cubicBezTo>
                  </a:path>
                </a:pathLst>
              </a:custGeom>
              <a:noFill/>
              <a:ln w="28575">
                <a:solidFill>
                  <a:srgbClr val="3C6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0" name="任意多边形 28"/>
              <p:cNvSpPr/>
              <p:nvPr/>
            </p:nvSpPr>
            <p:spPr>
              <a:xfrm rot="5277978">
                <a:off x="10530272" y="602764"/>
                <a:ext cx="411414" cy="748519"/>
              </a:xfrm>
              <a:custGeom>
                <a:avLst/>
                <a:gdLst>
                  <a:gd name="connsiteX0" fmla="*/ 0 w 1052781"/>
                  <a:gd name="connsiteY0" fmla="*/ 1907487 h 1915627"/>
                  <a:gd name="connsiteX1" fmla="*/ 0 w 1052781"/>
                  <a:gd name="connsiteY1" fmla="*/ 1150461 h 1915627"/>
                  <a:gd name="connsiteX2" fmla="*/ 529104 w 1052781"/>
                  <a:gd name="connsiteY2" fmla="*/ 0 h 1915627"/>
                  <a:gd name="connsiteX3" fmla="*/ 1052781 w 1052781"/>
                  <a:gd name="connsiteY3" fmla="*/ 1142321 h 1915627"/>
                  <a:gd name="connsiteX4" fmla="*/ 1052781 w 1052781"/>
                  <a:gd name="connsiteY4" fmla="*/ 1915627 h 1915627"/>
                  <a:gd name="connsiteX0" fmla="*/ 0 w 1052781"/>
                  <a:gd name="connsiteY0" fmla="*/ 1907487 h 1915627"/>
                  <a:gd name="connsiteX1" fmla="*/ 0 w 1052781"/>
                  <a:gd name="connsiteY1" fmla="*/ 1150461 h 1915627"/>
                  <a:gd name="connsiteX2" fmla="*/ 529104 w 1052781"/>
                  <a:gd name="connsiteY2" fmla="*/ 0 h 1915627"/>
                  <a:gd name="connsiteX3" fmla="*/ 1052781 w 1052781"/>
                  <a:gd name="connsiteY3" fmla="*/ 1142321 h 1915627"/>
                  <a:gd name="connsiteX4" fmla="*/ 1052781 w 1052781"/>
                  <a:gd name="connsiteY4" fmla="*/ 1915627 h 1915627"/>
                  <a:gd name="connsiteX0" fmla="*/ 0 w 1052781"/>
                  <a:gd name="connsiteY0" fmla="*/ 1907487 h 1915627"/>
                  <a:gd name="connsiteX1" fmla="*/ 0 w 1052781"/>
                  <a:gd name="connsiteY1" fmla="*/ 1150461 h 1915627"/>
                  <a:gd name="connsiteX2" fmla="*/ 529104 w 1052781"/>
                  <a:gd name="connsiteY2" fmla="*/ 0 h 1915627"/>
                  <a:gd name="connsiteX3" fmla="*/ 1052781 w 1052781"/>
                  <a:gd name="connsiteY3" fmla="*/ 1142321 h 1915627"/>
                  <a:gd name="connsiteX4" fmla="*/ 1052781 w 1052781"/>
                  <a:gd name="connsiteY4" fmla="*/ 1915627 h 1915627"/>
                  <a:gd name="connsiteX0" fmla="*/ 118 w 1052899"/>
                  <a:gd name="connsiteY0" fmla="*/ 1907487 h 1915627"/>
                  <a:gd name="connsiteX1" fmla="*/ 118 w 1052899"/>
                  <a:gd name="connsiteY1" fmla="*/ 1150461 h 1915627"/>
                  <a:gd name="connsiteX2" fmla="*/ 529222 w 1052899"/>
                  <a:gd name="connsiteY2" fmla="*/ 0 h 1915627"/>
                  <a:gd name="connsiteX3" fmla="*/ 1052899 w 1052899"/>
                  <a:gd name="connsiteY3" fmla="*/ 1142321 h 1915627"/>
                  <a:gd name="connsiteX4" fmla="*/ 1052899 w 1052899"/>
                  <a:gd name="connsiteY4" fmla="*/ 1915627 h 1915627"/>
                  <a:gd name="connsiteX0" fmla="*/ 118 w 1052899"/>
                  <a:gd name="connsiteY0" fmla="*/ 1907487 h 1915627"/>
                  <a:gd name="connsiteX1" fmla="*/ 118 w 1052899"/>
                  <a:gd name="connsiteY1" fmla="*/ 1150461 h 1915627"/>
                  <a:gd name="connsiteX2" fmla="*/ 529222 w 1052899"/>
                  <a:gd name="connsiteY2" fmla="*/ 0 h 1915627"/>
                  <a:gd name="connsiteX3" fmla="*/ 1052899 w 1052899"/>
                  <a:gd name="connsiteY3" fmla="*/ 1142321 h 1915627"/>
                  <a:gd name="connsiteX4" fmla="*/ 1052899 w 1052899"/>
                  <a:gd name="connsiteY4" fmla="*/ 1915627 h 1915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2899" h="1915627">
                    <a:moveTo>
                      <a:pt x="118" y="1907487"/>
                    </a:moveTo>
                    <a:lnTo>
                      <a:pt x="118" y="1150461"/>
                    </a:lnTo>
                    <a:cubicBezTo>
                      <a:pt x="-7545" y="784227"/>
                      <a:pt x="358605" y="9675"/>
                      <a:pt x="529222" y="0"/>
                    </a:cubicBezTo>
                    <a:cubicBezTo>
                      <a:pt x="703781" y="6962"/>
                      <a:pt x="1045117" y="704037"/>
                      <a:pt x="1052899" y="1142321"/>
                    </a:cubicBezTo>
                    <a:lnTo>
                      <a:pt x="1052899" y="1915627"/>
                    </a:lnTo>
                  </a:path>
                </a:pathLst>
              </a:custGeom>
              <a:noFill/>
              <a:ln w="28575">
                <a:solidFill>
                  <a:srgbClr val="3C6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1" name="任意多边形 30"/>
              <p:cNvSpPr/>
              <p:nvPr/>
            </p:nvSpPr>
            <p:spPr>
              <a:xfrm rot="5277978" flipH="1">
                <a:off x="10092185" y="904403"/>
                <a:ext cx="296180" cy="587658"/>
              </a:xfrm>
              <a:custGeom>
                <a:avLst/>
                <a:gdLst>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990" h="1503948">
                    <a:moveTo>
                      <a:pt x="589548" y="1503948"/>
                    </a:moveTo>
                    <a:lnTo>
                      <a:pt x="757990" y="1239253"/>
                    </a:lnTo>
                    <a:cubicBezTo>
                      <a:pt x="581526" y="1253541"/>
                      <a:pt x="524125" y="1210678"/>
                      <a:pt x="457200" y="1010653"/>
                    </a:cubicBezTo>
                    <a:lnTo>
                      <a:pt x="0" y="1010653"/>
                    </a:lnTo>
                    <a:cubicBezTo>
                      <a:pt x="36972" y="645194"/>
                      <a:pt x="85851" y="194009"/>
                      <a:pt x="360948" y="0"/>
                    </a:cubicBezTo>
                  </a:path>
                </a:pathLst>
              </a:custGeom>
              <a:noFill/>
              <a:ln w="28575">
                <a:solidFill>
                  <a:srgbClr val="3C6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2" name="矩形 11"/>
              <p:cNvSpPr/>
              <p:nvPr/>
            </p:nvSpPr>
            <p:spPr>
              <a:xfrm rot="21555888">
                <a:off x="10360354" y="804058"/>
                <a:ext cx="528417" cy="365103"/>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3C69CA"/>
                    </a:solidFill>
                    <a:effectLst/>
                    <a:uLnTx/>
                    <a:uFillTx/>
                    <a:latin typeface="Haettenschweiler" panose="020B0706040902060204"/>
                    <a:ea typeface="微软雅黑" panose="020B0503020204020204" pitchFamily="34" charset="-122"/>
                    <a:cs typeface="BrowalliaUPC" panose="020B0604020202020204" pitchFamily="34" charset="-34"/>
                  </a:rPr>
                  <a:t>2019</a:t>
                </a:r>
                <a:endParaRPr kumimoji="0" lang="zh-CN" altLang="en-US" sz="1100" b="0" i="0" u="none" strike="noStrike" kern="0" cap="none" spc="0" normalizeH="0" baseline="0" noProof="0" dirty="0">
                  <a:ln>
                    <a:noFill/>
                  </a:ln>
                  <a:solidFill>
                    <a:srgbClr val="3C69CA"/>
                  </a:solidFill>
                  <a:effectLst/>
                  <a:uLnTx/>
                  <a:uFillTx/>
                </a:endParaRPr>
              </a:p>
            </p:txBody>
          </p:sp>
          <p:sp>
            <p:nvSpPr>
              <p:cNvPr id="13" name="椭圆 12"/>
              <p:cNvSpPr/>
              <p:nvPr/>
            </p:nvSpPr>
            <p:spPr>
              <a:xfrm>
                <a:off x="10151692" y="902370"/>
                <a:ext cx="192506" cy="192506"/>
              </a:xfrm>
              <a:prstGeom prst="ellipse">
                <a:avLst/>
              </a:prstGeom>
              <a:solidFill>
                <a:srgbClr val="3C6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sp>
        <p:nvSpPr>
          <p:cNvPr id="14" name="矩形 13"/>
          <p:cNvSpPr/>
          <p:nvPr userDrawn="1"/>
        </p:nvSpPr>
        <p:spPr>
          <a:xfrm>
            <a:off x="0" y="-590550"/>
            <a:ext cx="533400" cy="304800"/>
          </a:xfrm>
          <a:prstGeom prst="rect">
            <a:avLst/>
          </a:prstGeom>
          <a:solidFill>
            <a:srgbClr val="3C6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9643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11FC66-B050-4E8F-8ADE-3DDAD4672D6A}" type="datetimeFigureOut">
              <a:rPr lang="zh-CN" altLang="en-US" smtClean="0">
                <a:solidFill>
                  <a:prstClr val="black">
                    <a:tint val="75000"/>
                  </a:prstClr>
                </a:solidFill>
              </a:rPr>
              <a:pPr/>
              <a:t>2020/1/15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7305BD4-BF06-4B7A-BD96-8676A16006B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0452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A11FC66-B050-4E8F-8ADE-3DDAD4672D6A}" type="datetimeFigureOut">
              <a:rPr lang="zh-CN" altLang="en-US" smtClean="0">
                <a:solidFill>
                  <a:prstClr val="black">
                    <a:tint val="75000"/>
                  </a:prstClr>
                </a:solidFill>
              </a:rPr>
              <a:pPr/>
              <a:t>2020/1/15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7305BD4-BF06-4B7A-BD96-8676A16006B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9078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A11FC66-B050-4E8F-8ADE-3DDAD4672D6A}" type="datetimeFigureOut">
              <a:rPr lang="zh-CN" altLang="en-US" smtClean="0">
                <a:solidFill>
                  <a:prstClr val="black">
                    <a:tint val="75000"/>
                  </a:prstClr>
                </a:solidFill>
              </a:rPr>
              <a:pPr/>
              <a:t>2020/1/15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7305BD4-BF06-4B7A-BD96-8676A16006B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86326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11FC66-B050-4E8F-8ADE-3DDAD4672D6A}" type="datetimeFigureOut">
              <a:rPr lang="zh-CN" altLang="en-US" smtClean="0">
                <a:solidFill>
                  <a:prstClr val="black">
                    <a:tint val="75000"/>
                  </a:prstClr>
                </a:solidFill>
              </a:rPr>
              <a:pPr/>
              <a:t>2020/1/15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305BD4-BF06-4B7A-BD96-8676A16006B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85883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8.jp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8.jp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duankuPPT/"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8.jp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4" name="任意多边形 3"/>
          <p:cNvSpPr/>
          <p:nvPr/>
        </p:nvSpPr>
        <p:spPr>
          <a:xfrm>
            <a:off x="0" y="4418352"/>
            <a:ext cx="12192000" cy="2439646"/>
          </a:xfrm>
          <a:custGeom>
            <a:avLst/>
            <a:gdLst>
              <a:gd name="connsiteX0" fmla="*/ 0 w 12213772"/>
              <a:gd name="connsiteY0" fmla="*/ 2076994 h 2090057"/>
              <a:gd name="connsiteX1" fmla="*/ 0 w 12213772"/>
              <a:gd name="connsiteY1" fmla="*/ 0 h 2090057"/>
              <a:gd name="connsiteX2" fmla="*/ 1201783 w 12213772"/>
              <a:gd name="connsiteY2" fmla="*/ 156754 h 2090057"/>
              <a:gd name="connsiteX3" fmla="*/ 1698172 w 12213772"/>
              <a:gd name="connsiteY3" fmla="*/ 52251 h 2090057"/>
              <a:gd name="connsiteX4" fmla="*/ 3331029 w 12213772"/>
              <a:gd name="connsiteY4" fmla="*/ 222069 h 2090057"/>
              <a:gd name="connsiteX5" fmla="*/ 5826034 w 12213772"/>
              <a:gd name="connsiteY5" fmla="*/ 326571 h 2090057"/>
              <a:gd name="connsiteX6" fmla="*/ 6740434 w 12213772"/>
              <a:gd name="connsiteY6" fmla="*/ 470263 h 2090057"/>
              <a:gd name="connsiteX7" fmla="*/ 8921932 w 12213772"/>
              <a:gd name="connsiteY7" fmla="*/ 940526 h 2090057"/>
              <a:gd name="connsiteX8" fmla="*/ 10175966 w 12213772"/>
              <a:gd name="connsiteY8" fmla="*/ 1005840 h 2090057"/>
              <a:gd name="connsiteX9" fmla="*/ 11286309 w 12213772"/>
              <a:gd name="connsiteY9" fmla="*/ 1149531 h 2090057"/>
              <a:gd name="connsiteX10" fmla="*/ 11743509 w 12213772"/>
              <a:gd name="connsiteY10" fmla="*/ 1280160 h 2090057"/>
              <a:gd name="connsiteX11" fmla="*/ 12213772 w 12213772"/>
              <a:gd name="connsiteY11" fmla="*/ 1149531 h 2090057"/>
              <a:gd name="connsiteX12" fmla="*/ 12213772 w 12213772"/>
              <a:gd name="connsiteY12" fmla="*/ 2090057 h 2090057"/>
              <a:gd name="connsiteX13" fmla="*/ 0 w 12213772"/>
              <a:gd name="connsiteY13" fmla="*/ 2076994 h 2090057"/>
              <a:gd name="connsiteX0" fmla="*/ 0 w 12213772"/>
              <a:gd name="connsiteY0" fmla="*/ 2103119 h 2103119"/>
              <a:gd name="connsiteX1" fmla="*/ 0 w 12213772"/>
              <a:gd name="connsiteY1" fmla="*/ 0 h 2103119"/>
              <a:gd name="connsiteX2" fmla="*/ 1201783 w 12213772"/>
              <a:gd name="connsiteY2" fmla="*/ 156754 h 2103119"/>
              <a:gd name="connsiteX3" fmla="*/ 1698172 w 12213772"/>
              <a:gd name="connsiteY3" fmla="*/ 52251 h 2103119"/>
              <a:gd name="connsiteX4" fmla="*/ 3331029 w 12213772"/>
              <a:gd name="connsiteY4" fmla="*/ 222069 h 2103119"/>
              <a:gd name="connsiteX5" fmla="*/ 5826034 w 12213772"/>
              <a:gd name="connsiteY5" fmla="*/ 326571 h 2103119"/>
              <a:gd name="connsiteX6" fmla="*/ 6740434 w 12213772"/>
              <a:gd name="connsiteY6" fmla="*/ 470263 h 2103119"/>
              <a:gd name="connsiteX7" fmla="*/ 8921932 w 12213772"/>
              <a:gd name="connsiteY7" fmla="*/ 940526 h 2103119"/>
              <a:gd name="connsiteX8" fmla="*/ 10175966 w 12213772"/>
              <a:gd name="connsiteY8" fmla="*/ 1005840 h 2103119"/>
              <a:gd name="connsiteX9" fmla="*/ 11286309 w 12213772"/>
              <a:gd name="connsiteY9" fmla="*/ 1149531 h 2103119"/>
              <a:gd name="connsiteX10" fmla="*/ 11743509 w 12213772"/>
              <a:gd name="connsiteY10" fmla="*/ 1280160 h 2103119"/>
              <a:gd name="connsiteX11" fmla="*/ 12213772 w 12213772"/>
              <a:gd name="connsiteY11" fmla="*/ 1149531 h 2103119"/>
              <a:gd name="connsiteX12" fmla="*/ 12213772 w 12213772"/>
              <a:gd name="connsiteY12" fmla="*/ 2090057 h 2103119"/>
              <a:gd name="connsiteX13" fmla="*/ 0 w 12213772"/>
              <a:gd name="connsiteY13" fmla="*/ 2103119 h 2103119"/>
              <a:gd name="connsiteX0" fmla="*/ 0 w 12213772"/>
              <a:gd name="connsiteY0" fmla="*/ 2131976 h 2131976"/>
              <a:gd name="connsiteX1" fmla="*/ 0 w 12213772"/>
              <a:gd name="connsiteY1" fmla="*/ 28857 h 2131976"/>
              <a:gd name="connsiteX2" fmla="*/ 1201783 w 12213772"/>
              <a:gd name="connsiteY2" fmla="*/ 185611 h 2131976"/>
              <a:gd name="connsiteX3" fmla="*/ 1698172 w 12213772"/>
              <a:gd name="connsiteY3" fmla="*/ 81108 h 2131976"/>
              <a:gd name="connsiteX4" fmla="*/ 3331029 w 12213772"/>
              <a:gd name="connsiteY4" fmla="*/ 250926 h 2131976"/>
              <a:gd name="connsiteX5" fmla="*/ 5826034 w 12213772"/>
              <a:gd name="connsiteY5" fmla="*/ 355428 h 2131976"/>
              <a:gd name="connsiteX6" fmla="*/ 6740434 w 12213772"/>
              <a:gd name="connsiteY6" fmla="*/ 499120 h 2131976"/>
              <a:gd name="connsiteX7" fmla="*/ 8921932 w 12213772"/>
              <a:gd name="connsiteY7" fmla="*/ 969383 h 2131976"/>
              <a:gd name="connsiteX8" fmla="*/ 10175966 w 12213772"/>
              <a:gd name="connsiteY8" fmla="*/ 1034697 h 2131976"/>
              <a:gd name="connsiteX9" fmla="*/ 11286309 w 12213772"/>
              <a:gd name="connsiteY9" fmla="*/ 1178388 h 2131976"/>
              <a:gd name="connsiteX10" fmla="*/ 11743509 w 12213772"/>
              <a:gd name="connsiteY10" fmla="*/ 1309017 h 2131976"/>
              <a:gd name="connsiteX11" fmla="*/ 12213772 w 12213772"/>
              <a:gd name="connsiteY11" fmla="*/ 1178388 h 2131976"/>
              <a:gd name="connsiteX12" fmla="*/ 12213772 w 12213772"/>
              <a:gd name="connsiteY12" fmla="*/ 2118914 h 2131976"/>
              <a:gd name="connsiteX13" fmla="*/ 0 w 12213772"/>
              <a:gd name="connsiteY13" fmla="*/ 2131976 h 2131976"/>
              <a:gd name="connsiteX0" fmla="*/ 0 w 12213772"/>
              <a:gd name="connsiteY0" fmla="*/ 2152558 h 2152558"/>
              <a:gd name="connsiteX1" fmla="*/ 0 w 12213772"/>
              <a:gd name="connsiteY1" fmla="*/ 49439 h 2152558"/>
              <a:gd name="connsiteX2" fmla="*/ 1201783 w 12213772"/>
              <a:gd name="connsiteY2" fmla="*/ 206193 h 2152558"/>
              <a:gd name="connsiteX3" fmla="*/ 1698172 w 12213772"/>
              <a:gd name="connsiteY3" fmla="*/ 101690 h 2152558"/>
              <a:gd name="connsiteX4" fmla="*/ 3331029 w 12213772"/>
              <a:gd name="connsiteY4" fmla="*/ 271508 h 2152558"/>
              <a:gd name="connsiteX5" fmla="*/ 5826034 w 12213772"/>
              <a:gd name="connsiteY5" fmla="*/ 376010 h 2152558"/>
              <a:gd name="connsiteX6" fmla="*/ 6740434 w 12213772"/>
              <a:gd name="connsiteY6" fmla="*/ 519702 h 2152558"/>
              <a:gd name="connsiteX7" fmla="*/ 8921932 w 12213772"/>
              <a:gd name="connsiteY7" fmla="*/ 989965 h 2152558"/>
              <a:gd name="connsiteX8" fmla="*/ 10175966 w 12213772"/>
              <a:gd name="connsiteY8" fmla="*/ 1055279 h 2152558"/>
              <a:gd name="connsiteX9" fmla="*/ 11286309 w 12213772"/>
              <a:gd name="connsiteY9" fmla="*/ 1198970 h 2152558"/>
              <a:gd name="connsiteX10" fmla="*/ 11743509 w 12213772"/>
              <a:gd name="connsiteY10" fmla="*/ 1329599 h 2152558"/>
              <a:gd name="connsiteX11" fmla="*/ 12213772 w 12213772"/>
              <a:gd name="connsiteY11" fmla="*/ 1198970 h 2152558"/>
              <a:gd name="connsiteX12" fmla="*/ 12213772 w 12213772"/>
              <a:gd name="connsiteY12" fmla="*/ 2139496 h 2152558"/>
              <a:gd name="connsiteX13" fmla="*/ 0 w 12213772"/>
              <a:gd name="connsiteY13" fmla="*/ 2152558 h 2152558"/>
              <a:gd name="connsiteX0" fmla="*/ 0 w 12213772"/>
              <a:gd name="connsiteY0" fmla="*/ 2152558 h 2152558"/>
              <a:gd name="connsiteX1" fmla="*/ 0 w 12213772"/>
              <a:gd name="connsiteY1" fmla="*/ 49439 h 2152558"/>
              <a:gd name="connsiteX2" fmla="*/ 1201783 w 12213772"/>
              <a:gd name="connsiteY2" fmla="*/ 206193 h 2152558"/>
              <a:gd name="connsiteX3" fmla="*/ 1698172 w 12213772"/>
              <a:gd name="connsiteY3" fmla="*/ 101690 h 2152558"/>
              <a:gd name="connsiteX4" fmla="*/ 3331029 w 12213772"/>
              <a:gd name="connsiteY4" fmla="*/ 271508 h 2152558"/>
              <a:gd name="connsiteX5" fmla="*/ 5826034 w 12213772"/>
              <a:gd name="connsiteY5" fmla="*/ 376010 h 2152558"/>
              <a:gd name="connsiteX6" fmla="*/ 6740434 w 12213772"/>
              <a:gd name="connsiteY6" fmla="*/ 519702 h 2152558"/>
              <a:gd name="connsiteX7" fmla="*/ 8921932 w 12213772"/>
              <a:gd name="connsiteY7" fmla="*/ 989965 h 2152558"/>
              <a:gd name="connsiteX8" fmla="*/ 10175966 w 12213772"/>
              <a:gd name="connsiteY8" fmla="*/ 1055279 h 2152558"/>
              <a:gd name="connsiteX9" fmla="*/ 11286309 w 12213772"/>
              <a:gd name="connsiteY9" fmla="*/ 1198970 h 2152558"/>
              <a:gd name="connsiteX10" fmla="*/ 11743509 w 12213772"/>
              <a:gd name="connsiteY10" fmla="*/ 1329599 h 2152558"/>
              <a:gd name="connsiteX11" fmla="*/ 12213772 w 12213772"/>
              <a:gd name="connsiteY11" fmla="*/ 1198970 h 2152558"/>
              <a:gd name="connsiteX12" fmla="*/ 12213772 w 12213772"/>
              <a:gd name="connsiteY12" fmla="*/ 2139496 h 2152558"/>
              <a:gd name="connsiteX13" fmla="*/ 0 w 12213772"/>
              <a:gd name="connsiteY13" fmla="*/ 2152558 h 2152558"/>
              <a:gd name="connsiteX0" fmla="*/ 0 w 12213772"/>
              <a:gd name="connsiteY0" fmla="*/ 2152558 h 2152558"/>
              <a:gd name="connsiteX1" fmla="*/ 0 w 12213772"/>
              <a:gd name="connsiteY1" fmla="*/ 49439 h 2152558"/>
              <a:gd name="connsiteX2" fmla="*/ 1201783 w 12213772"/>
              <a:gd name="connsiteY2" fmla="*/ 206193 h 2152558"/>
              <a:gd name="connsiteX3" fmla="*/ 1698172 w 12213772"/>
              <a:gd name="connsiteY3" fmla="*/ 101690 h 2152558"/>
              <a:gd name="connsiteX4" fmla="*/ 3331029 w 12213772"/>
              <a:gd name="connsiteY4" fmla="*/ 271508 h 2152558"/>
              <a:gd name="connsiteX5" fmla="*/ 5826034 w 12213772"/>
              <a:gd name="connsiteY5" fmla="*/ 376010 h 2152558"/>
              <a:gd name="connsiteX6" fmla="*/ 6740434 w 12213772"/>
              <a:gd name="connsiteY6" fmla="*/ 519702 h 2152558"/>
              <a:gd name="connsiteX7" fmla="*/ 8921932 w 12213772"/>
              <a:gd name="connsiteY7" fmla="*/ 989965 h 2152558"/>
              <a:gd name="connsiteX8" fmla="*/ 10175966 w 12213772"/>
              <a:gd name="connsiteY8" fmla="*/ 1055279 h 2152558"/>
              <a:gd name="connsiteX9" fmla="*/ 11286309 w 12213772"/>
              <a:gd name="connsiteY9" fmla="*/ 1198970 h 2152558"/>
              <a:gd name="connsiteX10" fmla="*/ 11743509 w 12213772"/>
              <a:gd name="connsiteY10" fmla="*/ 1329599 h 2152558"/>
              <a:gd name="connsiteX11" fmla="*/ 12213772 w 12213772"/>
              <a:gd name="connsiteY11" fmla="*/ 1198970 h 2152558"/>
              <a:gd name="connsiteX12" fmla="*/ 12213772 w 12213772"/>
              <a:gd name="connsiteY12" fmla="*/ 2139496 h 2152558"/>
              <a:gd name="connsiteX13" fmla="*/ 0 w 12213772"/>
              <a:gd name="connsiteY13" fmla="*/ 2152558 h 2152558"/>
              <a:gd name="connsiteX0" fmla="*/ 0 w 12213772"/>
              <a:gd name="connsiteY0" fmla="*/ 2202431 h 2202431"/>
              <a:gd name="connsiteX1" fmla="*/ 0 w 12213772"/>
              <a:gd name="connsiteY1" fmla="*/ 99312 h 2202431"/>
              <a:gd name="connsiteX2" fmla="*/ 1201783 w 12213772"/>
              <a:gd name="connsiteY2" fmla="*/ 256066 h 2202431"/>
              <a:gd name="connsiteX3" fmla="*/ 1698172 w 12213772"/>
              <a:gd name="connsiteY3" fmla="*/ 151563 h 2202431"/>
              <a:gd name="connsiteX4" fmla="*/ 3331029 w 12213772"/>
              <a:gd name="connsiteY4" fmla="*/ 321381 h 2202431"/>
              <a:gd name="connsiteX5" fmla="*/ 5826034 w 12213772"/>
              <a:gd name="connsiteY5" fmla="*/ 425883 h 2202431"/>
              <a:gd name="connsiteX6" fmla="*/ 6740434 w 12213772"/>
              <a:gd name="connsiteY6" fmla="*/ 569575 h 2202431"/>
              <a:gd name="connsiteX7" fmla="*/ 8921932 w 12213772"/>
              <a:gd name="connsiteY7" fmla="*/ 1039838 h 2202431"/>
              <a:gd name="connsiteX8" fmla="*/ 10175966 w 12213772"/>
              <a:gd name="connsiteY8" fmla="*/ 1105152 h 2202431"/>
              <a:gd name="connsiteX9" fmla="*/ 11286309 w 12213772"/>
              <a:gd name="connsiteY9" fmla="*/ 1248843 h 2202431"/>
              <a:gd name="connsiteX10" fmla="*/ 11743509 w 12213772"/>
              <a:gd name="connsiteY10" fmla="*/ 1379472 h 2202431"/>
              <a:gd name="connsiteX11" fmla="*/ 12213772 w 12213772"/>
              <a:gd name="connsiteY11" fmla="*/ 1248843 h 2202431"/>
              <a:gd name="connsiteX12" fmla="*/ 12213772 w 12213772"/>
              <a:gd name="connsiteY12" fmla="*/ 2189369 h 2202431"/>
              <a:gd name="connsiteX13" fmla="*/ 0 w 12213772"/>
              <a:gd name="connsiteY13" fmla="*/ 2202431 h 2202431"/>
              <a:gd name="connsiteX0" fmla="*/ 0 w 12213772"/>
              <a:gd name="connsiteY0" fmla="*/ 2340332 h 2340332"/>
              <a:gd name="connsiteX1" fmla="*/ 0 w 12213772"/>
              <a:gd name="connsiteY1" fmla="*/ 237213 h 2340332"/>
              <a:gd name="connsiteX2" fmla="*/ 1201783 w 12213772"/>
              <a:gd name="connsiteY2" fmla="*/ 393967 h 2340332"/>
              <a:gd name="connsiteX3" fmla="*/ 1698172 w 12213772"/>
              <a:gd name="connsiteY3" fmla="*/ 289464 h 2340332"/>
              <a:gd name="connsiteX4" fmla="*/ 3331029 w 12213772"/>
              <a:gd name="connsiteY4" fmla="*/ 459282 h 2340332"/>
              <a:gd name="connsiteX5" fmla="*/ 5826034 w 12213772"/>
              <a:gd name="connsiteY5" fmla="*/ 563784 h 2340332"/>
              <a:gd name="connsiteX6" fmla="*/ 6740434 w 12213772"/>
              <a:gd name="connsiteY6" fmla="*/ 707476 h 2340332"/>
              <a:gd name="connsiteX7" fmla="*/ 8921932 w 12213772"/>
              <a:gd name="connsiteY7" fmla="*/ 1177739 h 2340332"/>
              <a:gd name="connsiteX8" fmla="*/ 10175966 w 12213772"/>
              <a:gd name="connsiteY8" fmla="*/ 1243053 h 2340332"/>
              <a:gd name="connsiteX9" fmla="*/ 11286309 w 12213772"/>
              <a:gd name="connsiteY9" fmla="*/ 1386744 h 2340332"/>
              <a:gd name="connsiteX10" fmla="*/ 11743509 w 12213772"/>
              <a:gd name="connsiteY10" fmla="*/ 1517373 h 2340332"/>
              <a:gd name="connsiteX11" fmla="*/ 12213772 w 12213772"/>
              <a:gd name="connsiteY11" fmla="*/ 1386744 h 2340332"/>
              <a:gd name="connsiteX12" fmla="*/ 12213772 w 12213772"/>
              <a:gd name="connsiteY12" fmla="*/ 2327270 h 2340332"/>
              <a:gd name="connsiteX13" fmla="*/ 0 w 12213772"/>
              <a:gd name="connsiteY13" fmla="*/ 2340332 h 2340332"/>
              <a:gd name="connsiteX0" fmla="*/ 0 w 12213772"/>
              <a:gd name="connsiteY0" fmla="*/ 2340332 h 2340332"/>
              <a:gd name="connsiteX1" fmla="*/ 0 w 12213772"/>
              <a:gd name="connsiteY1" fmla="*/ 237213 h 2340332"/>
              <a:gd name="connsiteX2" fmla="*/ 1201783 w 12213772"/>
              <a:gd name="connsiteY2" fmla="*/ 393967 h 2340332"/>
              <a:gd name="connsiteX3" fmla="*/ 1698172 w 12213772"/>
              <a:gd name="connsiteY3" fmla="*/ 289464 h 2340332"/>
              <a:gd name="connsiteX4" fmla="*/ 3331029 w 12213772"/>
              <a:gd name="connsiteY4" fmla="*/ 459282 h 2340332"/>
              <a:gd name="connsiteX5" fmla="*/ 5826034 w 12213772"/>
              <a:gd name="connsiteY5" fmla="*/ 563784 h 2340332"/>
              <a:gd name="connsiteX6" fmla="*/ 6740434 w 12213772"/>
              <a:gd name="connsiteY6" fmla="*/ 707476 h 2340332"/>
              <a:gd name="connsiteX7" fmla="*/ 8921932 w 12213772"/>
              <a:gd name="connsiteY7" fmla="*/ 1177739 h 2340332"/>
              <a:gd name="connsiteX8" fmla="*/ 10175966 w 12213772"/>
              <a:gd name="connsiteY8" fmla="*/ 1243053 h 2340332"/>
              <a:gd name="connsiteX9" fmla="*/ 11286309 w 12213772"/>
              <a:gd name="connsiteY9" fmla="*/ 1386744 h 2340332"/>
              <a:gd name="connsiteX10" fmla="*/ 11743509 w 12213772"/>
              <a:gd name="connsiteY10" fmla="*/ 1517373 h 2340332"/>
              <a:gd name="connsiteX11" fmla="*/ 12213772 w 12213772"/>
              <a:gd name="connsiteY11" fmla="*/ 1386744 h 2340332"/>
              <a:gd name="connsiteX12" fmla="*/ 12213772 w 12213772"/>
              <a:gd name="connsiteY12" fmla="*/ 2327270 h 2340332"/>
              <a:gd name="connsiteX13" fmla="*/ 0 w 12213772"/>
              <a:gd name="connsiteY13" fmla="*/ 2340332 h 2340332"/>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213772" h="2439646">
                <a:moveTo>
                  <a:pt x="0" y="2439646"/>
                </a:moveTo>
                <a:lnTo>
                  <a:pt x="0" y="336527"/>
                </a:lnTo>
                <a:cubicBezTo>
                  <a:pt x="426719" y="232024"/>
                  <a:pt x="840378" y="297339"/>
                  <a:pt x="1201783" y="493281"/>
                </a:cubicBezTo>
                <a:cubicBezTo>
                  <a:pt x="1367246" y="367007"/>
                  <a:pt x="1532709" y="358298"/>
                  <a:pt x="1698172" y="388778"/>
                </a:cubicBezTo>
                <a:cubicBezTo>
                  <a:pt x="2072640" y="-11816"/>
                  <a:pt x="3139441" y="-33588"/>
                  <a:pt x="3331029" y="558596"/>
                </a:cubicBezTo>
                <a:cubicBezTo>
                  <a:pt x="4149635" y="-268718"/>
                  <a:pt x="5334000" y="-129381"/>
                  <a:pt x="5826034" y="663098"/>
                </a:cubicBezTo>
                <a:cubicBezTo>
                  <a:pt x="6170023" y="567304"/>
                  <a:pt x="6487885" y="615201"/>
                  <a:pt x="6740434" y="806790"/>
                </a:cubicBezTo>
                <a:cubicBezTo>
                  <a:pt x="7559040" y="532469"/>
                  <a:pt x="8416835" y="728413"/>
                  <a:pt x="8921932" y="1277053"/>
                </a:cubicBezTo>
                <a:cubicBezTo>
                  <a:pt x="9339943" y="1129007"/>
                  <a:pt x="9797143" y="1163842"/>
                  <a:pt x="10175966" y="1342367"/>
                </a:cubicBezTo>
                <a:cubicBezTo>
                  <a:pt x="10533017" y="1181259"/>
                  <a:pt x="11046823" y="1176904"/>
                  <a:pt x="11286309" y="1486058"/>
                </a:cubicBezTo>
                <a:cubicBezTo>
                  <a:pt x="11438709" y="1464287"/>
                  <a:pt x="11617235" y="1494767"/>
                  <a:pt x="11743509" y="1616687"/>
                </a:cubicBezTo>
                <a:cubicBezTo>
                  <a:pt x="11874137" y="1494767"/>
                  <a:pt x="12057018" y="1464287"/>
                  <a:pt x="12213772" y="1486058"/>
                </a:cubicBezTo>
                <a:lnTo>
                  <a:pt x="12213772" y="2426584"/>
                </a:lnTo>
                <a:lnTo>
                  <a:pt x="0" y="2439646"/>
                </a:lnTo>
                <a:close/>
              </a:path>
            </a:pathLst>
          </a:cu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5" name="任意多边形 4"/>
          <p:cNvSpPr/>
          <p:nvPr/>
        </p:nvSpPr>
        <p:spPr>
          <a:xfrm>
            <a:off x="1" y="5111553"/>
            <a:ext cx="12192000" cy="1746447"/>
          </a:xfrm>
          <a:custGeom>
            <a:avLst/>
            <a:gdLst>
              <a:gd name="connsiteX0" fmla="*/ 0 w 12239897"/>
              <a:gd name="connsiteY0" fmla="*/ 731520 h 1606732"/>
              <a:gd name="connsiteX1" fmla="*/ 0 w 12239897"/>
              <a:gd name="connsiteY1" fmla="*/ 1606732 h 1606732"/>
              <a:gd name="connsiteX2" fmla="*/ 12239897 w 12239897"/>
              <a:gd name="connsiteY2" fmla="*/ 1606732 h 1606732"/>
              <a:gd name="connsiteX3" fmla="*/ 12239897 w 12239897"/>
              <a:gd name="connsiteY3" fmla="*/ 1240972 h 1606732"/>
              <a:gd name="connsiteX4" fmla="*/ 11743509 w 12239897"/>
              <a:gd name="connsiteY4" fmla="*/ 1502229 h 1606732"/>
              <a:gd name="connsiteX5" fmla="*/ 11338560 w 12239897"/>
              <a:gd name="connsiteY5" fmla="*/ 1423852 h 1606732"/>
              <a:gd name="connsiteX6" fmla="*/ 9927772 w 12239897"/>
              <a:gd name="connsiteY6" fmla="*/ 1306286 h 1606732"/>
              <a:gd name="connsiteX7" fmla="*/ 8843555 w 12239897"/>
              <a:gd name="connsiteY7" fmla="*/ 1384663 h 1606732"/>
              <a:gd name="connsiteX8" fmla="*/ 8125097 w 12239897"/>
              <a:gd name="connsiteY8" fmla="*/ 1188720 h 1606732"/>
              <a:gd name="connsiteX9" fmla="*/ 7445829 w 12239897"/>
              <a:gd name="connsiteY9" fmla="*/ 1031966 h 1606732"/>
              <a:gd name="connsiteX10" fmla="*/ 5786846 w 12239897"/>
              <a:gd name="connsiteY10" fmla="*/ 809898 h 1606732"/>
              <a:gd name="connsiteX11" fmla="*/ 4898572 w 12239897"/>
              <a:gd name="connsiteY11" fmla="*/ 339635 h 1606732"/>
              <a:gd name="connsiteX12" fmla="*/ 3161212 w 12239897"/>
              <a:gd name="connsiteY12" fmla="*/ 0 h 1606732"/>
              <a:gd name="connsiteX13" fmla="*/ 1658983 w 12239897"/>
              <a:gd name="connsiteY13" fmla="*/ 431075 h 1606732"/>
              <a:gd name="connsiteX14" fmla="*/ 757646 w 12239897"/>
              <a:gd name="connsiteY14" fmla="*/ 718458 h 1606732"/>
              <a:gd name="connsiteX15" fmla="*/ 0 w 12239897"/>
              <a:gd name="connsiteY15" fmla="*/ 731520 h 1606732"/>
              <a:gd name="connsiteX0" fmla="*/ 0 w 12239897"/>
              <a:gd name="connsiteY0" fmla="*/ 731520 h 1606732"/>
              <a:gd name="connsiteX1" fmla="*/ 0 w 12239897"/>
              <a:gd name="connsiteY1" fmla="*/ 1606732 h 1606732"/>
              <a:gd name="connsiteX2" fmla="*/ 12239897 w 12239897"/>
              <a:gd name="connsiteY2" fmla="*/ 1606732 h 1606732"/>
              <a:gd name="connsiteX3" fmla="*/ 12239897 w 12239897"/>
              <a:gd name="connsiteY3" fmla="*/ 1240972 h 1606732"/>
              <a:gd name="connsiteX4" fmla="*/ 11743509 w 12239897"/>
              <a:gd name="connsiteY4" fmla="*/ 1502229 h 1606732"/>
              <a:gd name="connsiteX5" fmla="*/ 11338560 w 12239897"/>
              <a:gd name="connsiteY5" fmla="*/ 1423852 h 1606732"/>
              <a:gd name="connsiteX6" fmla="*/ 9927772 w 12239897"/>
              <a:gd name="connsiteY6" fmla="*/ 1306286 h 1606732"/>
              <a:gd name="connsiteX7" fmla="*/ 8843555 w 12239897"/>
              <a:gd name="connsiteY7" fmla="*/ 1384663 h 1606732"/>
              <a:gd name="connsiteX8" fmla="*/ 8125097 w 12239897"/>
              <a:gd name="connsiteY8" fmla="*/ 1188720 h 1606732"/>
              <a:gd name="connsiteX9" fmla="*/ 7445829 w 12239897"/>
              <a:gd name="connsiteY9" fmla="*/ 1031966 h 1606732"/>
              <a:gd name="connsiteX10" fmla="*/ 5786846 w 12239897"/>
              <a:gd name="connsiteY10" fmla="*/ 809898 h 1606732"/>
              <a:gd name="connsiteX11" fmla="*/ 4898572 w 12239897"/>
              <a:gd name="connsiteY11" fmla="*/ 339635 h 1606732"/>
              <a:gd name="connsiteX12" fmla="*/ 3161212 w 12239897"/>
              <a:gd name="connsiteY12" fmla="*/ 0 h 1606732"/>
              <a:gd name="connsiteX13" fmla="*/ 1658983 w 12239897"/>
              <a:gd name="connsiteY13" fmla="*/ 431075 h 1606732"/>
              <a:gd name="connsiteX14" fmla="*/ 757646 w 12239897"/>
              <a:gd name="connsiteY14" fmla="*/ 718458 h 1606732"/>
              <a:gd name="connsiteX15" fmla="*/ 0 w 12239897"/>
              <a:gd name="connsiteY15" fmla="*/ 731520 h 1606732"/>
              <a:gd name="connsiteX0" fmla="*/ 0 w 12239897"/>
              <a:gd name="connsiteY0" fmla="*/ 731520 h 1606732"/>
              <a:gd name="connsiteX1" fmla="*/ 0 w 12239897"/>
              <a:gd name="connsiteY1" fmla="*/ 1606732 h 1606732"/>
              <a:gd name="connsiteX2" fmla="*/ 12239897 w 12239897"/>
              <a:gd name="connsiteY2" fmla="*/ 1606732 h 1606732"/>
              <a:gd name="connsiteX3" fmla="*/ 12239897 w 12239897"/>
              <a:gd name="connsiteY3" fmla="*/ 1240972 h 1606732"/>
              <a:gd name="connsiteX4" fmla="*/ 11743509 w 12239897"/>
              <a:gd name="connsiteY4" fmla="*/ 1502229 h 1606732"/>
              <a:gd name="connsiteX5" fmla="*/ 11338560 w 12239897"/>
              <a:gd name="connsiteY5" fmla="*/ 1423852 h 1606732"/>
              <a:gd name="connsiteX6" fmla="*/ 9927772 w 12239897"/>
              <a:gd name="connsiteY6" fmla="*/ 1306286 h 1606732"/>
              <a:gd name="connsiteX7" fmla="*/ 8843555 w 12239897"/>
              <a:gd name="connsiteY7" fmla="*/ 1384663 h 1606732"/>
              <a:gd name="connsiteX8" fmla="*/ 8125097 w 12239897"/>
              <a:gd name="connsiteY8" fmla="*/ 1188720 h 1606732"/>
              <a:gd name="connsiteX9" fmla="*/ 7445829 w 12239897"/>
              <a:gd name="connsiteY9" fmla="*/ 1031966 h 1606732"/>
              <a:gd name="connsiteX10" fmla="*/ 5786846 w 12239897"/>
              <a:gd name="connsiteY10" fmla="*/ 809898 h 1606732"/>
              <a:gd name="connsiteX11" fmla="*/ 4898572 w 12239897"/>
              <a:gd name="connsiteY11" fmla="*/ 339635 h 1606732"/>
              <a:gd name="connsiteX12" fmla="*/ 3161212 w 12239897"/>
              <a:gd name="connsiteY12" fmla="*/ 0 h 1606732"/>
              <a:gd name="connsiteX13" fmla="*/ 1658983 w 12239897"/>
              <a:gd name="connsiteY13" fmla="*/ 431075 h 1606732"/>
              <a:gd name="connsiteX14" fmla="*/ 757646 w 12239897"/>
              <a:gd name="connsiteY14" fmla="*/ 718458 h 1606732"/>
              <a:gd name="connsiteX15" fmla="*/ 0 w 12239897"/>
              <a:gd name="connsiteY15" fmla="*/ 731520 h 1606732"/>
              <a:gd name="connsiteX0" fmla="*/ 0 w 12239897"/>
              <a:gd name="connsiteY0" fmla="*/ 731520 h 1606732"/>
              <a:gd name="connsiteX1" fmla="*/ 0 w 12239897"/>
              <a:gd name="connsiteY1" fmla="*/ 1606732 h 1606732"/>
              <a:gd name="connsiteX2" fmla="*/ 12239897 w 12239897"/>
              <a:gd name="connsiteY2" fmla="*/ 1606732 h 1606732"/>
              <a:gd name="connsiteX3" fmla="*/ 12239897 w 12239897"/>
              <a:gd name="connsiteY3" fmla="*/ 1240972 h 1606732"/>
              <a:gd name="connsiteX4" fmla="*/ 11743509 w 12239897"/>
              <a:gd name="connsiteY4" fmla="*/ 1502229 h 1606732"/>
              <a:gd name="connsiteX5" fmla="*/ 11338560 w 12239897"/>
              <a:gd name="connsiteY5" fmla="*/ 1423852 h 1606732"/>
              <a:gd name="connsiteX6" fmla="*/ 9927772 w 12239897"/>
              <a:gd name="connsiteY6" fmla="*/ 1306286 h 1606732"/>
              <a:gd name="connsiteX7" fmla="*/ 8843555 w 12239897"/>
              <a:gd name="connsiteY7" fmla="*/ 1384663 h 1606732"/>
              <a:gd name="connsiteX8" fmla="*/ 8125097 w 12239897"/>
              <a:gd name="connsiteY8" fmla="*/ 1188720 h 1606732"/>
              <a:gd name="connsiteX9" fmla="*/ 7445829 w 12239897"/>
              <a:gd name="connsiteY9" fmla="*/ 1031966 h 1606732"/>
              <a:gd name="connsiteX10" fmla="*/ 5786846 w 12239897"/>
              <a:gd name="connsiteY10" fmla="*/ 809898 h 1606732"/>
              <a:gd name="connsiteX11" fmla="*/ 4898572 w 12239897"/>
              <a:gd name="connsiteY11" fmla="*/ 339635 h 1606732"/>
              <a:gd name="connsiteX12" fmla="*/ 3161212 w 12239897"/>
              <a:gd name="connsiteY12" fmla="*/ 0 h 1606732"/>
              <a:gd name="connsiteX13" fmla="*/ 1658983 w 12239897"/>
              <a:gd name="connsiteY13" fmla="*/ 431075 h 1606732"/>
              <a:gd name="connsiteX14" fmla="*/ 757646 w 12239897"/>
              <a:gd name="connsiteY14" fmla="*/ 718458 h 1606732"/>
              <a:gd name="connsiteX15" fmla="*/ 0 w 12239897"/>
              <a:gd name="connsiteY15" fmla="*/ 731520 h 1606732"/>
              <a:gd name="connsiteX0" fmla="*/ 0 w 12239897"/>
              <a:gd name="connsiteY0" fmla="*/ 731520 h 1606732"/>
              <a:gd name="connsiteX1" fmla="*/ 0 w 12239897"/>
              <a:gd name="connsiteY1" fmla="*/ 1606732 h 1606732"/>
              <a:gd name="connsiteX2" fmla="*/ 12239897 w 12239897"/>
              <a:gd name="connsiteY2" fmla="*/ 1606732 h 1606732"/>
              <a:gd name="connsiteX3" fmla="*/ 12239897 w 12239897"/>
              <a:gd name="connsiteY3" fmla="*/ 1240972 h 1606732"/>
              <a:gd name="connsiteX4" fmla="*/ 11743509 w 12239897"/>
              <a:gd name="connsiteY4" fmla="*/ 1502229 h 1606732"/>
              <a:gd name="connsiteX5" fmla="*/ 11338560 w 12239897"/>
              <a:gd name="connsiteY5" fmla="*/ 1423852 h 1606732"/>
              <a:gd name="connsiteX6" fmla="*/ 9927772 w 12239897"/>
              <a:gd name="connsiteY6" fmla="*/ 1306286 h 1606732"/>
              <a:gd name="connsiteX7" fmla="*/ 8843555 w 12239897"/>
              <a:gd name="connsiteY7" fmla="*/ 1384663 h 1606732"/>
              <a:gd name="connsiteX8" fmla="*/ 8125097 w 12239897"/>
              <a:gd name="connsiteY8" fmla="*/ 1188720 h 1606732"/>
              <a:gd name="connsiteX9" fmla="*/ 7445829 w 12239897"/>
              <a:gd name="connsiteY9" fmla="*/ 1031966 h 1606732"/>
              <a:gd name="connsiteX10" fmla="*/ 5786846 w 12239897"/>
              <a:gd name="connsiteY10" fmla="*/ 809898 h 1606732"/>
              <a:gd name="connsiteX11" fmla="*/ 4898572 w 12239897"/>
              <a:gd name="connsiteY11" fmla="*/ 339635 h 1606732"/>
              <a:gd name="connsiteX12" fmla="*/ 3161212 w 12239897"/>
              <a:gd name="connsiteY12" fmla="*/ 0 h 1606732"/>
              <a:gd name="connsiteX13" fmla="*/ 1658983 w 12239897"/>
              <a:gd name="connsiteY13" fmla="*/ 431075 h 1606732"/>
              <a:gd name="connsiteX14" fmla="*/ 757646 w 12239897"/>
              <a:gd name="connsiteY14" fmla="*/ 718458 h 1606732"/>
              <a:gd name="connsiteX15" fmla="*/ 0 w 12239897"/>
              <a:gd name="connsiteY15" fmla="*/ 731520 h 1606732"/>
              <a:gd name="connsiteX0" fmla="*/ 0 w 12239897"/>
              <a:gd name="connsiteY0" fmla="*/ 731520 h 1606732"/>
              <a:gd name="connsiteX1" fmla="*/ 0 w 12239897"/>
              <a:gd name="connsiteY1" fmla="*/ 1606732 h 1606732"/>
              <a:gd name="connsiteX2" fmla="*/ 12239897 w 12239897"/>
              <a:gd name="connsiteY2" fmla="*/ 1606732 h 1606732"/>
              <a:gd name="connsiteX3" fmla="*/ 12239897 w 12239897"/>
              <a:gd name="connsiteY3" fmla="*/ 1240972 h 1606732"/>
              <a:gd name="connsiteX4" fmla="*/ 11743509 w 12239897"/>
              <a:gd name="connsiteY4" fmla="*/ 1502229 h 1606732"/>
              <a:gd name="connsiteX5" fmla="*/ 11338560 w 12239897"/>
              <a:gd name="connsiteY5" fmla="*/ 1423852 h 1606732"/>
              <a:gd name="connsiteX6" fmla="*/ 9927772 w 12239897"/>
              <a:gd name="connsiteY6" fmla="*/ 1306286 h 1606732"/>
              <a:gd name="connsiteX7" fmla="*/ 8843555 w 12239897"/>
              <a:gd name="connsiteY7" fmla="*/ 1384663 h 1606732"/>
              <a:gd name="connsiteX8" fmla="*/ 8125097 w 12239897"/>
              <a:gd name="connsiteY8" fmla="*/ 1188720 h 1606732"/>
              <a:gd name="connsiteX9" fmla="*/ 7445829 w 12239897"/>
              <a:gd name="connsiteY9" fmla="*/ 1031966 h 1606732"/>
              <a:gd name="connsiteX10" fmla="*/ 5786846 w 12239897"/>
              <a:gd name="connsiteY10" fmla="*/ 809898 h 1606732"/>
              <a:gd name="connsiteX11" fmla="*/ 4898572 w 12239897"/>
              <a:gd name="connsiteY11" fmla="*/ 339635 h 1606732"/>
              <a:gd name="connsiteX12" fmla="*/ 3161212 w 12239897"/>
              <a:gd name="connsiteY12" fmla="*/ 0 h 1606732"/>
              <a:gd name="connsiteX13" fmla="*/ 1658983 w 12239897"/>
              <a:gd name="connsiteY13" fmla="*/ 431075 h 1606732"/>
              <a:gd name="connsiteX14" fmla="*/ 757646 w 12239897"/>
              <a:gd name="connsiteY14" fmla="*/ 718458 h 1606732"/>
              <a:gd name="connsiteX15" fmla="*/ 0 w 12239897"/>
              <a:gd name="connsiteY15" fmla="*/ 731520 h 1606732"/>
              <a:gd name="connsiteX0" fmla="*/ 0 w 12239897"/>
              <a:gd name="connsiteY0" fmla="*/ 878419 h 1753631"/>
              <a:gd name="connsiteX1" fmla="*/ 0 w 12239897"/>
              <a:gd name="connsiteY1" fmla="*/ 1753631 h 1753631"/>
              <a:gd name="connsiteX2" fmla="*/ 12239897 w 12239897"/>
              <a:gd name="connsiteY2" fmla="*/ 1753631 h 1753631"/>
              <a:gd name="connsiteX3" fmla="*/ 12239897 w 12239897"/>
              <a:gd name="connsiteY3" fmla="*/ 1387871 h 1753631"/>
              <a:gd name="connsiteX4" fmla="*/ 11743509 w 12239897"/>
              <a:gd name="connsiteY4" fmla="*/ 1649128 h 1753631"/>
              <a:gd name="connsiteX5" fmla="*/ 11338560 w 12239897"/>
              <a:gd name="connsiteY5" fmla="*/ 1570751 h 1753631"/>
              <a:gd name="connsiteX6" fmla="*/ 9927772 w 12239897"/>
              <a:gd name="connsiteY6" fmla="*/ 1453185 h 1753631"/>
              <a:gd name="connsiteX7" fmla="*/ 8843555 w 12239897"/>
              <a:gd name="connsiteY7" fmla="*/ 1531562 h 1753631"/>
              <a:gd name="connsiteX8" fmla="*/ 8125097 w 12239897"/>
              <a:gd name="connsiteY8" fmla="*/ 1335619 h 1753631"/>
              <a:gd name="connsiteX9" fmla="*/ 7445829 w 12239897"/>
              <a:gd name="connsiteY9" fmla="*/ 1178865 h 1753631"/>
              <a:gd name="connsiteX10" fmla="*/ 5786846 w 12239897"/>
              <a:gd name="connsiteY10" fmla="*/ 956797 h 1753631"/>
              <a:gd name="connsiteX11" fmla="*/ 4898572 w 12239897"/>
              <a:gd name="connsiteY11" fmla="*/ 486534 h 1753631"/>
              <a:gd name="connsiteX12" fmla="*/ 3161212 w 12239897"/>
              <a:gd name="connsiteY12" fmla="*/ 146899 h 1753631"/>
              <a:gd name="connsiteX13" fmla="*/ 1658983 w 12239897"/>
              <a:gd name="connsiteY13" fmla="*/ 577974 h 1753631"/>
              <a:gd name="connsiteX14" fmla="*/ 757646 w 12239897"/>
              <a:gd name="connsiteY14" fmla="*/ 865357 h 1753631"/>
              <a:gd name="connsiteX15" fmla="*/ 0 w 12239897"/>
              <a:gd name="connsiteY15" fmla="*/ 878419 h 1753631"/>
              <a:gd name="connsiteX0" fmla="*/ 0 w 12239897"/>
              <a:gd name="connsiteY0" fmla="*/ 878419 h 1753631"/>
              <a:gd name="connsiteX1" fmla="*/ 0 w 12239897"/>
              <a:gd name="connsiteY1" fmla="*/ 1753631 h 1753631"/>
              <a:gd name="connsiteX2" fmla="*/ 12239897 w 12239897"/>
              <a:gd name="connsiteY2" fmla="*/ 1753631 h 1753631"/>
              <a:gd name="connsiteX3" fmla="*/ 12239897 w 12239897"/>
              <a:gd name="connsiteY3" fmla="*/ 1387871 h 1753631"/>
              <a:gd name="connsiteX4" fmla="*/ 11743509 w 12239897"/>
              <a:gd name="connsiteY4" fmla="*/ 1649128 h 1753631"/>
              <a:gd name="connsiteX5" fmla="*/ 11338560 w 12239897"/>
              <a:gd name="connsiteY5" fmla="*/ 1570751 h 1753631"/>
              <a:gd name="connsiteX6" fmla="*/ 9927772 w 12239897"/>
              <a:gd name="connsiteY6" fmla="*/ 1453185 h 1753631"/>
              <a:gd name="connsiteX7" fmla="*/ 8843555 w 12239897"/>
              <a:gd name="connsiteY7" fmla="*/ 1531562 h 1753631"/>
              <a:gd name="connsiteX8" fmla="*/ 8125097 w 12239897"/>
              <a:gd name="connsiteY8" fmla="*/ 1335619 h 1753631"/>
              <a:gd name="connsiteX9" fmla="*/ 7445829 w 12239897"/>
              <a:gd name="connsiteY9" fmla="*/ 1178865 h 1753631"/>
              <a:gd name="connsiteX10" fmla="*/ 5786846 w 12239897"/>
              <a:gd name="connsiteY10" fmla="*/ 956797 h 1753631"/>
              <a:gd name="connsiteX11" fmla="*/ 4898572 w 12239897"/>
              <a:gd name="connsiteY11" fmla="*/ 486534 h 1753631"/>
              <a:gd name="connsiteX12" fmla="*/ 3161212 w 12239897"/>
              <a:gd name="connsiteY12" fmla="*/ 146899 h 1753631"/>
              <a:gd name="connsiteX13" fmla="*/ 1658983 w 12239897"/>
              <a:gd name="connsiteY13" fmla="*/ 577974 h 1753631"/>
              <a:gd name="connsiteX14" fmla="*/ 757646 w 12239897"/>
              <a:gd name="connsiteY14" fmla="*/ 865357 h 1753631"/>
              <a:gd name="connsiteX15" fmla="*/ 0 w 12239897"/>
              <a:gd name="connsiteY15" fmla="*/ 878419 h 1753631"/>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39897" h="1759509">
                <a:moveTo>
                  <a:pt x="0" y="884297"/>
                </a:moveTo>
                <a:lnTo>
                  <a:pt x="0" y="1759509"/>
                </a:lnTo>
                <a:lnTo>
                  <a:pt x="12239897" y="1759509"/>
                </a:lnTo>
                <a:lnTo>
                  <a:pt x="12239897" y="1393749"/>
                </a:lnTo>
                <a:cubicBezTo>
                  <a:pt x="12074434" y="1389395"/>
                  <a:pt x="11856721" y="1450355"/>
                  <a:pt x="11743509" y="1655006"/>
                </a:cubicBezTo>
                <a:cubicBezTo>
                  <a:pt x="11554097" y="1537440"/>
                  <a:pt x="11525794" y="1511315"/>
                  <a:pt x="11338560" y="1576629"/>
                </a:cubicBezTo>
                <a:cubicBezTo>
                  <a:pt x="11090366" y="1236995"/>
                  <a:pt x="10502537" y="1014926"/>
                  <a:pt x="9927772" y="1459063"/>
                </a:cubicBezTo>
                <a:cubicBezTo>
                  <a:pt x="9749246" y="1132492"/>
                  <a:pt x="9152710" y="988799"/>
                  <a:pt x="8843555" y="1537440"/>
                </a:cubicBezTo>
                <a:cubicBezTo>
                  <a:pt x="8708572" y="1328434"/>
                  <a:pt x="8377646" y="1250057"/>
                  <a:pt x="8125097" y="1341497"/>
                </a:cubicBezTo>
                <a:cubicBezTo>
                  <a:pt x="7990114" y="1145554"/>
                  <a:pt x="7698378" y="1067177"/>
                  <a:pt x="7445829" y="1184743"/>
                </a:cubicBezTo>
                <a:cubicBezTo>
                  <a:pt x="7036527" y="771086"/>
                  <a:pt x="6339840" y="801566"/>
                  <a:pt x="5786846" y="962675"/>
                </a:cubicBezTo>
                <a:cubicBezTo>
                  <a:pt x="5660572" y="570790"/>
                  <a:pt x="5259977" y="400972"/>
                  <a:pt x="4898572" y="492412"/>
                </a:cubicBezTo>
                <a:cubicBezTo>
                  <a:pt x="4593772" y="-51875"/>
                  <a:pt x="3727269" y="-112833"/>
                  <a:pt x="3161212" y="152777"/>
                </a:cubicBezTo>
                <a:cubicBezTo>
                  <a:pt x="2333898" y="-121542"/>
                  <a:pt x="1898469" y="-30103"/>
                  <a:pt x="1658983" y="583852"/>
                </a:cubicBezTo>
                <a:cubicBezTo>
                  <a:pt x="1358537" y="562080"/>
                  <a:pt x="979715" y="749315"/>
                  <a:pt x="757646" y="871235"/>
                </a:cubicBezTo>
                <a:cubicBezTo>
                  <a:pt x="518160" y="797212"/>
                  <a:pt x="265612" y="827691"/>
                  <a:pt x="0" y="884297"/>
                </a:cubicBezTo>
                <a:close/>
              </a:path>
            </a:pathLst>
          </a:cu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36" name="矩形 35"/>
          <p:cNvSpPr/>
          <p:nvPr/>
        </p:nvSpPr>
        <p:spPr>
          <a:xfrm flipH="1">
            <a:off x="1198371" y="1687188"/>
            <a:ext cx="5394906" cy="1323439"/>
          </a:xfrm>
          <a:prstGeom prst="rect">
            <a:avLst/>
          </a:prstGeom>
          <a:ln>
            <a:noFill/>
          </a:ln>
        </p:spPr>
        <p:txBody>
          <a:bodyPr wrap="square">
            <a:spAutoFit/>
          </a:bodyPr>
          <a:lstStyle/>
          <a:p>
            <a:pPr lvl="0" algn="ctr"/>
            <a:r>
              <a:rPr kumimoji="0" lang="zh-CN" altLang="en-US" sz="4000" b="1" i="0" u="none" strike="noStrike" kern="0" cap="none" spc="0" normalizeH="0" baseline="0" noProof="0" dirty="0">
                <a:ln>
                  <a:noFill/>
                </a:ln>
                <a:solidFill>
                  <a:prstClr val="white"/>
                </a:solidFill>
                <a:effectLst/>
                <a:uLnTx/>
                <a:uFillTx/>
                <a:latin typeface="Haettenschweiler" panose="020B0706040902060204"/>
                <a:ea typeface="微软雅黑" panose="020B0503020204020204" pitchFamily="34" charset="-122"/>
                <a:cs typeface="BrowalliaUPC" panose="020B0604020202020204" pitchFamily="34" charset="-34"/>
              </a:rPr>
              <a:t>蓝色创意简约</a:t>
            </a:r>
            <a:endParaRPr kumimoji="0" lang="en-US" altLang="zh-CN" sz="4000" b="1" i="0" u="none" strike="noStrike" kern="0" cap="none" spc="0" normalizeH="0" baseline="0" noProof="0" dirty="0">
              <a:ln>
                <a:noFill/>
              </a:ln>
              <a:solidFill>
                <a:prstClr val="white"/>
              </a:solidFill>
              <a:effectLst/>
              <a:uLnTx/>
              <a:uFillTx/>
              <a:latin typeface="Haettenschweiler" panose="020B0706040902060204"/>
              <a:ea typeface="微软雅黑" panose="020B0503020204020204" pitchFamily="34" charset="-122"/>
              <a:cs typeface="BrowalliaUPC" panose="020B0604020202020204" pitchFamily="34" charset="-34"/>
            </a:endParaRPr>
          </a:p>
          <a:p>
            <a:pPr lvl="0" algn="ctr"/>
            <a:r>
              <a:rPr kumimoji="0" lang="zh-CN" altLang="en-US" sz="4000" b="0" i="0" u="none" strike="noStrike" kern="0" cap="none" spc="0" normalizeH="0" baseline="0" noProof="0" dirty="0">
                <a:ln>
                  <a:noFill/>
                </a:ln>
                <a:solidFill>
                  <a:prstClr val="white"/>
                </a:solidFill>
                <a:effectLst/>
                <a:uLnTx/>
                <a:uFillTx/>
                <a:latin typeface="Haettenschweiler" panose="020B0706040902060204"/>
                <a:ea typeface="微软雅黑" panose="020B0503020204020204" pitchFamily="34" charset="-122"/>
                <a:cs typeface="BrowalliaUPC" panose="020B0604020202020204" pitchFamily="34" charset="-34"/>
              </a:rPr>
              <a:t>年终总结述职汇报模版</a:t>
            </a:r>
            <a:endParaRPr kumimoji="0" lang="en-US" altLang="zh-CN" sz="4000" b="0" i="0" u="none" strike="noStrike" kern="0" cap="none" spc="0" normalizeH="0" baseline="0" noProof="0" dirty="0">
              <a:ln>
                <a:noFill/>
              </a:ln>
              <a:solidFill>
                <a:prstClr val="white"/>
              </a:solidFill>
              <a:effectLst/>
              <a:uLnTx/>
              <a:uFillTx/>
              <a:latin typeface="Haettenschweiler" panose="020B0706040902060204"/>
              <a:ea typeface="微软雅黑" panose="020B0503020204020204" pitchFamily="34" charset="-122"/>
              <a:cs typeface="BrowalliaUPC" panose="020B0604020202020204" pitchFamily="34" charset="-34"/>
            </a:endParaRPr>
          </a:p>
        </p:txBody>
      </p:sp>
      <p:sp>
        <p:nvSpPr>
          <p:cNvPr id="37" name="矩形 36"/>
          <p:cNvSpPr/>
          <p:nvPr/>
        </p:nvSpPr>
        <p:spPr>
          <a:xfrm flipH="1">
            <a:off x="1198371" y="2972940"/>
            <a:ext cx="5493524" cy="40011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 </a:t>
            </a: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工作总结 </a:t>
            </a:r>
            <a:r>
              <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a:t>
            </a: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 商务报告 </a:t>
            </a:r>
            <a:r>
              <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a:t>
            </a: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 新年计划 </a:t>
            </a:r>
            <a:r>
              <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a:t>
            </a: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 商务展示 </a:t>
            </a:r>
            <a:r>
              <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 </a:t>
            </a: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4" name="任意多边形 23"/>
          <p:cNvSpPr/>
          <p:nvPr/>
        </p:nvSpPr>
        <p:spPr>
          <a:xfrm>
            <a:off x="1472303" y="3527194"/>
            <a:ext cx="5949863" cy="0"/>
          </a:xfrm>
          <a:custGeom>
            <a:avLst/>
            <a:gdLst>
              <a:gd name="connsiteX0" fmla="*/ 0 w 5949863"/>
              <a:gd name="connsiteY0" fmla="*/ 0 h 0"/>
              <a:gd name="connsiteX1" fmla="*/ 5949863 w 5949863"/>
              <a:gd name="connsiteY1" fmla="*/ 0 h 0"/>
            </a:gdLst>
            <a:ahLst/>
            <a:cxnLst>
              <a:cxn ang="0">
                <a:pos x="connsiteX0" y="connsiteY0"/>
              </a:cxn>
              <a:cxn ang="0">
                <a:pos x="connsiteX1" y="connsiteY1"/>
              </a:cxn>
            </a:cxnLst>
            <a:rect l="l" t="t" r="r" b="b"/>
            <a:pathLst>
              <a:path w="5949863">
                <a:moveTo>
                  <a:pt x="0" y="0"/>
                </a:moveTo>
                <a:lnTo>
                  <a:pt x="5949863"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25" name="任意多边形 24"/>
          <p:cNvSpPr/>
          <p:nvPr/>
        </p:nvSpPr>
        <p:spPr>
          <a:xfrm>
            <a:off x="8449300" y="3514668"/>
            <a:ext cx="2404997" cy="0"/>
          </a:xfrm>
          <a:custGeom>
            <a:avLst/>
            <a:gdLst>
              <a:gd name="connsiteX0" fmla="*/ 0 w 2404997"/>
              <a:gd name="connsiteY0" fmla="*/ 0 h 0"/>
              <a:gd name="connsiteX1" fmla="*/ 2404997 w 2404997"/>
              <a:gd name="connsiteY1" fmla="*/ 0 h 0"/>
            </a:gdLst>
            <a:ahLst/>
            <a:cxnLst>
              <a:cxn ang="0">
                <a:pos x="connsiteX0" y="connsiteY0"/>
              </a:cxn>
              <a:cxn ang="0">
                <a:pos x="connsiteX1" y="connsiteY1"/>
              </a:cxn>
            </a:cxnLst>
            <a:rect l="l" t="t" r="r" b="b"/>
            <a:pathLst>
              <a:path w="2404997">
                <a:moveTo>
                  <a:pt x="0" y="0"/>
                </a:moveTo>
                <a:lnTo>
                  <a:pt x="2404997"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29" name="任意多边形 28"/>
          <p:cNvSpPr/>
          <p:nvPr/>
        </p:nvSpPr>
        <p:spPr>
          <a:xfrm>
            <a:off x="4794069" y="2987922"/>
            <a:ext cx="3633702" cy="2452480"/>
          </a:xfrm>
          <a:custGeom>
            <a:avLst/>
            <a:gdLst>
              <a:gd name="connsiteX0" fmla="*/ 3481302 w 3633702"/>
              <a:gd name="connsiteY0" fmla="*/ 0 h 2452480"/>
              <a:gd name="connsiteX1" fmla="*/ 3633702 w 3633702"/>
              <a:gd name="connsiteY1" fmla="*/ 133350 h 2452480"/>
              <a:gd name="connsiteX2" fmla="*/ 2138277 w 3633702"/>
              <a:gd name="connsiteY2" fmla="*/ 1600200 h 2452480"/>
              <a:gd name="connsiteX3" fmla="*/ 1709652 w 3633702"/>
              <a:gd name="connsiteY3" fmla="*/ 1314450 h 2452480"/>
              <a:gd name="connsiteX4" fmla="*/ 1176252 w 3633702"/>
              <a:gd name="connsiteY4" fmla="*/ 2038350 h 2452480"/>
              <a:gd name="connsiteX5" fmla="*/ 680952 w 3633702"/>
              <a:gd name="connsiteY5" fmla="*/ 1314450 h 2452480"/>
              <a:gd name="connsiteX6" fmla="*/ 0 w 3633702"/>
              <a:gd name="connsiteY6" fmla="*/ 2452480 h 2452480"/>
              <a:gd name="connsiteX7" fmla="*/ 0 w 3633702"/>
              <a:gd name="connsiteY7" fmla="*/ 2343692 h 2452480"/>
              <a:gd name="connsiteX8" fmla="*/ 642852 w 3633702"/>
              <a:gd name="connsiteY8" fmla="*/ 1152525 h 2452480"/>
              <a:gd name="connsiteX9" fmla="*/ 1157202 w 3633702"/>
              <a:gd name="connsiteY9" fmla="*/ 1895475 h 2452480"/>
              <a:gd name="connsiteX10" fmla="*/ 1671552 w 3633702"/>
              <a:gd name="connsiteY10" fmla="*/ 1171575 h 2452480"/>
              <a:gd name="connsiteX11" fmla="*/ 2128752 w 3633702"/>
              <a:gd name="connsiteY11" fmla="*/ 1485900 h 2452480"/>
              <a:gd name="connsiteX12" fmla="*/ 3481302 w 3633702"/>
              <a:gd name="connsiteY12" fmla="*/ 0 h 245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33702" h="2452480">
                <a:moveTo>
                  <a:pt x="3481302" y="0"/>
                </a:moveTo>
                <a:lnTo>
                  <a:pt x="3633702" y="133350"/>
                </a:lnTo>
                <a:lnTo>
                  <a:pt x="2138277" y="1600200"/>
                </a:lnTo>
                <a:lnTo>
                  <a:pt x="1709652" y="1314450"/>
                </a:lnTo>
                <a:lnTo>
                  <a:pt x="1176252" y="2038350"/>
                </a:lnTo>
                <a:lnTo>
                  <a:pt x="680952" y="1314450"/>
                </a:lnTo>
                <a:lnTo>
                  <a:pt x="0" y="2452480"/>
                </a:lnTo>
                <a:lnTo>
                  <a:pt x="0" y="2343692"/>
                </a:lnTo>
                <a:lnTo>
                  <a:pt x="642852" y="1152525"/>
                </a:lnTo>
                <a:lnTo>
                  <a:pt x="1157202" y="1895475"/>
                </a:lnTo>
                <a:lnTo>
                  <a:pt x="1671552" y="1171575"/>
                </a:lnTo>
                <a:lnTo>
                  <a:pt x="2128752" y="1485900"/>
                </a:lnTo>
                <a:lnTo>
                  <a:pt x="3481302"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nvGrpSpPr>
          <p:cNvPr id="2" name="组合 1"/>
          <p:cNvGrpSpPr/>
          <p:nvPr/>
        </p:nvGrpSpPr>
        <p:grpSpPr>
          <a:xfrm>
            <a:off x="7771821" y="1570326"/>
            <a:ext cx="1532459" cy="2544805"/>
            <a:chOff x="8438138" y="848179"/>
            <a:chExt cx="1532459" cy="2544805"/>
          </a:xfrm>
        </p:grpSpPr>
        <p:grpSp>
          <p:nvGrpSpPr>
            <p:cNvPr id="28" name="组合 27"/>
            <p:cNvGrpSpPr/>
            <p:nvPr/>
          </p:nvGrpSpPr>
          <p:grpSpPr>
            <a:xfrm rot="2577978">
              <a:off x="8438138" y="848179"/>
              <a:ext cx="1532459" cy="2544805"/>
              <a:chOff x="5185974" y="1595452"/>
              <a:chExt cx="1805184" cy="2997693"/>
            </a:xfrm>
          </p:grpSpPr>
          <p:sp>
            <p:nvSpPr>
              <p:cNvPr id="32" name="任意多边形 31"/>
              <p:cNvSpPr/>
              <p:nvPr/>
            </p:nvSpPr>
            <p:spPr>
              <a:xfrm>
                <a:off x="5185974" y="3080084"/>
                <a:ext cx="757990" cy="1503948"/>
              </a:xfrm>
              <a:custGeom>
                <a:avLst/>
                <a:gdLst>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990" h="1503948">
                    <a:moveTo>
                      <a:pt x="589548" y="1503948"/>
                    </a:moveTo>
                    <a:lnTo>
                      <a:pt x="757990" y="1239253"/>
                    </a:lnTo>
                    <a:cubicBezTo>
                      <a:pt x="581526" y="1253541"/>
                      <a:pt x="524125" y="1210678"/>
                      <a:pt x="457200" y="1010653"/>
                    </a:cubicBezTo>
                    <a:lnTo>
                      <a:pt x="0" y="1010653"/>
                    </a:lnTo>
                    <a:cubicBezTo>
                      <a:pt x="36972" y="645194"/>
                      <a:pt x="85851" y="194009"/>
                      <a:pt x="360948" y="0"/>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34" name="任意多边形 33"/>
              <p:cNvSpPr/>
              <p:nvPr/>
            </p:nvSpPr>
            <p:spPr>
              <a:xfrm>
                <a:off x="5564969" y="1595452"/>
                <a:ext cx="1052899" cy="1915627"/>
              </a:xfrm>
              <a:custGeom>
                <a:avLst/>
                <a:gdLst>
                  <a:gd name="connsiteX0" fmla="*/ 0 w 1052781"/>
                  <a:gd name="connsiteY0" fmla="*/ 1907487 h 1915627"/>
                  <a:gd name="connsiteX1" fmla="*/ 0 w 1052781"/>
                  <a:gd name="connsiteY1" fmla="*/ 1150461 h 1915627"/>
                  <a:gd name="connsiteX2" fmla="*/ 529104 w 1052781"/>
                  <a:gd name="connsiteY2" fmla="*/ 0 h 1915627"/>
                  <a:gd name="connsiteX3" fmla="*/ 1052781 w 1052781"/>
                  <a:gd name="connsiteY3" fmla="*/ 1142321 h 1915627"/>
                  <a:gd name="connsiteX4" fmla="*/ 1052781 w 1052781"/>
                  <a:gd name="connsiteY4" fmla="*/ 1915627 h 1915627"/>
                  <a:gd name="connsiteX0" fmla="*/ 0 w 1052781"/>
                  <a:gd name="connsiteY0" fmla="*/ 1907487 h 1915627"/>
                  <a:gd name="connsiteX1" fmla="*/ 0 w 1052781"/>
                  <a:gd name="connsiteY1" fmla="*/ 1150461 h 1915627"/>
                  <a:gd name="connsiteX2" fmla="*/ 529104 w 1052781"/>
                  <a:gd name="connsiteY2" fmla="*/ 0 h 1915627"/>
                  <a:gd name="connsiteX3" fmla="*/ 1052781 w 1052781"/>
                  <a:gd name="connsiteY3" fmla="*/ 1142321 h 1915627"/>
                  <a:gd name="connsiteX4" fmla="*/ 1052781 w 1052781"/>
                  <a:gd name="connsiteY4" fmla="*/ 1915627 h 1915627"/>
                  <a:gd name="connsiteX0" fmla="*/ 0 w 1052781"/>
                  <a:gd name="connsiteY0" fmla="*/ 1907487 h 1915627"/>
                  <a:gd name="connsiteX1" fmla="*/ 0 w 1052781"/>
                  <a:gd name="connsiteY1" fmla="*/ 1150461 h 1915627"/>
                  <a:gd name="connsiteX2" fmla="*/ 529104 w 1052781"/>
                  <a:gd name="connsiteY2" fmla="*/ 0 h 1915627"/>
                  <a:gd name="connsiteX3" fmla="*/ 1052781 w 1052781"/>
                  <a:gd name="connsiteY3" fmla="*/ 1142321 h 1915627"/>
                  <a:gd name="connsiteX4" fmla="*/ 1052781 w 1052781"/>
                  <a:gd name="connsiteY4" fmla="*/ 1915627 h 1915627"/>
                  <a:gd name="connsiteX0" fmla="*/ 118 w 1052899"/>
                  <a:gd name="connsiteY0" fmla="*/ 1907487 h 1915627"/>
                  <a:gd name="connsiteX1" fmla="*/ 118 w 1052899"/>
                  <a:gd name="connsiteY1" fmla="*/ 1150461 h 1915627"/>
                  <a:gd name="connsiteX2" fmla="*/ 529222 w 1052899"/>
                  <a:gd name="connsiteY2" fmla="*/ 0 h 1915627"/>
                  <a:gd name="connsiteX3" fmla="*/ 1052899 w 1052899"/>
                  <a:gd name="connsiteY3" fmla="*/ 1142321 h 1915627"/>
                  <a:gd name="connsiteX4" fmla="*/ 1052899 w 1052899"/>
                  <a:gd name="connsiteY4" fmla="*/ 1915627 h 1915627"/>
                  <a:gd name="connsiteX0" fmla="*/ 118 w 1052899"/>
                  <a:gd name="connsiteY0" fmla="*/ 1907487 h 1915627"/>
                  <a:gd name="connsiteX1" fmla="*/ 118 w 1052899"/>
                  <a:gd name="connsiteY1" fmla="*/ 1150461 h 1915627"/>
                  <a:gd name="connsiteX2" fmla="*/ 529222 w 1052899"/>
                  <a:gd name="connsiteY2" fmla="*/ 0 h 1915627"/>
                  <a:gd name="connsiteX3" fmla="*/ 1052899 w 1052899"/>
                  <a:gd name="connsiteY3" fmla="*/ 1142321 h 1915627"/>
                  <a:gd name="connsiteX4" fmla="*/ 1052899 w 1052899"/>
                  <a:gd name="connsiteY4" fmla="*/ 1915627 h 1915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2899" h="1915627">
                    <a:moveTo>
                      <a:pt x="118" y="1907487"/>
                    </a:moveTo>
                    <a:lnTo>
                      <a:pt x="118" y="1150461"/>
                    </a:lnTo>
                    <a:cubicBezTo>
                      <a:pt x="-7545" y="784227"/>
                      <a:pt x="358605" y="9675"/>
                      <a:pt x="529222" y="0"/>
                    </a:cubicBezTo>
                    <a:cubicBezTo>
                      <a:pt x="703781" y="6962"/>
                      <a:pt x="1045117" y="704037"/>
                      <a:pt x="1052899" y="1142321"/>
                    </a:cubicBezTo>
                    <a:lnTo>
                      <a:pt x="1052899" y="1915627"/>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35" name="任意多边形 34"/>
              <p:cNvSpPr/>
              <p:nvPr/>
            </p:nvSpPr>
            <p:spPr>
              <a:xfrm flipH="1">
                <a:off x="6233168" y="3089197"/>
                <a:ext cx="757990" cy="1503948"/>
              </a:xfrm>
              <a:custGeom>
                <a:avLst/>
                <a:gdLst>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990" h="1503948">
                    <a:moveTo>
                      <a:pt x="589548" y="1503948"/>
                    </a:moveTo>
                    <a:lnTo>
                      <a:pt x="757990" y="1239253"/>
                    </a:lnTo>
                    <a:cubicBezTo>
                      <a:pt x="581526" y="1253541"/>
                      <a:pt x="524125" y="1210678"/>
                      <a:pt x="457200" y="1010653"/>
                    </a:cubicBezTo>
                    <a:lnTo>
                      <a:pt x="0" y="1010653"/>
                    </a:lnTo>
                    <a:cubicBezTo>
                      <a:pt x="36972" y="645194"/>
                      <a:pt x="85851" y="194009"/>
                      <a:pt x="360948" y="0"/>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sp>
          <p:nvSpPr>
            <p:cNvPr id="30" name="矩形 29"/>
            <p:cNvSpPr/>
            <p:nvPr/>
          </p:nvSpPr>
          <p:spPr>
            <a:xfrm rot="18855888">
              <a:off x="8893777" y="1572661"/>
              <a:ext cx="1090363" cy="64633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BrowalliaUPC" panose="020B0604020202020204" pitchFamily="34" charset="-34"/>
                </a:rPr>
                <a:t>2019</a:t>
              </a:r>
              <a:endParaRPr kumimoji="0" lang="zh-CN" altLang="en-US" sz="3600" b="0" i="0" u="none" strike="noStrike" kern="0" cap="none" spc="0" normalizeH="0" baseline="0" noProof="0" dirty="0">
                <a:ln>
                  <a:noFill/>
                </a:ln>
                <a:solidFill>
                  <a:prstClr val="white"/>
                </a:solidFill>
                <a:effectLst/>
                <a:uLnTx/>
                <a:uFillTx/>
                <a:latin typeface="Impact" panose="020B0806030902050204" pitchFamily="34" charset="0"/>
              </a:endParaRPr>
            </a:p>
          </p:txBody>
        </p:sp>
        <p:sp>
          <p:nvSpPr>
            <p:cNvPr id="22" name="椭圆 21"/>
            <p:cNvSpPr/>
            <p:nvPr/>
          </p:nvSpPr>
          <p:spPr>
            <a:xfrm>
              <a:off x="8642542" y="2340632"/>
              <a:ext cx="374726" cy="374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sp>
        <p:nvSpPr>
          <p:cNvPr id="64" name="任意多边形 5"/>
          <p:cNvSpPr/>
          <p:nvPr/>
        </p:nvSpPr>
        <p:spPr>
          <a:xfrm rot="8940187" flipV="1">
            <a:off x="7075674" y="4992557"/>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
          <p:cNvSpPr/>
          <p:nvPr/>
        </p:nvSpPr>
        <p:spPr>
          <a:xfrm rot="8940187" flipV="1">
            <a:off x="4107433" y="4486224"/>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7"/>
          <p:cNvSpPr/>
          <p:nvPr/>
        </p:nvSpPr>
        <p:spPr>
          <a:xfrm rot="8940187" flipV="1">
            <a:off x="3224564" y="1716375"/>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8"/>
          <p:cNvSpPr/>
          <p:nvPr/>
        </p:nvSpPr>
        <p:spPr>
          <a:xfrm rot="8940187" flipV="1">
            <a:off x="1551281" y="4611566"/>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9"/>
          <p:cNvSpPr/>
          <p:nvPr/>
        </p:nvSpPr>
        <p:spPr>
          <a:xfrm rot="8940187" flipV="1">
            <a:off x="5693040" y="1808645"/>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Wellspri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0" y="-969808"/>
            <a:ext cx="609600" cy="609600"/>
          </a:xfrm>
          <a:prstGeom prst="rect">
            <a:avLst/>
          </a:prstGeom>
        </p:spPr>
      </p:pic>
    </p:spTree>
    <p:extLst>
      <p:ext uri="{BB962C8B-B14F-4D97-AF65-F5344CB8AC3E}">
        <p14:creationId xmlns:p14="http://schemas.microsoft.com/office/powerpoint/2010/main" val="1680868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2" presetClass="entr" presetSubtype="4" decel="10000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500" fill="hold"/>
                                        <p:tgtEl>
                                          <p:spTgt spid="4"/>
                                        </p:tgtEl>
                                        <p:attrNameLst>
                                          <p:attrName>ppt_x</p:attrName>
                                        </p:attrNameLst>
                                      </p:cBhvr>
                                      <p:tavLst>
                                        <p:tav tm="0">
                                          <p:val>
                                            <p:strVal val="#ppt_x"/>
                                          </p:val>
                                        </p:tav>
                                        <p:tav tm="100000">
                                          <p:val>
                                            <p:strVal val="#ppt_x"/>
                                          </p:val>
                                        </p:tav>
                                      </p:tavLst>
                                    </p:anim>
                                    <p:anim calcmode="lin" valueType="num">
                                      <p:cBhvr additive="base">
                                        <p:cTn id="10" dur="500" fill="hold"/>
                                        <p:tgtEl>
                                          <p:spTgt spid="4"/>
                                        </p:tgtEl>
                                        <p:attrNameLst>
                                          <p:attrName>ppt_y</p:attrName>
                                        </p:attrNameLst>
                                      </p:cBhvr>
                                      <p:tavLst>
                                        <p:tav tm="0">
                                          <p:val>
                                            <p:strVal val="1+#ppt_h/2"/>
                                          </p:val>
                                        </p:tav>
                                        <p:tav tm="100000">
                                          <p:val>
                                            <p:strVal val="#ppt_y"/>
                                          </p:val>
                                        </p:tav>
                                      </p:tavLst>
                                    </p:anim>
                                  </p:childTnLst>
                                </p:cTn>
                              </p:par>
                              <p:par>
                                <p:cTn id="11" presetID="2" presetClass="entr" presetSubtype="4" decel="10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8" decel="10000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750" fill="hold"/>
                                        <p:tgtEl>
                                          <p:spTgt spid="24"/>
                                        </p:tgtEl>
                                        <p:attrNameLst>
                                          <p:attrName>ppt_x</p:attrName>
                                        </p:attrNameLst>
                                      </p:cBhvr>
                                      <p:tavLst>
                                        <p:tav tm="0">
                                          <p:val>
                                            <p:strVal val="0-#ppt_w/2"/>
                                          </p:val>
                                        </p:tav>
                                        <p:tav tm="100000">
                                          <p:val>
                                            <p:strVal val="#ppt_x"/>
                                          </p:val>
                                        </p:tav>
                                      </p:tavLst>
                                    </p:anim>
                                    <p:anim calcmode="lin" valueType="num">
                                      <p:cBhvr additive="base">
                                        <p:cTn id="19" dur="750" fill="hold"/>
                                        <p:tgtEl>
                                          <p:spTgt spid="24"/>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750" fill="hold"/>
                                        <p:tgtEl>
                                          <p:spTgt spid="25"/>
                                        </p:tgtEl>
                                        <p:attrNameLst>
                                          <p:attrName>ppt_x</p:attrName>
                                        </p:attrNameLst>
                                      </p:cBhvr>
                                      <p:tavLst>
                                        <p:tav tm="0">
                                          <p:val>
                                            <p:strVal val="1+#ppt_w/2"/>
                                          </p:val>
                                        </p:tav>
                                        <p:tav tm="100000">
                                          <p:val>
                                            <p:strVal val="#ppt_x"/>
                                          </p:val>
                                        </p:tav>
                                      </p:tavLst>
                                    </p:anim>
                                    <p:anim calcmode="lin" valueType="num">
                                      <p:cBhvr additive="base">
                                        <p:cTn id="23" dur="750" fill="hold"/>
                                        <p:tgtEl>
                                          <p:spTgt spid="25"/>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750"/>
                                        <p:tgtEl>
                                          <p:spTgt spid="29"/>
                                        </p:tgtEl>
                                      </p:cBhvr>
                                    </p:animEffect>
                                  </p:childTnLst>
                                </p:cTn>
                              </p:par>
                            </p:childTnLst>
                          </p:cTn>
                        </p:par>
                        <p:par>
                          <p:cTn id="27" fill="hold">
                            <p:stCondLst>
                              <p:cond delay="125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750"/>
                                        <p:tgtEl>
                                          <p:spTgt spid="2"/>
                                        </p:tgtEl>
                                      </p:cBhvr>
                                    </p:animEffect>
                                  </p:childTnLst>
                                </p:cTn>
                              </p:par>
                              <p:par>
                                <p:cTn id="31" presetID="42" presetClass="path" presetSubtype="0" decel="100000" fill="hold" nodeType="withEffect">
                                  <p:stCondLst>
                                    <p:cond delay="0"/>
                                  </p:stCondLst>
                                  <p:childTnLst>
                                    <p:animMotion origin="layout" path="M -4.16667E-7 -1.85185E-6 L 0.06354 -0.12754 " pathEditMode="relative" rAng="0" ptsTypes="AA">
                                      <p:cBhvr>
                                        <p:cTn id="32" dur="750" fill="hold"/>
                                        <p:tgtEl>
                                          <p:spTgt spid="2"/>
                                        </p:tgtEl>
                                        <p:attrNameLst>
                                          <p:attrName>ppt_x</p:attrName>
                                          <p:attrName>ppt_y</p:attrName>
                                        </p:attrNameLst>
                                      </p:cBhvr>
                                      <p:rCtr x="3177" y="-6389"/>
                                    </p:animMotion>
                                  </p:childTnLst>
                                </p:cTn>
                              </p:par>
                              <p:par>
                                <p:cTn id="33" presetID="10"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750"/>
                                        <p:tgtEl>
                                          <p:spTgt spid="3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750"/>
                                        <p:tgtEl>
                                          <p:spTgt spid="37"/>
                                        </p:tgtEl>
                                      </p:cBhvr>
                                    </p:animEffect>
                                  </p:childTnLst>
                                </p:cTn>
                              </p:par>
                              <p:par>
                                <p:cTn id="39" presetID="63" presetClass="path" presetSubtype="0" accel="50000" decel="50000" fill="hold" grpId="1" nodeType="withEffect">
                                  <p:stCondLst>
                                    <p:cond delay="0"/>
                                  </p:stCondLst>
                                  <p:childTnLst>
                                    <p:animMotion origin="layout" path="M -0.05234 -1.11111E-6 L 0.0082 -1.11111E-6 " pathEditMode="fixed" rAng="0" ptsTypes="AA">
                                      <p:cBhvr>
                                        <p:cTn id="40" dur="750" fill="hold"/>
                                        <p:tgtEl>
                                          <p:spTgt spid="36"/>
                                        </p:tgtEl>
                                        <p:attrNameLst>
                                          <p:attrName>ppt_x</p:attrName>
                                          <p:attrName>ppt_y</p:attrName>
                                        </p:attrNameLst>
                                      </p:cBhvr>
                                      <p:rCtr x="3021" y="0"/>
                                    </p:animMotion>
                                  </p:childTnLst>
                                </p:cTn>
                              </p:par>
                              <p:par>
                                <p:cTn id="41" presetID="35" presetClass="path" presetSubtype="0" accel="50000" decel="50000" fill="hold" grpId="1" nodeType="withEffect">
                                  <p:stCondLst>
                                    <p:cond delay="0"/>
                                  </p:stCondLst>
                                  <p:childTnLst>
                                    <p:animMotion origin="layout" path="M 0.07877 -1.48148E-6 L 0.00378 -1.48148E-6 " pathEditMode="fixed" rAng="0" ptsTypes="AA">
                                      <p:cBhvr>
                                        <p:cTn id="42" dur="750" fill="hold"/>
                                        <p:tgtEl>
                                          <p:spTgt spid="37"/>
                                        </p:tgtEl>
                                        <p:attrNameLst>
                                          <p:attrName>ppt_x</p:attrName>
                                          <p:attrName>ppt_y</p:attrName>
                                        </p:attrNameLst>
                                      </p:cBhvr>
                                      <p:rCtr x="-3750" y="0"/>
                                    </p:animMotion>
                                  </p:childTnLst>
                                </p:cTn>
                              </p:par>
                              <p:par>
                                <p:cTn id="43" presetID="22" presetClass="entr" presetSubtype="4" fill="hold" grpId="0" nodeType="withEffect">
                                  <p:stCondLst>
                                    <p:cond delay="500"/>
                                  </p:stCondLst>
                                  <p:childTnLst>
                                    <p:set>
                                      <p:cBhvr>
                                        <p:cTn id="44" dur="1" fill="hold">
                                          <p:stCondLst>
                                            <p:cond delay="0"/>
                                          </p:stCondLst>
                                        </p:cTn>
                                        <p:tgtEl>
                                          <p:spTgt spid="64"/>
                                        </p:tgtEl>
                                        <p:attrNameLst>
                                          <p:attrName>style.visibility</p:attrName>
                                        </p:attrNameLst>
                                      </p:cBhvr>
                                      <p:to>
                                        <p:strVal val="visible"/>
                                      </p:to>
                                    </p:set>
                                    <p:animEffect transition="in" filter="wipe(down)">
                                      <p:cBhvr>
                                        <p:cTn id="45" dur="250"/>
                                        <p:tgtEl>
                                          <p:spTgt spid="64"/>
                                        </p:tgtEl>
                                      </p:cBhvr>
                                    </p:animEffect>
                                  </p:childTnLst>
                                </p:cTn>
                              </p:par>
                              <p:par>
                                <p:cTn id="46" presetID="42" presetClass="path" presetSubtype="0" fill="hold" grpId="1" nodeType="withEffect">
                                  <p:stCondLst>
                                    <p:cond delay="500"/>
                                  </p:stCondLst>
                                  <p:childTnLst>
                                    <p:animMotion origin="layout" path="M 0.47578 -0.45856 L -0.35729 0.33889 " pathEditMode="relative" rAng="0" ptsTypes="AA">
                                      <p:cBhvr>
                                        <p:cTn id="47" dur="1000" spd="-100000" fill="hold"/>
                                        <p:tgtEl>
                                          <p:spTgt spid="64"/>
                                        </p:tgtEl>
                                        <p:attrNameLst>
                                          <p:attrName>ppt_x</p:attrName>
                                          <p:attrName>ppt_y</p:attrName>
                                        </p:attrNameLst>
                                      </p:cBhvr>
                                      <p:rCtr x="-41654" y="39861"/>
                                    </p:animMotion>
                                  </p:childTnLst>
                                </p:cTn>
                              </p:par>
                              <p:par>
                                <p:cTn id="48" presetID="22" presetClass="entr" presetSubtype="4" fill="hold" grpId="0" nodeType="withEffect">
                                  <p:stCondLst>
                                    <p:cond delay="1500"/>
                                  </p:stCondLst>
                                  <p:childTnLst>
                                    <p:set>
                                      <p:cBhvr>
                                        <p:cTn id="49" dur="1" fill="hold">
                                          <p:stCondLst>
                                            <p:cond delay="0"/>
                                          </p:stCondLst>
                                        </p:cTn>
                                        <p:tgtEl>
                                          <p:spTgt spid="65"/>
                                        </p:tgtEl>
                                        <p:attrNameLst>
                                          <p:attrName>style.visibility</p:attrName>
                                        </p:attrNameLst>
                                      </p:cBhvr>
                                      <p:to>
                                        <p:strVal val="visible"/>
                                      </p:to>
                                    </p:set>
                                    <p:animEffect transition="in" filter="wipe(down)">
                                      <p:cBhvr>
                                        <p:cTn id="50" dur="250"/>
                                        <p:tgtEl>
                                          <p:spTgt spid="65"/>
                                        </p:tgtEl>
                                      </p:cBhvr>
                                    </p:animEffect>
                                  </p:childTnLst>
                                </p:cTn>
                              </p:par>
                              <p:par>
                                <p:cTn id="51" presetID="42" presetClass="path" presetSubtype="0" fill="hold" grpId="1" nodeType="withEffect">
                                  <p:stCondLst>
                                    <p:cond delay="1500"/>
                                  </p:stCondLst>
                                  <p:childTnLst>
                                    <p:animMotion origin="layout" path="M 0.62357 -0.6 L -0.35729 0.33889 " pathEditMode="relative" rAng="0" ptsTypes="AA">
                                      <p:cBhvr>
                                        <p:cTn id="52" dur="1000" spd="-100000" fill="hold"/>
                                        <p:tgtEl>
                                          <p:spTgt spid="65"/>
                                        </p:tgtEl>
                                        <p:attrNameLst>
                                          <p:attrName>ppt_x</p:attrName>
                                          <p:attrName>ppt_y</p:attrName>
                                        </p:attrNameLst>
                                      </p:cBhvr>
                                      <p:rCtr x="-49049" y="46944"/>
                                    </p:animMotion>
                                  </p:childTnLst>
                                </p:cTn>
                              </p:par>
                              <p:par>
                                <p:cTn id="53" presetID="22" presetClass="entr" presetSubtype="4" fill="hold" grpId="0" nodeType="withEffect">
                                  <p:stCondLst>
                                    <p:cond delay="1250"/>
                                  </p:stCondLst>
                                  <p:childTnLst>
                                    <p:set>
                                      <p:cBhvr>
                                        <p:cTn id="54" dur="1" fill="hold">
                                          <p:stCondLst>
                                            <p:cond delay="0"/>
                                          </p:stCondLst>
                                        </p:cTn>
                                        <p:tgtEl>
                                          <p:spTgt spid="66"/>
                                        </p:tgtEl>
                                        <p:attrNameLst>
                                          <p:attrName>style.visibility</p:attrName>
                                        </p:attrNameLst>
                                      </p:cBhvr>
                                      <p:to>
                                        <p:strVal val="visible"/>
                                      </p:to>
                                    </p:set>
                                    <p:animEffect transition="in" filter="wipe(down)">
                                      <p:cBhvr>
                                        <p:cTn id="55" dur="250"/>
                                        <p:tgtEl>
                                          <p:spTgt spid="66"/>
                                        </p:tgtEl>
                                      </p:cBhvr>
                                    </p:animEffect>
                                  </p:childTnLst>
                                </p:cTn>
                              </p:par>
                              <p:par>
                                <p:cTn id="56" presetID="42" presetClass="path" presetSubtype="0" fill="hold" grpId="1" nodeType="withEffect">
                                  <p:stCondLst>
                                    <p:cond delay="1250"/>
                                  </p:stCondLst>
                                  <p:childTnLst>
                                    <p:animMotion origin="layout" path="M 0.62357 -0.6 L -0.35729 0.33889 " pathEditMode="relative" rAng="0" ptsTypes="AA">
                                      <p:cBhvr>
                                        <p:cTn id="57" dur="1000" spd="-100000" fill="hold"/>
                                        <p:tgtEl>
                                          <p:spTgt spid="66"/>
                                        </p:tgtEl>
                                        <p:attrNameLst>
                                          <p:attrName>ppt_x</p:attrName>
                                          <p:attrName>ppt_y</p:attrName>
                                        </p:attrNameLst>
                                      </p:cBhvr>
                                      <p:rCtr x="-49049" y="46944"/>
                                    </p:animMotion>
                                  </p:childTnLst>
                                </p:cTn>
                              </p:par>
                              <p:par>
                                <p:cTn id="58" presetID="22" presetClass="entr" presetSubtype="4" fill="hold" grpId="0" nodeType="withEffect">
                                  <p:stCondLst>
                                    <p:cond delay="500"/>
                                  </p:stCondLst>
                                  <p:childTnLst>
                                    <p:set>
                                      <p:cBhvr>
                                        <p:cTn id="59" dur="1" fill="hold">
                                          <p:stCondLst>
                                            <p:cond delay="0"/>
                                          </p:stCondLst>
                                        </p:cTn>
                                        <p:tgtEl>
                                          <p:spTgt spid="67"/>
                                        </p:tgtEl>
                                        <p:attrNameLst>
                                          <p:attrName>style.visibility</p:attrName>
                                        </p:attrNameLst>
                                      </p:cBhvr>
                                      <p:to>
                                        <p:strVal val="visible"/>
                                      </p:to>
                                    </p:set>
                                    <p:animEffect transition="in" filter="wipe(down)">
                                      <p:cBhvr>
                                        <p:cTn id="60" dur="250"/>
                                        <p:tgtEl>
                                          <p:spTgt spid="67"/>
                                        </p:tgtEl>
                                      </p:cBhvr>
                                    </p:animEffect>
                                  </p:childTnLst>
                                </p:cTn>
                              </p:par>
                              <p:par>
                                <p:cTn id="61" presetID="42" presetClass="path" presetSubtype="0" fill="hold" grpId="1" nodeType="withEffect">
                                  <p:stCondLst>
                                    <p:cond delay="500"/>
                                  </p:stCondLst>
                                  <p:childTnLst>
                                    <p:animMotion origin="layout" path="M 0.73151 -0.70324 L -0.35729 0.33889 " pathEditMode="relative" rAng="0" ptsTypes="AA">
                                      <p:cBhvr>
                                        <p:cTn id="62" dur="1000" spd="-100000" fill="hold"/>
                                        <p:tgtEl>
                                          <p:spTgt spid="67"/>
                                        </p:tgtEl>
                                        <p:attrNameLst>
                                          <p:attrName>ppt_x</p:attrName>
                                          <p:attrName>ppt_y</p:attrName>
                                        </p:attrNameLst>
                                      </p:cBhvr>
                                      <p:rCtr x="-54440" y="52106"/>
                                    </p:animMotion>
                                  </p:childTnLst>
                                </p:cTn>
                              </p:par>
                              <p:par>
                                <p:cTn id="63" presetID="22" presetClass="entr" presetSubtype="4" fill="hold" grpId="0" nodeType="withEffect">
                                  <p:stCondLst>
                                    <p:cond delay="1000"/>
                                  </p:stCondLst>
                                  <p:childTnLst>
                                    <p:set>
                                      <p:cBhvr>
                                        <p:cTn id="64" dur="1" fill="hold">
                                          <p:stCondLst>
                                            <p:cond delay="0"/>
                                          </p:stCondLst>
                                        </p:cTn>
                                        <p:tgtEl>
                                          <p:spTgt spid="68"/>
                                        </p:tgtEl>
                                        <p:attrNameLst>
                                          <p:attrName>style.visibility</p:attrName>
                                        </p:attrNameLst>
                                      </p:cBhvr>
                                      <p:to>
                                        <p:strVal val="visible"/>
                                      </p:to>
                                    </p:set>
                                    <p:animEffect transition="in" filter="wipe(down)">
                                      <p:cBhvr>
                                        <p:cTn id="65" dur="250"/>
                                        <p:tgtEl>
                                          <p:spTgt spid="68"/>
                                        </p:tgtEl>
                                      </p:cBhvr>
                                    </p:animEffect>
                                  </p:childTnLst>
                                </p:cTn>
                              </p:par>
                              <p:par>
                                <p:cTn id="66" presetID="42" presetClass="path" presetSubtype="0" fill="hold" grpId="1" nodeType="withEffect">
                                  <p:stCondLst>
                                    <p:cond delay="1000"/>
                                  </p:stCondLst>
                                  <p:childTnLst>
                                    <p:animMotion origin="layout" path="M 0.62357 -0.6 L -0.35729 0.33889 " pathEditMode="relative" rAng="0" ptsTypes="AA">
                                      <p:cBhvr>
                                        <p:cTn id="67" dur="1000" spd="-100000" fill="hold"/>
                                        <p:tgtEl>
                                          <p:spTgt spid="68"/>
                                        </p:tgtEl>
                                        <p:attrNameLst>
                                          <p:attrName>ppt_x</p:attrName>
                                          <p:attrName>ppt_y</p:attrName>
                                        </p:attrNameLst>
                                      </p:cBhvr>
                                      <p:rCtr x="-49049" y="46944"/>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8" repeatCount="indefinite" fill="hold" display="0">
                  <p:stCondLst>
                    <p:cond delay="indefinite"/>
                  </p:stCondLst>
                  <p:endCondLst>
                    <p:cond evt="onStopAudio" delay="0">
                      <p:tgtEl>
                        <p:sldTgt/>
                      </p:tgtEl>
                    </p:cond>
                  </p:endCondLst>
                </p:cTn>
                <p:tgtEl>
                  <p:spTgt spid="3"/>
                </p:tgtEl>
              </p:cMediaNode>
            </p:audio>
          </p:childTnLst>
        </p:cTn>
      </p:par>
    </p:tnLst>
    <p:bldLst>
      <p:bldP spid="4" grpId="0" animBg="1"/>
      <p:bldP spid="5" grpId="0" animBg="1"/>
      <p:bldP spid="36" grpId="0"/>
      <p:bldP spid="36" grpId="1"/>
      <p:bldP spid="37" grpId="0"/>
      <p:bldP spid="37" grpId="1"/>
      <p:bldP spid="24" grpId="0" animBg="1"/>
      <p:bldP spid="25" grpId="0" animBg="1"/>
      <p:bldP spid="29" grpId="0"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02</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工作完成情况</a:t>
            </a:r>
            <a:endParaRPr lang="zh-CN" altLang="en-US" dirty="0">
              <a:blipFill>
                <a:blip r:embed="rId3"/>
                <a:stretch>
                  <a:fillRect/>
                </a:stretch>
              </a:blipFill>
            </a:endParaRPr>
          </a:p>
        </p:txBody>
      </p:sp>
      <p:sp>
        <p:nvSpPr>
          <p:cNvPr id="89" name="矩形 88"/>
          <p:cNvSpPr/>
          <p:nvPr/>
        </p:nvSpPr>
        <p:spPr>
          <a:xfrm>
            <a:off x="1" y="3791473"/>
            <a:ext cx="12190412" cy="65399"/>
          </a:xfrm>
          <a:prstGeom prst="rect">
            <a:avLst/>
          </a:prstGeom>
          <a:solidFill>
            <a:sysClr val="window" lastClr="FFFFFF">
              <a:lumMod val="75000"/>
            </a:sysClr>
          </a:solidFill>
          <a:ln w="25400" cap="flat" cmpd="sng" algn="ctr">
            <a:noFill/>
            <a:prstDash val="solid"/>
          </a:ln>
          <a:effectLst>
            <a:outerShdw blurRad="50800" dist="38100" dir="5400000" algn="t" rotWithShape="0">
              <a:prstClr val="black">
                <a:alpha val="40000"/>
              </a:prstClr>
            </a:outerShdw>
          </a:effectLst>
        </p:spPr>
        <p:txBody>
          <a:bodyPr lIns="92343" tIns="46172" rIns="92343" bIns="4617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90" name="组合 89"/>
          <p:cNvGrpSpPr/>
          <p:nvPr/>
        </p:nvGrpSpPr>
        <p:grpSpPr>
          <a:xfrm>
            <a:off x="1044085" y="3215952"/>
            <a:ext cx="1174740" cy="1174554"/>
            <a:chOff x="1466675" y="3784103"/>
            <a:chExt cx="1301392" cy="1301862"/>
          </a:xfrm>
        </p:grpSpPr>
        <p:grpSp>
          <p:nvGrpSpPr>
            <p:cNvPr id="91" name="组合 90"/>
            <p:cNvGrpSpPr/>
            <p:nvPr/>
          </p:nvGrpSpPr>
          <p:grpSpPr>
            <a:xfrm>
              <a:off x="1466675" y="3784103"/>
              <a:ext cx="1301392" cy="1301862"/>
              <a:chOff x="4345444" y="2542859"/>
              <a:chExt cx="1810550" cy="1811205"/>
            </a:xfrm>
          </p:grpSpPr>
          <p:grpSp>
            <p:nvGrpSpPr>
              <p:cNvPr id="93" name="组合 9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5" name="同心圆 69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6" name="椭圆 95"/>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94" name="椭圆 93"/>
              <p:cNvSpPr/>
              <p:nvPr/>
            </p:nvSpPr>
            <p:spPr>
              <a:xfrm>
                <a:off x="4565570" y="2763062"/>
                <a:ext cx="1370298" cy="1370793"/>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sp>
          <p:nvSpPr>
            <p:cNvPr id="92" name="TextBox 690"/>
            <p:cNvSpPr txBox="1"/>
            <p:nvPr/>
          </p:nvSpPr>
          <p:spPr>
            <a:xfrm>
              <a:off x="1692270" y="4180596"/>
              <a:ext cx="850204" cy="495802"/>
            </a:xfrm>
            <a:prstGeom prst="rect">
              <a:avLst/>
            </a:prstGeom>
            <a:noFill/>
          </p:spPr>
          <p:txBody>
            <a:bodyPr wrap="square" lIns="138192" tIns="69096" rIns="138192" bIns="69096"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6</a:t>
              </a: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97" name="组合 96"/>
          <p:cNvGrpSpPr/>
          <p:nvPr/>
        </p:nvGrpSpPr>
        <p:grpSpPr>
          <a:xfrm>
            <a:off x="2581675" y="3369984"/>
            <a:ext cx="889098" cy="888954"/>
            <a:chOff x="3117025" y="3959191"/>
            <a:chExt cx="984950" cy="985306"/>
          </a:xfrm>
        </p:grpSpPr>
        <p:grpSp>
          <p:nvGrpSpPr>
            <p:cNvPr id="98" name="组合 97"/>
            <p:cNvGrpSpPr/>
            <p:nvPr/>
          </p:nvGrpSpPr>
          <p:grpSpPr>
            <a:xfrm>
              <a:off x="3117025" y="3959191"/>
              <a:ext cx="984950" cy="985306"/>
              <a:chOff x="4345444" y="2542859"/>
              <a:chExt cx="1810550" cy="1811205"/>
            </a:xfrm>
          </p:grpSpPr>
          <p:grpSp>
            <p:nvGrpSpPr>
              <p:cNvPr id="100" name="组合 9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2" name="同心圆 707"/>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3" name="椭圆 102"/>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01" name="椭圆 100"/>
              <p:cNvSpPr/>
              <p:nvPr/>
            </p:nvSpPr>
            <p:spPr>
              <a:xfrm>
                <a:off x="4565570" y="2763062"/>
                <a:ext cx="1370298" cy="1370793"/>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sp>
          <p:nvSpPr>
            <p:cNvPr id="99" name="TextBox 704"/>
            <p:cNvSpPr txBox="1"/>
            <p:nvPr/>
          </p:nvSpPr>
          <p:spPr>
            <a:xfrm>
              <a:off x="3188495" y="4196695"/>
              <a:ext cx="850204" cy="461688"/>
            </a:xfrm>
            <a:prstGeom prst="rect">
              <a:avLst/>
            </a:prstGeom>
            <a:noFill/>
          </p:spPr>
          <p:txBody>
            <a:bodyPr wrap="square" lIns="138192" tIns="69096" rIns="138192" bIns="69096"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7</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104" name="组合 103"/>
          <p:cNvGrpSpPr/>
          <p:nvPr/>
        </p:nvGrpSpPr>
        <p:grpSpPr>
          <a:xfrm>
            <a:off x="3831524" y="3219098"/>
            <a:ext cx="1190912" cy="1190722"/>
            <a:chOff x="4450933" y="3791953"/>
            <a:chExt cx="1319306" cy="1319782"/>
          </a:xfrm>
        </p:grpSpPr>
        <p:grpSp>
          <p:nvGrpSpPr>
            <p:cNvPr id="105" name="组合 104"/>
            <p:cNvGrpSpPr/>
            <p:nvPr/>
          </p:nvGrpSpPr>
          <p:grpSpPr>
            <a:xfrm>
              <a:off x="4450933" y="3791953"/>
              <a:ext cx="1319306" cy="1319782"/>
              <a:chOff x="4345444" y="2542859"/>
              <a:chExt cx="1810550" cy="1811205"/>
            </a:xfrm>
          </p:grpSpPr>
          <p:grpSp>
            <p:nvGrpSpPr>
              <p:cNvPr id="107" name="组合 10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9" name="同心圆 71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0" name="椭圆 109"/>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08" name="椭圆 107"/>
              <p:cNvSpPr/>
              <p:nvPr/>
            </p:nvSpPr>
            <p:spPr>
              <a:xfrm>
                <a:off x="4565570" y="2763062"/>
                <a:ext cx="1370298" cy="1370793"/>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sp>
          <p:nvSpPr>
            <p:cNvPr id="106" name="TextBox 711"/>
            <p:cNvSpPr txBox="1"/>
            <p:nvPr/>
          </p:nvSpPr>
          <p:spPr>
            <a:xfrm>
              <a:off x="4685484" y="4180595"/>
              <a:ext cx="850203" cy="461688"/>
            </a:xfrm>
            <a:prstGeom prst="rect">
              <a:avLst/>
            </a:prstGeom>
            <a:noFill/>
          </p:spPr>
          <p:txBody>
            <a:bodyPr wrap="square" lIns="138192" tIns="69096" rIns="138192" bIns="69096"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8</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111" name="组合 110"/>
          <p:cNvGrpSpPr/>
          <p:nvPr/>
        </p:nvGrpSpPr>
        <p:grpSpPr>
          <a:xfrm>
            <a:off x="5379253" y="3354815"/>
            <a:ext cx="919432" cy="919286"/>
            <a:chOff x="6119197" y="3942381"/>
            <a:chExt cx="1018558" cy="1018926"/>
          </a:xfrm>
        </p:grpSpPr>
        <p:grpSp>
          <p:nvGrpSpPr>
            <p:cNvPr id="112" name="组合 111"/>
            <p:cNvGrpSpPr/>
            <p:nvPr/>
          </p:nvGrpSpPr>
          <p:grpSpPr>
            <a:xfrm>
              <a:off x="6119197" y="3942381"/>
              <a:ext cx="1018558" cy="1018926"/>
              <a:chOff x="4345444" y="2542859"/>
              <a:chExt cx="1810550" cy="1811205"/>
            </a:xfrm>
          </p:grpSpPr>
          <p:grpSp>
            <p:nvGrpSpPr>
              <p:cNvPr id="114" name="组合 11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6" name="同心圆 72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7" name="椭圆 11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15" name="椭圆 114"/>
              <p:cNvSpPr/>
              <p:nvPr/>
            </p:nvSpPr>
            <p:spPr>
              <a:xfrm>
                <a:off x="4565570" y="2763062"/>
                <a:ext cx="1370298" cy="1370793"/>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sp>
          <p:nvSpPr>
            <p:cNvPr id="113" name="TextBox 718"/>
            <p:cNvSpPr txBox="1"/>
            <p:nvPr/>
          </p:nvSpPr>
          <p:spPr>
            <a:xfrm>
              <a:off x="6209133" y="4196696"/>
              <a:ext cx="850205" cy="461688"/>
            </a:xfrm>
            <a:prstGeom prst="rect">
              <a:avLst/>
            </a:prstGeom>
            <a:noFill/>
          </p:spPr>
          <p:txBody>
            <a:bodyPr wrap="square" lIns="138192" tIns="69096" rIns="138192" bIns="69096"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9</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118" name="组合 117"/>
          <p:cNvGrpSpPr/>
          <p:nvPr/>
        </p:nvGrpSpPr>
        <p:grpSpPr>
          <a:xfrm>
            <a:off x="6685861" y="3354817"/>
            <a:ext cx="921509" cy="919284"/>
            <a:chOff x="7486713" y="3942381"/>
            <a:chExt cx="1020858" cy="1018926"/>
          </a:xfrm>
        </p:grpSpPr>
        <p:grpSp>
          <p:nvGrpSpPr>
            <p:cNvPr id="119" name="组合 118"/>
            <p:cNvGrpSpPr/>
            <p:nvPr/>
          </p:nvGrpSpPr>
          <p:grpSpPr>
            <a:xfrm>
              <a:off x="7486713" y="3942381"/>
              <a:ext cx="1018558" cy="1018926"/>
              <a:chOff x="4345444" y="2542859"/>
              <a:chExt cx="1810550" cy="1811205"/>
            </a:xfrm>
          </p:grpSpPr>
          <p:grpSp>
            <p:nvGrpSpPr>
              <p:cNvPr id="121" name="组合 12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3" name="同心圆 728"/>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4" name="椭圆 12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22" name="椭圆 121"/>
              <p:cNvSpPr/>
              <p:nvPr/>
            </p:nvSpPr>
            <p:spPr>
              <a:xfrm>
                <a:off x="4565570" y="2763062"/>
                <a:ext cx="1370298" cy="1370793"/>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sp>
          <p:nvSpPr>
            <p:cNvPr id="120" name="TextBox 725"/>
            <p:cNvSpPr txBox="1"/>
            <p:nvPr/>
          </p:nvSpPr>
          <p:spPr>
            <a:xfrm>
              <a:off x="7516493" y="4199439"/>
              <a:ext cx="991078" cy="461689"/>
            </a:xfrm>
            <a:prstGeom prst="rect">
              <a:avLst/>
            </a:prstGeom>
            <a:noFill/>
          </p:spPr>
          <p:txBody>
            <a:bodyPr wrap="square" lIns="138192" tIns="69096" rIns="138192" bIns="69096"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10</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125" name="组合 124"/>
          <p:cNvGrpSpPr/>
          <p:nvPr/>
        </p:nvGrpSpPr>
        <p:grpSpPr>
          <a:xfrm>
            <a:off x="7990346" y="3202345"/>
            <a:ext cx="1224426" cy="1224232"/>
            <a:chOff x="8854229" y="3773382"/>
            <a:chExt cx="1356434" cy="1356924"/>
          </a:xfrm>
        </p:grpSpPr>
        <p:grpSp>
          <p:nvGrpSpPr>
            <p:cNvPr id="126" name="组合 125"/>
            <p:cNvGrpSpPr/>
            <p:nvPr/>
          </p:nvGrpSpPr>
          <p:grpSpPr>
            <a:xfrm>
              <a:off x="8854229" y="3773382"/>
              <a:ext cx="1356434" cy="1356924"/>
              <a:chOff x="4345444" y="2542859"/>
              <a:chExt cx="1810550" cy="1811205"/>
            </a:xfrm>
          </p:grpSpPr>
          <p:grpSp>
            <p:nvGrpSpPr>
              <p:cNvPr id="128" name="组合 12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0" name="同心圆 73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31" name="椭圆 130"/>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29" name="椭圆 128"/>
              <p:cNvSpPr/>
              <p:nvPr/>
            </p:nvSpPr>
            <p:spPr>
              <a:xfrm>
                <a:off x="4565570" y="2763062"/>
                <a:ext cx="1370298" cy="1370793"/>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sp>
          <p:nvSpPr>
            <p:cNvPr id="127" name="TextBox 732"/>
            <p:cNvSpPr txBox="1"/>
            <p:nvPr/>
          </p:nvSpPr>
          <p:spPr>
            <a:xfrm>
              <a:off x="9026979" y="4180596"/>
              <a:ext cx="1015119" cy="461688"/>
            </a:xfrm>
            <a:prstGeom prst="rect">
              <a:avLst/>
            </a:prstGeom>
            <a:noFill/>
          </p:spPr>
          <p:txBody>
            <a:bodyPr wrap="square" lIns="138192" tIns="69096" rIns="138192" bIns="69096"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11</a:t>
              </a:r>
              <a:r>
                <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132" name="组合 131"/>
          <p:cNvGrpSpPr/>
          <p:nvPr/>
        </p:nvGrpSpPr>
        <p:grpSpPr>
          <a:xfrm>
            <a:off x="9470486" y="2981950"/>
            <a:ext cx="1665280" cy="1665016"/>
            <a:chOff x="10559621" y="3529102"/>
            <a:chExt cx="1844818" cy="1845484"/>
          </a:xfrm>
        </p:grpSpPr>
        <p:grpSp>
          <p:nvGrpSpPr>
            <p:cNvPr id="133" name="组合 132"/>
            <p:cNvGrpSpPr/>
            <p:nvPr/>
          </p:nvGrpSpPr>
          <p:grpSpPr>
            <a:xfrm>
              <a:off x="10559621" y="3529102"/>
              <a:ext cx="1844818" cy="1845484"/>
              <a:chOff x="4345444" y="2542859"/>
              <a:chExt cx="1810550" cy="1811205"/>
            </a:xfrm>
          </p:grpSpPr>
          <p:grpSp>
            <p:nvGrpSpPr>
              <p:cNvPr id="135" name="组合 13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7" name="同心圆 74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38" name="椭圆 137"/>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36" name="椭圆 135"/>
              <p:cNvSpPr/>
              <p:nvPr/>
            </p:nvSpPr>
            <p:spPr>
              <a:xfrm>
                <a:off x="4565570" y="2763062"/>
                <a:ext cx="1370298" cy="1370793"/>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sp>
          <p:nvSpPr>
            <p:cNvPr id="134" name="TextBox 739"/>
            <p:cNvSpPr txBox="1"/>
            <p:nvPr/>
          </p:nvSpPr>
          <p:spPr>
            <a:xfrm>
              <a:off x="10948736" y="4180595"/>
              <a:ext cx="1097152" cy="564029"/>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12</a:t>
              </a:r>
              <a:r>
                <a:rPr kumimoji="0" lang="zh-CN" altLang="en-US" sz="2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月</a:t>
              </a:r>
            </a:p>
          </p:txBody>
        </p:sp>
      </p:grpSp>
      <p:grpSp>
        <p:nvGrpSpPr>
          <p:cNvPr id="139" name="组合 138"/>
          <p:cNvGrpSpPr/>
          <p:nvPr/>
        </p:nvGrpSpPr>
        <p:grpSpPr>
          <a:xfrm>
            <a:off x="694606" y="1989634"/>
            <a:ext cx="1941598" cy="1092290"/>
            <a:chOff x="689131" y="1318791"/>
            <a:chExt cx="1631535" cy="1036935"/>
          </a:xfrm>
        </p:grpSpPr>
        <p:sp>
          <p:nvSpPr>
            <p:cNvPr id="140" name="TextBox 745"/>
            <p:cNvSpPr txBox="1"/>
            <p:nvPr/>
          </p:nvSpPr>
          <p:spPr>
            <a:xfrm>
              <a:off x="800766" y="1667530"/>
              <a:ext cx="1363987" cy="429493"/>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您的内容打在这里，或者通过您的内容打在这里</a:t>
              </a:r>
            </a:p>
          </p:txBody>
        </p:sp>
        <p:grpSp>
          <p:nvGrpSpPr>
            <p:cNvPr id="141" name="组合 140"/>
            <p:cNvGrpSpPr/>
            <p:nvPr/>
          </p:nvGrpSpPr>
          <p:grpSpPr>
            <a:xfrm>
              <a:off x="689131" y="1318791"/>
              <a:ext cx="1631535" cy="1036935"/>
              <a:chOff x="689131" y="1318791"/>
              <a:chExt cx="1631535" cy="1036935"/>
            </a:xfrm>
          </p:grpSpPr>
          <p:cxnSp>
            <p:nvCxnSpPr>
              <p:cNvPr id="142" name="直接连接符 141"/>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43" name="TextBox 748"/>
              <p:cNvSpPr txBox="1"/>
              <p:nvPr/>
            </p:nvSpPr>
            <p:spPr>
              <a:xfrm>
                <a:off x="689131" y="1318791"/>
                <a:ext cx="1631535" cy="350615"/>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添加标题</a:t>
                </a:r>
              </a:p>
            </p:txBody>
          </p:sp>
        </p:grpSp>
      </p:grpSp>
      <p:grpSp>
        <p:nvGrpSpPr>
          <p:cNvPr id="144" name="组合 143"/>
          <p:cNvGrpSpPr/>
          <p:nvPr/>
        </p:nvGrpSpPr>
        <p:grpSpPr>
          <a:xfrm>
            <a:off x="3574926" y="2133650"/>
            <a:ext cx="1575314" cy="1109301"/>
            <a:chOff x="873900" y="1541325"/>
            <a:chExt cx="1166203" cy="935777"/>
          </a:xfrm>
        </p:grpSpPr>
        <p:sp>
          <p:nvSpPr>
            <p:cNvPr id="145" name="TextBox 750"/>
            <p:cNvSpPr txBox="1"/>
            <p:nvPr/>
          </p:nvSpPr>
          <p:spPr>
            <a:xfrm>
              <a:off x="873900" y="1767302"/>
              <a:ext cx="1166203" cy="709800"/>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您的内容打在这里，或者通过您的内容打在这里</a:t>
              </a:r>
            </a:p>
          </p:txBody>
        </p:sp>
        <p:grpSp>
          <p:nvGrpSpPr>
            <p:cNvPr id="146" name="组合 145"/>
            <p:cNvGrpSpPr/>
            <p:nvPr/>
          </p:nvGrpSpPr>
          <p:grpSpPr>
            <a:xfrm>
              <a:off x="947384" y="1541325"/>
              <a:ext cx="1008112" cy="828977"/>
              <a:chOff x="947384" y="1541325"/>
              <a:chExt cx="1008112" cy="828977"/>
            </a:xfrm>
          </p:grpSpPr>
          <p:cxnSp>
            <p:nvCxnSpPr>
              <p:cNvPr id="147" name="直接连接符 146"/>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48" name="TextBox 753"/>
              <p:cNvSpPr txBox="1"/>
              <p:nvPr/>
            </p:nvSpPr>
            <p:spPr>
              <a:xfrm>
                <a:off x="947384" y="1541325"/>
                <a:ext cx="1008112" cy="828977"/>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添加标题</a:t>
                </a:r>
              </a:p>
            </p:txBody>
          </p:sp>
        </p:grpSp>
      </p:grpSp>
      <p:grpSp>
        <p:nvGrpSpPr>
          <p:cNvPr id="149" name="组合 148"/>
          <p:cNvGrpSpPr/>
          <p:nvPr/>
        </p:nvGrpSpPr>
        <p:grpSpPr>
          <a:xfrm>
            <a:off x="6256091" y="2205658"/>
            <a:ext cx="1639315" cy="1207803"/>
            <a:chOff x="873900" y="1541325"/>
            <a:chExt cx="1166203" cy="935777"/>
          </a:xfrm>
        </p:grpSpPr>
        <p:sp>
          <p:nvSpPr>
            <p:cNvPr id="150" name="TextBox 755"/>
            <p:cNvSpPr txBox="1"/>
            <p:nvPr/>
          </p:nvSpPr>
          <p:spPr>
            <a:xfrm>
              <a:off x="873900" y="1767302"/>
              <a:ext cx="1166203" cy="709800"/>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您的内容打在这里，或者通过您的内容打在这里</a:t>
              </a:r>
            </a:p>
          </p:txBody>
        </p:sp>
        <p:grpSp>
          <p:nvGrpSpPr>
            <p:cNvPr id="151" name="组合 150"/>
            <p:cNvGrpSpPr/>
            <p:nvPr/>
          </p:nvGrpSpPr>
          <p:grpSpPr>
            <a:xfrm>
              <a:off x="947384" y="1541325"/>
              <a:ext cx="1008112" cy="828977"/>
              <a:chOff x="947384" y="1541325"/>
              <a:chExt cx="1008112" cy="828977"/>
            </a:xfrm>
          </p:grpSpPr>
          <p:cxnSp>
            <p:nvCxnSpPr>
              <p:cNvPr id="152" name="直接连接符 151"/>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53" name="TextBox 758"/>
              <p:cNvSpPr txBox="1"/>
              <p:nvPr/>
            </p:nvSpPr>
            <p:spPr>
              <a:xfrm>
                <a:off x="947384" y="1541325"/>
                <a:ext cx="1008112" cy="828977"/>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添加标题</a:t>
                </a:r>
              </a:p>
            </p:txBody>
          </p:sp>
        </p:grpSp>
      </p:grpSp>
      <p:grpSp>
        <p:nvGrpSpPr>
          <p:cNvPr id="154" name="组合 153"/>
          <p:cNvGrpSpPr/>
          <p:nvPr/>
        </p:nvGrpSpPr>
        <p:grpSpPr>
          <a:xfrm>
            <a:off x="9479582" y="2061642"/>
            <a:ext cx="1550647" cy="1172352"/>
            <a:chOff x="873900" y="1541325"/>
            <a:chExt cx="1166203" cy="935778"/>
          </a:xfrm>
        </p:grpSpPr>
        <p:sp>
          <p:nvSpPr>
            <p:cNvPr id="155" name="TextBox 760"/>
            <p:cNvSpPr txBox="1"/>
            <p:nvPr/>
          </p:nvSpPr>
          <p:spPr>
            <a:xfrm>
              <a:off x="873900" y="1767302"/>
              <a:ext cx="1166203" cy="709801"/>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您的内容打在这里，或者通过您的内容打在这里</a:t>
              </a:r>
            </a:p>
          </p:txBody>
        </p:sp>
        <p:grpSp>
          <p:nvGrpSpPr>
            <p:cNvPr id="156" name="组合 155"/>
            <p:cNvGrpSpPr/>
            <p:nvPr/>
          </p:nvGrpSpPr>
          <p:grpSpPr>
            <a:xfrm>
              <a:off x="947384" y="1541325"/>
              <a:ext cx="1008112" cy="828977"/>
              <a:chOff x="947384" y="1541325"/>
              <a:chExt cx="1008112" cy="828977"/>
            </a:xfrm>
          </p:grpSpPr>
          <p:cxnSp>
            <p:nvCxnSpPr>
              <p:cNvPr id="157" name="直接连接符 156"/>
              <p:cNvCxnSpPr/>
              <p:nvPr/>
            </p:nvCxnSpPr>
            <p:spPr>
              <a:xfrm flipV="1">
                <a:off x="1481601" y="2085697"/>
                <a:ext cx="0" cy="108011"/>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58" name="TextBox 763"/>
              <p:cNvSpPr txBox="1"/>
              <p:nvPr/>
            </p:nvSpPr>
            <p:spPr>
              <a:xfrm>
                <a:off x="947384" y="1541325"/>
                <a:ext cx="1008112" cy="828977"/>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添加标题</a:t>
                </a:r>
              </a:p>
            </p:txBody>
          </p:sp>
        </p:grpSp>
      </p:grpSp>
      <p:grpSp>
        <p:nvGrpSpPr>
          <p:cNvPr id="159" name="组合 158"/>
          <p:cNvGrpSpPr/>
          <p:nvPr/>
        </p:nvGrpSpPr>
        <p:grpSpPr>
          <a:xfrm>
            <a:off x="2166404" y="4352385"/>
            <a:ext cx="1624546" cy="1232512"/>
            <a:chOff x="873900" y="1340833"/>
            <a:chExt cx="1166203" cy="1136268"/>
          </a:xfrm>
        </p:grpSpPr>
        <p:sp>
          <p:nvSpPr>
            <p:cNvPr id="160" name="TextBox 765"/>
            <p:cNvSpPr txBox="1"/>
            <p:nvPr/>
          </p:nvSpPr>
          <p:spPr>
            <a:xfrm>
              <a:off x="873900" y="1767301"/>
              <a:ext cx="1166203" cy="709800"/>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您的内容打在这里，或者通过您的内容打在这里</a:t>
              </a:r>
            </a:p>
          </p:txBody>
        </p:sp>
        <p:grpSp>
          <p:nvGrpSpPr>
            <p:cNvPr id="161" name="组合 160"/>
            <p:cNvGrpSpPr/>
            <p:nvPr/>
          </p:nvGrpSpPr>
          <p:grpSpPr>
            <a:xfrm>
              <a:off x="947384" y="1340833"/>
              <a:ext cx="1008112" cy="1029468"/>
              <a:chOff x="947384" y="1340833"/>
              <a:chExt cx="1008112" cy="1029468"/>
            </a:xfrm>
          </p:grpSpPr>
          <p:cxnSp>
            <p:nvCxnSpPr>
              <p:cNvPr id="162" name="直接连接符 161"/>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63" name="TextBox 768"/>
              <p:cNvSpPr txBox="1"/>
              <p:nvPr/>
            </p:nvSpPr>
            <p:spPr>
              <a:xfrm>
                <a:off x="947384" y="1541325"/>
                <a:ext cx="1008112" cy="828976"/>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添加标题</a:t>
                </a:r>
              </a:p>
            </p:txBody>
          </p:sp>
        </p:grpSp>
      </p:grpSp>
      <p:grpSp>
        <p:nvGrpSpPr>
          <p:cNvPr id="164" name="组合 163"/>
          <p:cNvGrpSpPr/>
          <p:nvPr/>
        </p:nvGrpSpPr>
        <p:grpSpPr>
          <a:xfrm>
            <a:off x="5015086" y="4365898"/>
            <a:ext cx="1624546" cy="1232512"/>
            <a:chOff x="873900" y="1340833"/>
            <a:chExt cx="1166203" cy="1136268"/>
          </a:xfrm>
        </p:grpSpPr>
        <p:sp>
          <p:nvSpPr>
            <p:cNvPr id="165" name="TextBox 770"/>
            <p:cNvSpPr txBox="1"/>
            <p:nvPr/>
          </p:nvSpPr>
          <p:spPr>
            <a:xfrm>
              <a:off x="873900" y="1767301"/>
              <a:ext cx="1166203" cy="709800"/>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您的内容打在这里，或者通过您的内容打在这里</a:t>
              </a:r>
            </a:p>
          </p:txBody>
        </p:sp>
        <p:grpSp>
          <p:nvGrpSpPr>
            <p:cNvPr id="166" name="组合 165"/>
            <p:cNvGrpSpPr/>
            <p:nvPr/>
          </p:nvGrpSpPr>
          <p:grpSpPr>
            <a:xfrm>
              <a:off x="947384" y="1340833"/>
              <a:ext cx="1008112" cy="1029468"/>
              <a:chOff x="947384" y="1340833"/>
              <a:chExt cx="1008112" cy="1029468"/>
            </a:xfrm>
          </p:grpSpPr>
          <p:cxnSp>
            <p:nvCxnSpPr>
              <p:cNvPr id="167" name="直接连接符 166"/>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68" name="TextBox 773"/>
              <p:cNvSpPr txBox="1"/>
              <p:nvPr/>
            </p:nvSpPr>
            <p:spPr>
              <a:xfrm>
                <a:off x="947384" y="1541325"/>
                <a:ext cx="1008112" cy="828976"/>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添加标题</a:t>
                </a:r>
              </a:p>
            </p:txBody>
          </p:sp>
        </p:grpSp>
      </p:grpSp>
      <p:grpSp>
        <p:nvGrpSpPr>
          <p:cNvPr id="169" name="组合 168"/>
          <p:cNvGrpSpPr/>
          <p:nvPr/>
        </p:nvGrpSpPr>
        <p:grpSpPr>
          <a:xfrm>
            <a:off x="7751390" y="4509914"/>
            <a:ext cx="1624546" cy="1232512"/>
            <a:chOff x="873900" y="1340833"/>
            <a:chExt cx="1166203" cy="1136268"/>
          </a:xfrm>
        </p:grpSpPr>
        <p:sp>
          <p:nvSpPr>
            <p:cNvPr id="170" name="TextBox 775"/>
            <p:cNvSpPr txBox="1"/>
            <p:nvPr/>
          </p:nvSpPr>
          <p:spPr>
            <a:xfrm>
              <a:off x="873900" y="1767301"/>
              <a:ext cx="1166203" cy="709800"/>
            </a:xfrm>
            <a:prstGeom prst="rect">
              <a:avLst/>
            </a:prstGeom>
            <a:noFill/>
          </p:spPr>
          <p:txBody>
            <a:bodyPr wrap="square" lIns="91431" tIns="45715" rIns="91431" bIns="45715"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您的内容打在这里，或者通过您的内容打在这里</a:t>
              </a:r>
            </a:p>
          </p:txBody>
        </p:sp>
        <p:grpSp>
          <p:nvGrpSpPr>
            <p:cNvPr id="171" name="组合 170"/>
            <p:cNvGrpSpPr/>
            <p:nvPr/>
          </p:nvGrpSpPr>
          <p:grpSpPr>
            <a:xfrm>
              <a:off x="947384" y="1340833"/>
              <a:ext cx="1008112" cy="1029468"/>
              <a:chOff x="947384" y="1340833"/>
              <a:chExt cx="1008112" cy="1029468"/>
            </a:xfrm>
          </p:grpSpPr>
          <p:cxnSp>
            <p:nvCxnSpPr>
              <p:cNvPr id="172" name="直接连接符 171"/>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173" name="TextBox 778"/>
              <p:cNvSpPr txBox="1"/>
              <p:nvPr/>
            </p:nvSpPr>
            <p:spPr>
              <a:xfrm>
                <a:off x="947384" y="1541325"/>
                <a:ext cx="1008112" cy="828976"/>
              </a:xfrm>
              <a:prstGeom prst="rect">
                <a:avLst/>
              </a:prstGeom>
              <a:noFill/>
            </p:spPr>
            <p:txBody>
              <a:bodyPr wrap="square" lIns="91431" tIns="0" rIns="91431"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添加标题</a:t>
                </a:r>
              </a:p>
            </p:txBody>
          </p:sp>
        </p:grpSp>
      </p:grpSp>
    </p:spTree>
    <p:extLst>
      <p:ext uri="{BB962C8B-B14F-4D97-AF65-F5344CB8AC3E}">
        <p14:creationId xmlns:p14="http://schemas.microsoft.com/office/powerpoint/2010/main" val="6989302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wipe(left)">
                                          <p:cBhvr>
                                            <p:cTn id="11" dur="1000"/>
                                            <p:tgtEl>
                                              <p:spTgt spid="89"/>
                                            </p:tgtEl>
                                          </p:cBhvr>
                                        </p:animEffect>
                                      </p:childTnLst>
                                    </p:cTn>
                                  </p:par>
                                  <p:par>
                                    <p:cTn id="12" presetID="2" presetClass="entr" presetSubtype="2" accel="58000" fill="hold" nodeType="withEffect" p14:presetBounceEnd="55000">
                                      <p:stCondLst>
                                        <p:cond delay="100"/>
                                      </p:stCondLst>
                                      <p:childTnLst>
                                        <p:set>
                                          <p:cBhvr>
                                            <p:cTn id="13" dur="1" fill="hold">
                                              <p:stCondLst>
                                                <p:cond delay="0"/>
                                              </p:stCondLst>
                                            </p:cTn>
                                            <p:tgtEl>
                                              <p:spTgt spid="90"/>
                                            </p:tgtEl>
                                            <p:attrNameLst>
                                              <p:attrName>style.visibility</p:attrName>
                                            </p:attrNameLst>
                                          </p:cBhvr>
                                          <p:to>
                                            <p:strVal val="visible"/>
                                          </p:to>
                                        </p:set>
                                        <p:anim calcmode="lin" valueType="num" p14:bounceEnd="55000">
                                          <p:cBhvr additive="base">
                                            <p:cTn id="14" dur="1500" fill="hold"/>
                                            <p:tgtEl>
                                              <p:spTgt spid="90"/>
                                            </p:tgtEl>
                                            <p:attrNameLst>
                                              <p:attrName>ppt_x</p:attrName>
                                            </p:attrNameLst>
                                          </p:cBhvr>
                                          <p:tavLst>
                                            <p:tav tm="0">
                                              <p:val>
                                                <p:strVal val="1+#ppt_w/2"/>
                                              </p:val>
                                            </p:tav>
                                            <p:tav tm="100000">
                                              <p:val>
                                                <p:strVal val="#ppt_x"/>
                                              </p:val>
                                            </p:tav>
                                          </p:tavLst>
                                        </p:anim>
                                        <p:anim calcmode="lin" valueType="num" p14:bounceEnd="55000">
                                          <p:cBhvr additive="base">
                                            <p:cTn id="15" dur="1500" fill="hold"/>
                                            <p:tgtEl>
                                              <p:spTgt spid="90"/>
                                            </p:tgtEl>
                                            <p:attrNameLst>
                                              <p:attrName>ppt_y</p:attrName>
                                            </p:attrNameLst>
                                          </p:cBhvr>
                                          <p:tavLst>
                                            <p:tav tm="0">
                                              <p:val>
                                                <p:strVal val="#ppt_y"/>
                                              </p:val>
                                            </p:tav>
                                            <p:tav tm="100000">
                                              <p:val>
                                                <p:strVal val="#ppt_y"/>
                                              </p:val>
                                            </p:tav>
                                          </p:tavLst>
                                        </p:anim>
                                      </p:childTnLst>
                                    </p:cTn>
                                  </p:par>
                                  <p:par>
                                    <p:cTn id="16" presetID="2" presetClass="entr" presetSubtype="2" accel="58000" fill="hold" nodeType="withEffect" p14:presetBounceEnd="55000">
                                      <p:stCondLst>
                                        <p:cond delay="200"/>
                                      </p:stCondLst>
                                      <p:childTnLst>
                                        <p:set>
                                          <p:cBhvr>
                                            <p:cTn id="17" dur="1" fill="hold">
                                              <p:stCondLst>
                                                <p:cond delay="0"/>
                                              </p:stCondLst>
                                            </p:cTn>
                                            <p:tgtEl>
                                              <p:spTgt spid="97"/>
                                            </p:tgtEl>
                                            <p:attrNameLst>
                                              <p:attrName>style.visibility</p:attrName>
                                            </p:attrNameLst>
                                          </p:cBhvr>
                                          <p:to>
                                            <p:strVal val="visible"/>
                                          </p:to>
                                        </p:set>
                                        <p:anim calcmode="lin" valueType="num" p14:bounceEnd="55000">
                                          <p:cBhvr additive="base">
                                            <p:cTn id="18" dur="1500" fill="hold"/>
                                            <p:tgtEl>
                                              <p:spTgt spid="97"/>
                                            </p:tgtEl>
                                            <p:attrNameLst>
                                              <p:attrName>ppt_x</p:attrName>
                                            </p:attrNameLst>
                                          </p:cBhvr>
                                          <p:tavLst>
                                            <p:tav tm="0">
                                              <p:val>
                                                <p:strVal val="1+#ppt_w/2"/>
                                              </p:val>
                                            </p:tav>
                                            <p:tav tm="100000">
                                              <p:val>
                                                <p:strVal val="#ppt_x"/>
                                              </p:val>
                                            </p:tav>
                                          </p:tavLst>
                                        </p:anim>
                                        <p:anim calcmode="lin" valueType="num" p14:bounceEnd="55000">
                                          <p:cBhvr additive="base">
                                            <p:cTn id="19" dur="1500" fill="hold"/>
                                            <p:tgtEl>
                                              <p:spTgt spid="97"/>
                                            </p:tgtEl>
                                            <p:attrNameLst>
                                              <p:attrName>ppt_y</p:attrName>
                                            </p:attrNameLst>
                                          </p:cBhvr>
                                          <p:tavLst>
                                            <p:tav tm="0">
                                              <p:val>
                                                <p:strVal val="#ppt_y"/>
                                              </p:val>
                                            </p:tav>
                                            <p:tav tm="100000">
                                              <p:val>
                                                <p:strVal val="#ppt_y"/>
                                              </p:val>
                                            </p:tav>
                                          </p:tavLst>
                                        </p:anim>
                                      </p:childTnLst>
                                    </p:cTn>
                                  </p:par>
                                  <p:par>
                                    <p:cTn id="20" presetID="2" presetClass="entr" presetSubtype="2" accel="58000" fill="hold" nodeType="withEffect" p14:presetBounceEnd="55000">
                                      <p:stCondLst>
                                        <p:cond delay="300"/>
                                      </p:stCondLst>
                                      <p:childTnLst>
                                        <p:set>
                                          <p:cBhvr>
                                            <p:cTn id="21" dur="1" fill="hold">
                                              <p:stCondLst>
                                                <p:cond delay="0"/>
                                              </p:stCondLst>
                                            </p:cTn>
                                            <p:tgtEl>
                                              <p:spTgt spid="104"/>
                                            </p:tgtEl>
                                            <p:attrNameLst>
                                              <p:attrName>style.visibility</p:attrName>
                                            </p:attrNameLst>
                                          </p:cBhvr>
                                          <p:to>
                                            <p:strVal val="visible"/>
                                          </p:to>
                                        </p:set>
                                        <p:anim calcmode="lin" valueType="num" p14:bounceEnd="55000">
                                          <p:cBhvr additive="base">
                                            <p:cTn id="22" dur="1500" fill="hold"/>
                                            <p:tgtEl>
                                              <p:spTgt spid="104"/>
                                            </p:tgtEl>
                                            <p:attrNameLst>
                                              <p:attrName>ppt_x</p:attrName>
                                            </p:attrNameLst>
                                          </p:cBhvr>
                                          <p:tavLst>
                                            <p:tav tm="0">
                                              <p:val>
                                                <p:strVal val="1+#ppt_w/2"/>
                                              </p:val>
                                            </p:tav>
                                            <p:tav tm="100000">
                                              <p:val>
                                                <p:strVal val="#ppt_x"/>
                                              </p:val>
                                            </p:tav>
                                          </p:tavLst>
                                        </p:anim>
                                        <p:anim calcmode="lin" valueType="num" p14:bounceEnd="55000">
                                          <p:cBhvr additive="base">
                                            <p:cTn id="23" dur="1500" fill="hold"/>
                                            <p:tgtEl>
                                              <p:spTgt spid="104"/>
                                            </p:tgtEl>
                                            <p:attrNameLst>
                                              <p:attrName>ppt_y</p:attrName>
                                            </p:attrNameLst>
                                          </p:cBhvr>
                                          <p:tavLst>
                                            <p:tav tm="0">
                                              <p:val>
                                                <p:strVal val="#ppt_y"/>
                                              </p:val>
                                            </p:tav>
                                            <p:tav tm="100000">
                                              <p:val>
                                                <p:strVal val="#ppt_y"/>
                                              </p:val>
                                            </p:tav>
                                          </p:tavLst>
                                        </p:anim>
                                      </p:childTnLst>
                                    </p:cTn>
                                  </p:par>
                                  <p:par>
                                    <p:cTn id="24" presetID="2" presetClass="entr" presetSubtype="2" accel="58000" fill="hold" nodeType="withEffect" p14:presetBounceEnd="55000">
                                      <p:stCondLst>
                                        <p:cond delay="400"/>
                                      </p:stCondLst>
                                      <p:childTnLst>
                                        <p:set>
                                          <p:cBhvr>
                                            <p:cTn id="25" dur="1" fill="hold">
                                              <p:stCondLst>
                                                <p:cond delay="0"/>
                                              </p:stCondLst>
                                            </p:cTn>
                                            <p:tgtEl>
                                              <p:spTgt spid="111"/>
                                            </p:tgtEl>
                                            <p:attrNameLst>
                                              <p:attrName>style.visibility</p:attrName>
                                            </p:attrNameLst>
                                          </p:cBhvr>
                                          <p:to>
                                            <p:strVal val="visible"/>
                                          </p:to>
                                        </p:set>
                                        <p:anim calcmode="lin" valueType="num" p14:bounceEnd="55000">
                                          <p:cBhvr additive="base">
                                            <p:cTn id="26" dur="1500" fill="hold"/>
                                            <p:tgtEl>
                                              <p:spTgt spid="111"/>
                                            </p:tgtEl>
                                            <p:attrNameLst>
                                              <p:attrName>ppt_x</p:attrName>
                                            </p:attrNameLst>
                                          </p:cBhvr>
                                          <p:tavLst>
                                            <p:tav tm="0">
                                              <p:val>
                                                <p:strVal val="1+#ppt_w/2"/>
                                              </p:val>
                                            </p:tav>
                                            <p:tav tm="100000">
                                              <p:val>
                                                <p:strVal val="#ppt_x"/>
                                              </p:val>
                                            </p:tav>
                                          </p:tavLst>
                                        </p:anim>
                                        <p:anim calcmode="lin" valueType="num" p14:bounceEnd="55000">
                                          <p:cBhvr additive="base">
                                            <p:cTn id="27" dur="1500" fill="hold"/>
                                            <p:tgtEl>
                                              <p:spTgt spid="111"/>
                                            </p:tgtEl>
                                            <p:attrNameLst>
                                              <p:attrName>ppt_y</p:attrName>
                                            </p:attrNameLst>
                                          </p:cBhvr>
                                          <p:tavLst>
                                            <p:tav tm="0">
                                              <p:val>
                                                <p:strVal val="#ppt_y"/>
                                              </p:val>
                                            </p:tav>
                                            <p:tav tm="100000">
                                              <p:val>
                                                <p:strVal val="#ppt_y"/>
                                              </p:val>
                                            </p:tav>
                                          </p:tavLst>
                                        </p:anim>
                                      </p:childTnLst>
                                    </p:cTn>
                                  </p:par>
                                  <p:par>
                                    <p:cTn id="28" presetID="2" presetClass="entr" presetSubtype="2" accel="58000" fill="hold" nodeType="withEffect" p14:presetBounceEnd="55000">
                                      <p:stCondLst>
                                        <p:cond delay="500"/>
                                      </p:stCondLst>
                                      <p:childTnLst>
                                        <p:set>
                                          <p:cBhvr>
                                            <p:cTn id="29" dur="1" fill="hold">
                                              <p:stCondLst>
                                                <p:cond delay="0"/>
                                              </p:stCondLst>
                                            </p:cTn>
                                            <p:tgtEl>
                                              <p:spTgt spid="118"/>
                                            </p:tgtEl>
                                            <p:attrNameLst>
                                              <p:attrName>style.visibility</p:attrName>
                                            </p:attrNameLst>
                                          </p:cBhvr>
                                          <p:to>
                                            <p:strVal val="visible"/>
                                          </p:to>
                                        </p:set>
                                        <p:anim calcmode="lin" valueType="num" p14:bounceEnd="55000">
                                          <p:cBhvr additive="base">
                                            <p:cTn id="30" dur="1500" fill="hold"/>
                                            <p:tgtEl>
                                              <p:spTgt spid="118"/>
                                            </p:tgtEl>
                                            <p:attrNameLst>
                                              <p:attrName>ppt_x</p:attrName>
                                            </p:attrNameLst>
                                          </p:cBhvr>
                                          <p:tavLst>
                                            <p:tav tm="0">
                                              <p:val>
                                                <p:strVal val="1+#ppt_w/2"/>
                                              </p:val>
                                            </p:tav>
                                            <p:tav tm="100000">
                                              <p:val>
                                                <p:strVal val="#ppt_x"/>
                                              </p:val>
                                            </p:tav>
                                          </p:tavLst>
                                        </p:anim>
                                        <p:anim calcmode="lin" valueType="num" p14:bounceEnd="55000">
                                          <p:cBhvr additive="base">
                                            <p:cTn id="31" dur="1500" fill="hold"/>
                                            <p:tgtEl>
                                              <p:spTgt spid="118"/>
                                            </p:tgtEl>
                                            <p:attrNameLst>
                                              <p:attrName>ppt_y</p:attrName>
                                            </p:attrNameLst>
                                          </p:cBhvr>
                                          <p:tavLst>
                                            <p:tav tm="0">
                                              <p:val>
                                                <p:strVal val="#ppt_y"/>
                                              </p:val>
                                            </p:tav>
                                            <p:tav tm="100000">
                                              <p:val>
                                                <p:strVal val="#ppt_y"/>
                                              </p:val>
                                            </p:tav>
                                          </p:tavLst>
                                        </p:anim>
                                      </p:childTnLst>
                                    </p:cTn>
                                  </p:par>
                                  <p:par>
                                    <p:cTn id="32" presetID="2" presetClass="entr" presetSubtype="2" accel="58000" fill="hold" nodeType="withEffect" p14:presetBounceEnd="55000">
                                      <p:stCondLst>
                                        <p:cond delay="600"/>
                                      </p:stCondLst>
                                      <p:childTnLst>
                                        <p:set>
                                          <p:cBhvr>
                                            <p:cTn id="33" dur="1" fill="hold">
                                              <p:stCondLst>
                                                <p:cond delay="0"/>
                                              </p:stCondLst>
                                            </p:cTn>
                                            <p:tgtEl>
                                              <p:spTgt spid="125"/>
                                            </p:tgtEl>
                                            <p:attrNameLst>
                                              <p:attrName>style.visibility</p:attrName>
                                            </p:attrNameLst>
                                          </p:cBhvr>
                                          <p:to>
                                            <p:strVal val="visible"/>
                                          </p:to>
                                        </p:set>
                                        <p:anim calcmode="lin" valueType="num" p14:bounceEnd="55000">
                                          <p:cBhvr additive="base">
                                            <p:cTn id="34" dur="1500" fill="hold"/>
                                            <p:tgtEl>
                                              <p:spTgt spid="125"/>
                                            </p:tgtEl>
                                            <p:attrNameLst>
                                              <p:attrName>ppt_x</p:attrName>
                                            </p:attrNameLst>
                                          </p:cBhvr>
                                          <p:tavLst>
                                            <p:tav tm="0">
                                              <p:val>
                                                <p:strVal val="1+#ppt_w/2"/>
                                              </p:val>
                                            </p:tav>
                                            <p:tav tm="100000">
                                              <p:val>
                                                <p:strVal val="#ppt_x"/>
                                              </p:val>
                                            </p:tav>
                                          </p:tavLst>
                                        </p:anim>
                                        <p:anim calcmode="lin" valueType="num" p14:bounceEnd="55000">
                                          <p:cBhvr additive="base">
                                            <p:cTn id="35" dur="1500" fill="hold"/>
                                            <p:tgtEl>
                                              <p:spTgt spid="125"/>
                                            </p:tgtEl>
                                            <p:attrNameLst>
                                              <p:attrName>ppt_y</p:attrName>
                                            </p:attrNameLst>
                                          </p:cBhvr>
                                          <p:tavLst>
                                            <p:tav tm="0">
                                              <p:val>
                                                <p:strVal val="#ppt_y"/>
                                              </p:val>
                                            </p:tav>
                                            <p:tav tm="100000">
                                              <p:val>
                                                <p:strVal val="#ppt_y"/>
                                              </p:val>
                                            </p:tav>
                                          </p:tavLst>
                                        </p:anim>
                                      </p:childTnLst>
                                    </p:cTn>
                                  </p:par>
                                  <p:par>
                                    <p:cTn id="36" presetID="2" presetClass="entr" presetSubtype="2" accel="58000" fill="hold" nodeType="withEffect" p14:presetBounceEnd="55000">
                                      <p:stCondLst>
                                        <p:cond delay="700"/>
                                      </p:stCondLst>
                                      <p:childTnLst>
                                        <p:set>
                                          <p:cBhvr>
                                            <p:cTn id="37" dur="1" fill="hold">
                                              <p:stCondLst>
                                                <p:cond delay="0"/>
                                              </p:stCondLst>
                                            </p:cTn>
                                            <p:tgtEl>
                                              <p:spTgt spid="132"/>
                                            </p:tgtEl>
                                            <p:attrNameLst>
                                              <p:attrName>style.visibility</p:attrName>
                                            </p:attrNameLst>
                                          </p:cBhvr>
                                          <p:to>
                                            <p:strVal val="visible"/>
                                          </p:to>
                                        </p:set>
                                        <p:anim calcmode="lin" valueType="num" p14:bounceEnd="55000">
                                          <p:cBhvr additive="base">
                                            <p:cTn id="38" dur="1500" fill="hold"/>
                                            <p:tgtEl>
                                              <p:spTgt spid="132"/>
                                            </p:tgtEl>
                                            <p:attrNameLst>
                                              <p:attrName>ppt_x</p:attrName>
                                            </p:attrNameLst>
                                          </p:cBhvr>
                                          <p:tavLst>
                                            <p:tav tm="0">
                                              <p:val>
                                                <p:strVal val="1+#ppt_w/2"/>
                                              </p:val>
                                            </p:tav>
                                            <p:tav tm="100000">
                                              <p:val>
                                                <p:strVal val="#ppt_x"/>
                                              </p:val>
                                            </p:tav>
                                          </p:tavLst>
                                        </p:anim>
                                        <p:anim calcmode="lin" valueType="num" p14:bounceEnd="55000">
                                          <p:cBhvr additive="base">
                                            <p:cTn id="39" dur="1500" fill="hold"/>
                                            <p:tgtEl>
                                              <p:spTgt spid="132"/>
                                            </p:tgtEl>
                                            <p:attrNameLst>
                                              <p:attrName>ppt_y</p:attrName>
                                            </p:attrNameLst>
                                          </p:cBhvr>
                                          <p:tavLst>
                                            <p:tav tm="0">
                                              <p:val>
                                                <p:strVal val="#ppt_y"/>
                                              </p:val>
                                            </p:tav>
                                            <p:tav tm="100000">
                                              <p:val>
                                                <p:strVal val="#ppt_y"/>
                                              </p:val>
                                            </p:tav>
                                          </p:tavLst>
                                        </p:anim>
                                      </p:childTnLst>
                                    </p:cTn>
                                  </p:par>
                                  <p:par>
                                    <p:cTn id="40" presetID="47" presetClass="entr" presetSubtype="0" fill="hold" nodeType="withEffect">
                                      <p:stCondLst>
                                        <p:cond delay="800"/>
                                      </p:stCondLst>
                                      <p:childTnLst>
                                        <p:set>
                                          <p:cBhvr>
                                            <p:cTn id="41" dur="1" fill="hold">
                                              <p:stCondLst>
                                                <p:cond delay="0"/>
                                              </p:stCondLst>
                                            </p:cTn>
                                            <p:tgtEl>
                                              <p:spTgt spid="154"/>
                                            </p:tgtEl>
                                            <p:attrNameLst>
                                              <p:attrName>style.visibility</p:attrName>
                                            </p:attrNameLst>
                                          </p:cBhvr>
                                          <p:to>
                                            <p:strVal val="visible"/>
                                          </p:to>
                                        </p:set>
                                        <p:animEffect transition="in" filter="fade">
                                          <p:cBhvr>
                                            <p:cTn id="42" dur="500"/>
                                            <p:tgtEl>
                                              <p:spTgt spid="154"/>
                                            </p:tgtEl>
                                          </p:cBhvr>
                                        </p:animEffect>
                                        <p:anim calcmode="lin" valueType="num">
                                          <p:cBhvr>
                                            <p:cTn id="43" dur="500" fill="hold"/>
                                            <p:tgtEl>
                                              <p:spTgt spid="154"/>
                                            </p:tgtEl>
                                            <p:attrNameLst>
                                              <p:attrName>ppt_x</p:attrName>
                                            </p:attrNameLst>
                                          </p:cBhvr>
                                          <p:tavLst>
                                            <p:tav tm="0">
                                              <p:val>
                                                <p:strVal val="#ppt_x"/>
                                              </p:val>
                                            </p:tav>
                                            <p:tav tm="100000">
                                              <p:val>
                                                <p:strVal val="#ppt_x"/>
                                              </p:val>
                                            </p:tav>
                                          </p:tavLst>
                                        </p:anim>
                                        <p:anim calcmode="lin" valueType="num">
                                          <p:cBhvr>
                                            <p:cTn id="44" dur="500" fill="hold"/>
                                            <p:tgtEl>
                                              <p:spTgt spid="154"/>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900"/>
                                      </p:stCondLst>
                                      <p:childTnLst>
                                        <p:set>
                                          <p:cBhvr>
                                            <p:cTn id="46" dur="1" fill="hold">
                                              <p:stCondLst>
                                                <p:cond delay="0"/>
                                              </p:stCondLst>
                                            </p:cTn>
                                            <p:tgtEl>
                                              <p:spTgt spid="149"/>
                                            </p:tgtEl>
                                            <p:attrNameLst>
                                              <p:attrName>style.visibility</p:attrName>
                                            </p:attrNameLst>
                                          </p:cBhvr>
                                          <p:to>
                                            <p:strVal val="visible"/>
                                          </p:to>
                                        </p:set>
                                        <p:animEffect transition="in" filter="fade">
                                          <p:cBhvr>
                                            <p:cTn id="47" dur="500"/>
                                            <p:tgtEl>
                                              <p:spTgt spid="149"/>
                                            </p:tgtEl>
                                          </p:cBhvr>
                                        </p:animEffect>
                                        <p:anim calcmode="lin" valueType="num">
                                          <p:cBhvr>
                                            <p:cTn id="48" dur="500" fill="hold"/>
                                            <p:tgtEl>
                                              <p:spTgt spid="149"/>
                                            </p:tgtEl>
                                            <p:attrNameLst>
                                              <p:attrName>ppt_x</p:attrName>
                                            </p:attrNameLst>
                                          </p:cBhvr>
                                          <p:tavLst>
                                            <p:tav tm="0">
                                              <p:val>
                                                <p:strVal val="#ppt_x"/>
                                              </p:val>
                                            </p:tav>
                                            <p:tav tm="100000">
                                              <p:val>
                                                <p:strVal val="#ppt_x"/>
                                              </p:val>
                                            </p:tav>
                                          </p:tavLst>
                                        </p:anim>
                                        <p:anim calcmode="lin" valueType="num">
                                          <p:cBhvr>
                                            <p:cTn id="49" dur="500" fill="hold"/>
                                            <p:tgtEl>
                                              <p:spTgt spid="149"/>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000"/>
                                      </p:stCondLst>
                                      <p:childTnLst>
                                        <p:set>
                                          <p:cBhvr>
                                            <p:cTn id="51" dur="1" fill="hold">
                                              <p:stCondLst>
                                                <p:cond delay="0"/>
                                              </p:stCondLst>
                                            </p:cTn>
                                            <p:tgtEl>
                                              <p:spTgt spid="144"/>
                                            </p:tgtEl>
                                            <p:attrNameLst>
                                              <p:attrName>style.visibility</p:attrName>
                                            </p:attrNameLst>
                                          </p:cBhvr>
                                          <p:to>
                                            <p:strVal val="visible"/>
                                          </p:to>
                                        </p:set>
                                        <p:animEffect transition="in" filter="fade">
                                          <p:cBhvr>
                                            <p:cTn id="52" dur="500"/>
                                            <p:tgtEl>
                                              <p:spTgt spid="144"/>
                                            </p:tgtEl>
                                          </p:cBhvr>
                                        </p:animEffect>
                                        <p:anim calcmode="lin" valueType="num">
                                          <p:cBhvr>
                                            <p:cTn id="53" dur="500" fill="hold"/>
                                            <p:tgtEl>
                                              <p:spTgt spid="144"/>
                                            </p:tgtEl>
                                            <p:attrNameLst>
                                              <p:attrName>ppt_x</p:attrName>
                                            </p:attrNameLst>
                                          </p:cBhvr>
                                          <p:tavLst>
                                            <p:tav tm="0">
                                              <p:val>
                                                <p:strVal val="#ppt_x"/>
                                              </p:val>
                                            </p:tav>
                                            <p:tav tm="100000">
                                              <p:val>
                                                <p:strVal val="#ppt_x"/>
                                              </p:val>
                                            </p:tav>
                                          </p:tavLst>
                                        </p:anim>
                                        <p:anim calcmode="lin" valueType="num">
                                          <p:cBhvr>
                                            <p:cTn id="54" dur="500" fill="hold"/>
                                            <p:tgtEl>
                                              <p:spTgt spid="144"/>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1100"/>
                                      </p:stCondLst>
                                      <p:childTnLst>
                                        <p:set>
                                          <p:cBhvr>
                                            <p:cTn id="56" dur="1" fill="hold">
                                              <p:stCondLst>
                                                <p:cond delay="0"/>
                                              </p:stCondLst>
                                            </p:cTn>
                                            <p:tgtEl>
                                              <p:spTgt spid="139"/>
                                            </p:tgtEl>
                                            <p:attrNameLst>
                                              <p:attrName>style.visibility</p:attrName>
                                            </p:attrNameLst>
                                          </p:cBhvr>
                                          <p:to>
                                            <p:strVal val="visible"/>
                                          </p:to>
                                        </p:set>
                                        <p:animEffect transition="in" filter="fade">
                                          <p:cBhvr>
                                            <p:cTn id="57" dur="500"/>
                                            <p:tgtEl>
                                              <p:spTgt spid="139"/>
                                            </p:tgtEl>
                                          </p:cBhvr>
                                        </p:animEffect>
                                        <p:anim calcmode="lin" valueType="num">
                                          <p:cBhvr>
                                            <p:cTn id="58" dur="500" fill="hold"/>
                                            <p:tgtEl>
                                              <p:spTgt spid="139"/>
                                            </p:tgtEl>
                                            <p:attrNameLst>
                                              <p:attrName>ppt_x</p:attrName>
                                            </p:attrNameLst>
                                          </p:cBhvr>
                                          <p:tavLst>
                                            <p:tav tm="0">
                                              <p:val>
                                                <p:strVal val="#ppt_x"/>
                                              </p:val>
                                            </p:tav>
                                            <p:tav tm="100000">
                                              <p:val>
                                                <p:strVal val="#ppt_x"/>
                                              </p:val>
                                            </p:tav>
                                          </p:tavLst>
                                        </p:anim>
                                        <p:anim calcmode="lin" valueType="num">
                                          <p:cBhvr>
                                            <p:cTn id="59" dur="500" fill="hold"/>
                                            <p:tgtEl>
                                              <p:spTgt spid="139"/>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200"/>
                                      </p:stCondLst>
                                      <p:childTnLst>
                                        <p:set>
                                          <p:cBhvr>
                                            <p:cTn id="61" dur="1" fill="hold">
                                              <p:stCondLst>
                                                <p:cond delay="0"/>
                                              </p:stCondLst>
                                            </p:cTn>
                                            <p:tgtEl>
                                              <p:spTgt spid="159"/>
                                            </p:tgtEl>
                                            <p:attrNameLst>
                                              <p:attrName>style.visibility</p:attrName>
                                            </p:attrNameLst>
                                          </p:cBhvr>
                                          <p:to>
                                            <p:strVal val="visible"/>
                                          </p:to>
                                        </p:set>
                                        <p:animEffect transition="in" filter="fade">
                                          <p:cBhvr>
                                            <p:cTn id="62" dur="500"/>
                                            <p:tgtEl>
                                              <p:spTgt spid="159"/>
                                            </p:tgtEl>
                                          </p:cBhvr>
                                        </p:animEffect>
                                        <p:anim calcmode="lin" valueType="num">
                                          <p:cBhvr>
                                            <p:cTn id="63" dur="500" fill="hold"/>
                                            <p:tgtEl>
                                              <p:spTgt spid="159"/>
                                            </p:tgtEl>
                                            <p:attrNameLst>
                                              <p:attrName>ppt_x</p:attrName>
                                            </p:attrNameLst>
                                          </p:cBhvr>
                                          <p:tavLst>
                                            <p:tav tm="0">
                                              <p:val>
                                                <p:strVal val="#ppt_x"/>
                                              </p:val>
                                            </p:tav>
                                            <p:tav tm="100000">
                                              <p:val>
                                                <p:strVal val="#ppt_x"/>
                                              </p:val>
                                            </p:tav>
                                          </p:tavLst>
                                        </p:anim>
                                        <p:anim calcmode="lin" valueType="num">
                                          <p:cBhvr>
                                            <p:cTn id="64" dur="500" fill="hold"/>
                                            <p:tgtEl>
                                              <p:spTgt spid="15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300"/>
                                      </p:stCondLst>
                                      <p:childTnLst>
                                        <p:set>
                                          <p:cBhvr>
                                            <p:cTn id="66" dur="1" fill="hold">
                                              <p:stCondLst>
                                                <p:cond delay="0"/>
                                              </p:stCondLst>
                                            </p:cTn>
                                            <p:tgtEl>
                                              <p:spTgt spid="164"/>
                                            </p:tgtEl>
                                            <p:attrNameLst>
                                              <p:attrName>style.visibility</p:attrName>
                                            </p:attrNameLst>
                                          </p:cBhvr>
                                          <p:to>
                                            <p:strVal val="visible"/>
                                          </p:to>
                                        </p:set>
                                        <p:animEffect transition="in" filter="fade">
                                          <p:cBhvr>
                                            <p:cTn id="67" dur="500"/>
                                            <p:tgtEl>
                                              <p:spTgt spid="164"/>
                                            </p:tgtEl>
                                          </p:cBhvr>
                                        </p:animEffect>
                                        <p:anim calcmode="lin" valueType="num">
                                          <p:cBhvr>
                                            <p:cTn id="68" dur="500" fill="hold"/>
                                            <p:tgtEl>
                                              <p:spTgt spid="164"/>
                                            </p:tgtEl>
                                            <p:attrNameLst>
                                              <p:attrName>ppt_x</p:attrName>
                                            </p:attrNameLst>
                                          </p:cBhvr>
                                          <p:tavLst>
                                            <p:tav tm="0">
                                              <p:val>
                                                <p:strVal val="#ppt_x"/>
                                              </p:val>
                                            </p:tav>
                                            <p:tav tm="100000">
                                              <p:val>
                                                <p:strVal val="#ppt_x"/>
                                              </p:val>
                                            </p:tav>
                                          </p:tavLst>
                                        </p:anim>
                                        <p:anim calcmode="lin" valueType="num">
                                          <p:cBhvr>
                                            <p:cTn id="69" dur="500" fill="hold"/>
                                            <p:tgtEl>
                                              <p:spTgt spid="164"/>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1400"/>
                                      </p:stCondLst>
                                      <p:childTnLst>
                                        <p:set>
                                          <p:cBhvr>
                                            <p:cTn id="71" dur="1" fill="hold">
                                              <p:stCondLst>
                                                <p:cond delay="0"/>
                                              </p:stCondLst>
                                            </p:cTn>
                                            <p:tgtEl>
                                              <p:spTgt spid="169"/>
                                            </p:tgtEl>
                                            <p:attrNameLst>
                                              <p:attrName>style.visibility</p:attrName>
                                            </p:attrNameLst>
                                          </p:cBhvr>
                                          <p:to>
                                            <p:strVal val="visible"/>
                                          </p:to>
                                        </p:set>
                                        <p:animEffect transition="in" filter="fade">
                                          <p:cBhvr>
                                            <p:cTn id="72" dur="500"/>
                                            <p:tgtEl>
                                              <p:spTgt spid="169"/>
                                            </p:tgtEl>
                                          </p:cBhvr>
                                        </p:animEffect>
                                        <p:anim calcmode="lin" valueType="num">
                                          <p:cBhvr>
                                            <p:cTn id="73" dur="500" fill="hold"/>
                                            <p:tgtEl>
                                              <p:spTgt spid="169"/>
                                            </p:tgtEl>
                                            <p:attrNameLst>
                                              <p:attrName>ppt_x</p:attrName>
                                            </p:attrNameLst>
                                          </p:cBhvr>
                                          <p:tavLst>
                                            <p:tav tm="0">
                                              <p:val>
                                                <p:strVal val="#ppt_x"/>
                                              </p:val>
                                            </p:tav>
                                            <p:tav tm="100000">
                                              <p:val>
                                                <p:strVal val="#ppt_x"/>
                                              </p:val>
                                            </p:tav>
                                          </p:tavLst>
                                        </p:anim>
                                        <p:anim calcmode="lin" valueType="num">
                                          <p:cBhvr>
                                            <p:cTn id="74" dur="500" fill="hold"/>
                                            <p:tgtEl>
                                              <p:spTgt spid="1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wipe(left)">
                                          <p:cBhvr>
                                            <p:cTn id="11" dur="1000"/>
                                            <p:tgtEl>
                                              <p:spTgt spid="89"/>
                                            </p:tgtEl>
                                          </p:cBhvr>
                                        </p:animEffect>
                                      </p:childTnLst>
                                    </p:cTn>
                                  </p:par>
                                  <p:par>
                                    <p:cTn id="12" presetID="2" presetClass="entr" presetSubtype="2" accel="58000" fill="hold" nodeType="withEffect">
                                      <p:stCondLst>
                                        <p:cond delay="100"/>
                                      </p:stCondLst>
                                      <p:childTnLst>
                                        <p:set>
                                          <p:cBhvr>
                                            <p:cTn id="13" dur="1" fill="hold">
                                              <p:stCondLst>
                                                <p:cond delay="0"/>
                                              </p:stCondLst>
                                            </p:cTn>
                                            <p:tgtEl>
                                              <p:spTgt spid="90"/>
                                            </p:tgtEl>
                                            <p:attrNameLst>
                                              <p:attrName>style.visibility</p:attrName>
                                            </p:attrNameLst>
                                          </p:cBhvr>
                                          <p:to>
                                            <p:strVal val="visible"/>
                                          </p:to>
                                        </p:set>
                                        <p:anim calcmode="lin" valueType="num">
                                          <p:cBhvr additive="base">
                                            <p:cTn id="14" dur="1500" fill="hold"/>
                                            <p:tgtEl>
                                              <p:spTgt spid="90"/>
                                            </p:tgtEl>
                                            <p:attrNameLst>
                                              <p:attrName>ppt_x</p:attrName>
                                            </p:attrNameLst>
                                          </p:cBhvr>
                                          <p:tavLst>
                                            <p:tav tm="0">
                                              <p:val>
                                                <p:strVal val="1+#ppt_w/2"/>
                                              </p:val>
                                            </p:tav>
                                            <p:tav tm="100000">
                                              <p:val>
                                                <p:strVal val="#ppt_x"/>
                                              </p:val>
                                            </p:tav>
                                          </p:tavLst>
                                        </p:anim>
                                        <p:anim calcmode="lin" valueType="num">
                                          <p:cBhvr additive="base">
                                            <p:cTn id="15" dur="1500" fill="hold"/>
                                            <p:tgtEl>
                                              <p:spTgt spid="90"/>
                                            </p:tgtEl>
                                            <p:attrNameLst>
                                              <p:attrName>ppt_y</p:attrName>
                                            </p:attrNameLst>
                                          </p:cBhvr>
                                          <p:tavLst>
                                            <p:tav tm="0">
                                              <p:val>
                                                <p:strVal val="#ppt_y"/>
                                              </p:val>
                                            </p:tav>
                                            <p:tav tm="100000">
                                              <p:val>
                                                <p:strVal val="#ppt_y"/>
                                              </p:val>
                                            </p:tav>
                                          </p:tavLst>
                                        </p:anim>
                                      </p:childTnLst>
                                    </p:cTn>
                                  </p:par>
                                  <p:par>
                                    <p:cTn id="16" presetID="2" presetClass="entr" presetSubtype="2" accel="58000" fill="hold" nodeType="withEffect">
                                      <p:stCondLst>
                                        <p:cond delay="200"/>
                                      </p:stCondLst>
                                      <p:childTnLst>
                                        <p:set>
                                          <p:cBhvr>
                                            <p:cTn id="17" dur="1" fill="hold">
                                              <p:stCondLst>
                                                <p:cond delay="0"/>
                                              </p:stCondLst>
                                            </p:cTn>
                                            <p:tgtEl>
                                              <p:spTgt spid="97"/>
                                            </p:tgtEl>
                                            <p:attrNameLst>
                                              <p:attrName>style.visibility</p:attrName>
                                            </p:attrNameLst>
                                          </p:cBhvr>
                                          <p:to>
                                            <p:strVal val="visible"/>
                                          </p:to>
                                        </p:set>
                                        <p:anim calcmode="lin" valueType="num">
                                          <p:cBhvr additive="base">
                                            <p:cTn id="18" dur="1500" fill="hold"/>
                                            <p:tgtEl>
                                              <p:spTgt spid="97"/>
                                            </p:tgtEl>
                                            <p:attrNameLst>
                                              <p:attrName>ppt_x</p:attrName>
                                            </p:attrNameLst>
                                          </p:cBhvr>
                                          <p:tavLst>
                                            <p:tav tm="0">
                                              <p:val>
                                                <p:strVal val="1+#ppt_w/2"/>
                                              </p:val>
                                            </p:tav>
                                            <p:tav tm="100000">
                                              <p:val>
                                                <p:strVal val="#ppt_x"/>
                                              </p:val>
                                            </p:tav>
                                          </p:tavLst>
                                        </p:anim>
                                        <p:anim calcmode="lin" valueType="num">
                                          <p:cBhvr additive="base">
                                            <p:cTn id="19" dur="1500" fill="hold"/>
                                            <p:tgtEl>
                                              <p:spTgt spid="97"/>
                                            </p:tgtEl>
                                            <p:attrNameLst>
                                              <p:attrName>ppt_y</p:attrName>
                                            </p:attrNameLst>
                                          </p:cBhvr>
                                          <p:tavLst>
                                            <p:tav tm="0">
                                              <p:val>
                                                <p:strVal val="#ppt_y"/>
                                              </p:val>
                                            </p:tav>
                                            <p:tav tm="100000">
                                              <p:val>
                                                <p:strVal val="#ppt_y"/>
                                              </p:val>
                                            </p:tav>
                                          </p:tavLst>
                                        </p:anim>
                                      </p:childTnLst>
                                    </p:cTn>
                                  </p:par>
                                  <p:par>
                                    <p:cTn id="20" presetID="2" presetClass="entr" presetSubtype="2" accel="58000" fill="hold" nodeType="withEffect">
                                      <p:stCondLst>
                                        <p:cond delay="300"/>
                                      </p:stCondLst>
                                      <p:childTnLst>
                                        <p:set>
                                          <p:cBhvr>
                                            <p:cTn id="21" dur="1" fill="hold">
                                              <p:stCondLst>
                                                <p:cond delay="0"/>
                                              </p:stCondLst>
                                            </p:cTn>
                                            <p:tgtEl>
                                              <p:spTgt spid="104"/>
                                            </p:tgtEl>
                                            <p:attrNameLst>
                                              <p:attrName>style.visibility</p:attrName>
                                            </p:attrNameLst>
                                          </p:cBhvr>
                                          <p:to>
                                            <p:strVal val="visible"/>
                                          </p:to>
                                        </p:set>
                                        <p:anim calcmode="lin" valueType="num">
                                          <p:cBhvr additive="base">
                                            <p:cTn id="22" dur="1500" fill="hold"/>
                                            <p:tgtEl>
                                              <p:spTgt spid="104"/>
                                            </p:tgtEl>
                                            <p:attrNameLst>
                                              <p:attrName>ppt_x</p:attrName>
                                            </p:attrNameLst>
                                          </p:cBhvr>
                                          <p:tavLst>
                                            <p:tav tm="0">
                                              <p:val>
                                                <p:strVal val="1+#ppt_w/2"/>
                                              </p:val>
                                            </p:tav>
                                            <p:tav tm="100000">
                                              <p:val>
                                                <p:strVal val="#ppt_x"/>
                                              </p:val>
                                            </p:tav>
                                          </p:tavLst>
                                        </p:anim>
                                        <p:anim calcmode="lin" valueType="num">
                                          <p:cBhvr additive="base">
                                            <p:cTn id="23" dur="1500" fill="hold"/>
                                            <p:tgtEl>
                                              <p:spTgt spid="104"/>
                                            </p:tgtEl>
                                            <p:attrNameLst>
                                              <p:attrName>ppt_y</p:attrName>
                                            </p:attrNameLst>
                                          </p:cBhvr>
                                          <p:tavLst>
                                            <p:tav tm="0">
                                              <p:val>
                                                <p:strVal val="#ppt_y"/>
                                              </p:val>
                                            </p:tav>
                                            <p:tav tm="100000">
                                              <p:val>
                                                <p:strVal val="#ppt_y"/>
                                              </p:val>
                                            </p:tav>
                                          </p:tavLst>
                                        </p:anim>
                                      </p:childTnLst>
                                    </p:cTn>
                                  </p:par>
                                  <p:par>
                                    <p:cTn id="24" presetID="2" presetClass="entr" presetSubtype="2" accel="58000" fill="hold" nodeType="withEffect">
                                      <p:stCondLst>
                                        <p:cond delay="400"/>
                                      </p:stCondLst>
                                      <p:childTnLst>
                                        <p:set>
                                          <p:cBhvr>
                                            <p:cTn id="25" dur="1" fill="hold">
                                              <p:stCondLst>
                                                <p:cond delay="0"/>
                                              </p:stCondLst>
                                            </p:cTn>
                                            <p:tgtEl>
                                              <p:spTgt spid="111"/>
                                            </p:tgtEl>
                                            <p:attrNameLst>
                                              <p:attrName>style.visibility</p:attrName>
                                            </p:attrNameLst>
                                          </p:cBhvr>
                                          <p:to>
                                            <p:strVal val="visible"/>
                                          </p:to>
                                        </p:set>
                                        <p:anim calcmode="lin" valueType="num">
                                          <p:cBhvr additive="base">
                                            <p:cTn id="26" dur="1500" fill="hold"/>
                                            <p:tgtEl>
                                              <p:spTgt spid="111"/>
                                            </p:tgtEl>
                                            <p:attrNameLst>
                                              <p:attrName>ppt_x</p:attrName>
                                            </p:attrNameLst>
                                          </p:cBhvr>
                                          <p:tavLst>
                                            <p:tav tm="0">
                                              <p:val>
                                                <p:strVal val="1+#ppt_w/2"/>
                                              </p:val>
                                            </p:tav>
                                            <p:tav tm="100000">
                                              <p:val>
                                                <p:strVal val="#ppt_x"/>
                                              </p:val>
                                            </p:tav>
                                          </p:tavLst>
                                        </p:anim>
                                        <p:anim calcmode="lin" valueType="num">
                                          <p:cBhvr additive="base">
                                            <p:cTn id="27" dur="1500" fill="hold"/>
                                            <p:tgtEl>
                                              <p:spTgt spid="111"/>
                                            </p:tgtEl>
                                            <p:attrNameLst>
                                              <p:attrName>ppt_y</p:attrName>
                                            </p:attrNameLst>
                                          </p:cBhvr>
                                          <p:tavLst>
                                            <p:tav tm="0">
                                              <p:val>
                                                <p:strVal val="#ppt_y"/>
                                              </p:val>
                                            </p:tav>
                                            <p:tav tm="100000">
                                              <p:val>
                                                <p:strVal val="#ppt_y"/>
                                              </p:val>
                                            </p:tav>
                                          </p:tavLst>
                                        </p:anim>
                                      </p:childTnLst>
                                    </p:cTn>
                                  </p:par>
                                  <p:par>
                                    <p:cTn id="28" presetID="2" presetClass="entr" presetSubtype="2" accel="58000" fill="hold" nodeType="withEffect">
                                      <p:stCondLst>
                                        <p:cond delay="500"/>
                                      </p:stCondLst>
                                      <p:childTnLst>
                                        <p:set>
                                          <p:cBhvr>
                                            <p:cTn id="29" dur="1" fill="hold">
                                              <p:stCondLst>
                                                <p:cond delay="0"/>
                                              </p:stCondLst>
                                            </p:cTn>
                                            <p:tgtEl>
                                              <p:spTgt spid="118"/>
                                            </p:tgtEl>
                                            <p:attrNameLst>
                                              <p:attrName>style.visibility</p:attrName>
                                            </p:attrNameLst>
                                          </p:cBhvr>
                                          <p:to>
                                            <p:strVal val="visible"/>
                                          </p:to>
                                        </p:set>
                                        <p:anim calcmode="lin" valueType="num">
                                          <p:cBhvr additive="base">
                                            <p:cTn id="30" dur="1500" fill="hold"/>
                                            <p:tgtEl>
                                              <p:spTgt spid="118"/>
                                            </p:tgtEl>
                                            <p:attrNameLst>
                                              <p:attrName>ppt_x</p:attrName>
                                            </p:attrNameLst>
                                          </p:cBhvr>
                                          <p:tavLst>
                                            <p:tav tm="0">
                                              <p:val>
                                                <p:strVal val="1+#ppt_w/2"/>
                                              </p:val>
                                            </p:tav>
                                            <p:tav tm="100000">
                                              <p:val>
                                                <p:strVal val="#ppt_x"/>
                                              </p:val>
                                            </p:tav>
                                          </p:tavLst>
                                        </p:anim>
                                        <p:anim calcmode="lin" valueType="num">
                                          <p:cBhvr additive="base">
                                            <p:cTn id="31" dur="1500" fill="hold"/>
                                            <p:tgtEl>
                                              <p:spTgt spid="118"/>
                                            </p:tgtEl>
                                            <p:attrNameLst>
                                              <p:attrName>ppt_y</p:attrName>
                                            </p:attrNameLst>
                                          </p:cBhvr>
                                          <p:tavLst>
                                            <p:tav tm="0">
                                              <p:val>
                                                <p:strVal val="#ppt_y"/>
                                              </p:val>
                                            </p:tav>
                                            <p:tav tm="100000">
                                              <p:val>
                                                <p:strVal val="#ppt_y"/>
                                              </p:val>
                                            </p:tav>
                                          </p:tavLst>
                                        </p:anim>
                                      </p:childTnLst>
                                    </p:cTn>
                                  </p:par>
                                  <p:par>
                                    <p:cTn id="32" presetID="2" presetClass="entr" presetSubtype="2" accel="58000" fill="hold" nodeType="withEffect">
                                      <p:stCondLst>
                                        <p:cond delay="600"/>
                                      </p:stCondLst>
                                      <p:childTnLst>
                                        <p:set>
                                          <p:cBhvr>
                                            <p:cTn id="33" dur="1" fill="hold">
                                              <p:stCondLst>
                                                <p:cond delay="0"/>
                                              </p:stCondLst>
                                            </p:cTn>
                                            <p:tgtEl>
                                              <p:spTgt spid="125"/>
                                            </p:tgtEl>
                                            <p:attrNameLst>
                                              <p:attrName>style.visibility</p:attrName>
                                            </p:attrNameLst>
                                          </p:cBhvr>
                                          <p:to>
                                            <p:strVal val="visible"/>
                                          </p:to>
                                        </p:set>
                                        <p:anim calcmode="lin" valueType="num">
                                          <p:cBhvr additive="base">
                                            <p:cTn id="34" dur="1500" fill="hold"/>
                                            <p:tgtEl>
                                              <p:spTgt spid="125"/>
                                            </p:tgtEl>
                                            <p:attrNameLst>
                                              <p:attrName>ppt_x</p:attrName>
                                            </p:attrNameLst>
                                          </p:cBhvr>
                                          <p:tavLst>
                                            <p:tav tm="0">
                                              <p:val>
                                                <p:strVal val="1+#ppt_w/2"/>
                                              </p:val>
                                            </p:tav>
                                            <p:tav tm="100000">
                                              <p:val>
                                                <p:strVal val="#ppt_x"/>
                                              </p:val>
                                            </p:tav>
                                          </p:tavLst>
                                        </p:anim>
                                        <p:anim calcmode="lin" valueType="num">
                                          <p:cBhvr additive="base">
                                            <p:cTn id="35" dur="1500" fill="hold"/>
                                            <p:tgtEl>
                                              <p:spTgt spid="125"/>
                                            </p:tgtEl>
                                            <p:attrNameLst>
                                              <p:attrName>ppt_y</p:attrName>
                                            </p:attrNameLst>
                                          </p:cBhvr>
                                          <p:tavLst>
                                            <p:tav tm="0">
                                              <p:val>
                                                <p:strVal val="#ppt_y"/>
                                              </p:val>
                                            </p:tav>
                                            <p:tav tm="100000">
                                              <p:val>
                                                <p:strVal val="#ppt_y"/>
                                              </p:val>
                                            </p:tav>
                                          </p:tavLst>
                                        </p:anim>
                                      </p:childTnLst>
                                    </p:cTn>
                                  </p:par>
                                  <p:par>
                                    <p:cTn id="36" presetID="2" presetClass="entr" presetSubtype="2" accel="58000" fill="hold" nodeType="withEffect">
                                      <p:stCondLst>
                                        <p:cond delay="700"/>
                                      </p:stCondLst>
                                      <p:childTnLst>
                                        <p:set>
                                          <p:cBhvr>
                                            <p:cTn id="37" dur="1" fill="hold">
                                              <p:stCondLst>
                                                <p:cond delay="0"/>
                                              </p:stCondLst>
                                            </p:cTn>
                                            <p:tgtEl>
                                              <p:spTgt spid="132"/>
                                            </p:tgtEl>
                                            <p:attrNameLst>
                                              <p:attrName>style.visibility</p:attrName>
                                            </p:attrNameLst>
                                          </p:cBhvr>
                                          <p:to>
                                            <p:strVal val="visible"/>
                                          </p:to>
                                        </p:set>
                                        <p:anim calcmode="lin" valueType="num">
                                          <p:cBhvr additive="base">
                                            <p:cTn id="38" dur="1500" fill="hold"/>
                                            <p:tgtEl>
                                              <p:spTgt spid="132"/>
                                            </p:tgtEl>
                                            <p:attrNameLst>
                                              <p:attrName>ppt_x</p:attrName>
                                            </p:attrNameLst>
                                          </p:cBhvr>
                                          <p:tavLst>
                                            <p:tav tm="0">
                                              <p:val>
                                                <p:strVal val="1+#ppt_w/2"/>
                                              </p:val>
                                            </p:tav>
                                            <p:tav tm="100000">
                                              <p:val>
                                                <p:strVal val="#ppt_x"/>
                                              </p:val>
                                            </p:tav>
                                          </p:tavLst>
                                        </p:anim>
                                        <p:anim calcmode="lin" valueType="num">
                                          <p:cBhvr additive="base">
                                            <p:cTn id="39" dur="1500" fill="hold"/>
                                            <p:tgtEl>
                                              <p:spTgt spid="132"/>
                                            </p:tgtEl>
                                            <p:attrNameLst>
                                              <p:attrName>ppt_y</p:attrName>
                                            </p:attrNameLst>
                                          </p:cBhvr>
                                          <p:tavLst>
                                            <p:tav tm="0">
                                              <p:val>
                                                <p:strVal val="#ppt_y"/>
                                              </p:val>
                                            </p:tav>
                                            <p:tav tm="100000">
                                              <p:val>
                                                <p:strVal val="#ppt_y"/>
                                              </p:val>
                                            </p:tav>
                                          </p:tavLst>
                                        </p:anim>
                                      </p:childTnLst>
                                    </p:cTn>
                                  </p:par>
                                  <p:par>
                                    <p:cTn id="40" presetID="47" presetClass="entr" presetSubtype="0" fill="hold" nodeType="withEffect">
                                      <p:stCondLst>
                                        <p:cond delay="800"/>
                                      </p:stCondLst>
                                      <p:childTnLst>
                                        <p:set>
                                          <p:cBhvr>
                                            <p:cTn id="41" dur="1" fill="hold">
                                              <p:stCondLst>
                                                <p:cond delay="0"/>
                                              </p:stCondLst>
                                            </p:cTn>
                                            <p:tgtEl>
                                              <p:spTgt spid="154"/>
                                            </p:tgtEl>
                                            <p:attrNameLst>
                                              <p:attrName>style.visibility</p:attrName>
                                            </p:attrNameLst>
                                          </p:cBhvr>
                                          <p:to>
                                            <p:strVal val="visible"/>
                                          </p:to>
                                        </p:set>
                                        <p:animEffect transition="in" filter="fade">
                                          <p:cBhvr>
                                            <p:cTn id="42" dur="500"/>
                                            <p:tgtEl>
                                              <p:spTgt spid="154"/>
                                            </p:tgtEl>
                                          </p:cBhvr>
                                        </p:animEffect>
                                        <p:anim calcmode="lin" valueType="num">
                                          <p:cBhvr>
                                            <p:cTn id="43" dur="500" fill="hold"/>
                                            <p:tgtEl>
                                              <p:spTgt spid="154"/>
                                            </p:tgtEl>
                                            <p:attrNameLst>
                                              <p:attrName>ppt_x</p:attrName>
                                            </p:attrNameLst>
                                          </p:cBhvr>
                                          <p:tavLst>
                                            <p:tav tm="0">
                                              <p:val>
                                                <p:strVal val="#ppt_x"/>
                                              </p:val>
                                            </p:tav>
                                            <p:tav tm="100000">
                                              <p:val>
                                                <p:strVal val="#ppt_x"/>
                                              </p:val>
                                            </p:tav>
                                          </p:tavLst>
                                        </p:anim>
                                        <p:anim calcmode="lin" valueType="num">
                                          <p:cBhvr>
                                            <p:cTn id="44" dur="500" fill="hold"/>
                                            <p:tgtEl>
                                              <p:spTgt spid="154"/>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900"/>
                                      </p:stCondLst>
                                      <p:childTnLst>
                                        <p:set>
                                          <p:cBhvr>
                                            <p:cTn id="46" dur="1" fill="hold">
                                              <p:stCondLst>
                                                <p:cond delay="0"/>
                                              </p:stCondLst>
                                            </p:cTn>
                                            <p:tgtEl>
                                              <p:spTgt spid="149"/>
                                            </p:tgtEl>
                                            <p:attrNameLst>
                                              <p:attrName>style.visibility</p:attrName>
                                            </p:attrNameLst>
                                          </p:cBhvr>
                                          <p:to>
                                            <p:strVal val="visible"/>
                                          </p:to>
                                        </p:set>
                                        <p:animEffect transition="in" filter="fade">
                                          <p:cBhvr>
                                            <p:cTn id="47" dur="500"/>
                                            <p:tgtEl>
                                              <p:spTgt spid="149"/>
                                            </p:tgtEl>
                                          </p:cBhvr>
                                        </p:animEffect>
                                        <p:anim calcmode="lin" valueType="num">
                                          <p:cBhvr>
                                            <p:cTn id="48" dur="500" fill="hold"/>
                                            <p:tgtEl>
                                              <p:spTgt spid="149"/>
                                            </p:tgtEl>
                                            <p:attrNameLst>
                                              <p:attrName>ppt_x</p:attrName>
                                            </p:attrNameLst>
                                          </p:cBhvr>
                                          <p:tavLst>
                                            <p:tav tm="0">
                                              <p:val>
                                                <p:strVal val="#ppt_x"/>
                                              </p:val>
                                            </p:tav>
                                            <p:tav tm="100000">
                                              <p:val>
                                                <p:strVal val="#ppt_x"/>
                                              </p:val>
                                            </p:tav>
                                          </p:tavLst>
                                        </p:anim>
                                        <p:anim calcmode="lin" valueType="num">
                                          <p:cBhvr>
                                            <p:cTn id="49" dur="500" fill="hold"/>
                                            <p:tgtEl>
                                              <p:spTgt spid="149"/>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000"/>
                                      </p:stCondLst>
                                      <p:childTnLst>
                                        <p:set>
                                          <p:cBhvr>
                                            <p:cTn id="51" dur="1" fill="hold">
                                              <p:stCondLst>
                                                <p:cond delay="0"/>
                                              </p:stCondLst>
                                            </p:cTn>
                                            <p:tgtEl>
                                              <p:spTgt spid="144"/>
                                            </p:tgtEl>
                                            <p:attrNameLst>
                                              <p:attrName>style.visibility</p:attrName>
                                            </p:attrNameLst>
                                          </p:cBhvr>
                                          <p:to>
                                            <p:strVal val="visible"/>
                                          </p:to>
                                        </p:set>
                                        <p:animEffect transition="in" filter="fade">
                                          <p:cBhvr>
                                            <p:cTn id="52" dur="500"/>
                                            <p:tgtEl>
                                              <p:spTgt spid="144"/>
                                            </p:tgtEl>
                                          </p:cBhvr>
                                        </p:animEffect>
                                        <p:anim calcmode="lin" valueType="num">
                                          <p:cBhvr>
                                            <p:cTn id="53" dur="500" fill="hold"/>
                                            <p:tgtEl>
                                              <p:spTgt spid="144"/>
                                            </p:tgtEl>
                                            <p:attrNameLst>
                                              <p:attrName>ppt_x</p:attrName>
                                            </p:attrNameLst>
                                          </p:cBhvr>
                                          <p:tavLst>
                                            <p:tav tm="0">
                                              <p:val>
                                                <p:strVal val="#ppt_x"/>
                                              </p:val>
                                            </p:tav>
                                            <p:tav tm="100000">
                                              <p:val>
                                                <p:strVal val="#ppt_x"/>
                                              </p:val>
                                            </p:tav>
                                          </p:tavLst>
                                        </p:anim>
                                        <p:anim calcmode="lin" valueType="num">
                                          <p:cBhvr>
                                            <p:cTn id="54" dur="500" fill="hold"/>
                                            <p:tgtEl>
                                              <p:spTgt spid="144"/>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1100"/>
                                      </p:stCondLst>
                                      <p:childTnLst>
                                        <p:set>
                                          <p:cBhvr>
                                            <p:cTn id="56" dur="1" fill="hold">
                                              <p:stCondLst>
                                                <p:cond delay="0"/>
                                              </p:stCondLst>
                                            </p:cTn>
                                            <p:tgtEl>
                                              <p:spTgt spid="139"/>
                                            </p:tgtEl>
                                            <p:attrNameLst>
                                              <p:attrName>style.visibility</p:attrName>
                                            </p:attrNameLst>
                                          </p:cBhvr>
                                          <p:to>
                                            <p:strVal val="visible"/>
                                          </p:to>
                                        </p:set>
                                        <p:animEffect transition="in" filter="fade">
                                          <p:cBhvr>
                                            <p:cTn id="57" dur="500"/>
                                            <p:tgtEl>
                                              <p:spTgt spid="139"/>
                                            </p:tgtEl>
                                          </p:cBhvr>
                                        </p:animEffect>
                                        <p:anim calcmode="lin" valueType="num">
                                          <p:cBhvr>
                                            <p:cTn id="58" dur="500" fill="hold"/>
                                            <p:tgtEl>
                                              <p:spTgt spid="139"/>
                                            </p:tgtEl>
                                            <p:attrNameLst>
                                              <p:attrName>ppt_x</p:attrName>
                                            </p:attrNameLst>
                                          </p:cBhvr>
                                          <p:tavLst>
                                            <p:tav tm="0">
                                              <p:val>
                                                <p:strVal val="#ppt_x"/>
                                              </p:val>
                                            </p:tav>
                                            <p:tav tm="100000">
                                              <p:val>
                                                <p:strVal val="#ppt_x"/>
                                              </p:val>
                                            </p:tav>
                                          </p:tavLst>
                                        </p:anim>
                                        <p:anim calcmode="lin" valueType="num">
                                          <p:cBhvr>
                                            <p:cTn id="59" dur="500" fill="hold"/>
                                            <p:tgtEl>
                                              <p:spTgt spid="139"/>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200"/>
                                      </p:stCondLst>
                                      <p:childTnLst>
                                        <p:set>
                                          <p:cBhvr>
                                            <p:cTn id="61" dur="1" fill="hold">
                                              <p:stCondLst>
                                                <p:cond delay="0"/>
                                              </p:stCondLst>
                                            </p:cTn>
                                            <p:tgtEl>
                                              <p:spTgt spid="159"/>
                                            </p:tgtEl>
                                            <p:attrNameLst>
                                              <p:attrName>style.visibility</p:attrName>
                                            </p:attrNameLst>
                                          </p:cBhvr>
                                          <p:to>
                                            <p:strVal val="visible"/>
                                          </p:to>
                                        </p:set>
                                        <p:animEffect transition="in" filter="fade">
                                          <p:cBhvr>
                                            <p:cTn id="62" dur="500"/>
                                            <p:tgtEl>
                                              <p:spTgt spid="159"/>
                                            </p:tgtEl>
                                          </p:cBhvr>
                                        </p:animEffect>
                                        <p:anim calcmode="lin" valueType="num">
                                          <p:cBhvr>
                                            <p:cTn id="63" dur="500" fill="hold"/>
                                            <p:tgtEl>
                                              <p:spTgt spid="159"/>
                                            </p:tgtEl>
                                            <p:attrNameLst>
                                              <p:attrName>ppt_x</p:attrName>
                                            </p:attrNameLst>
                                          </p:cBhvr>
                                          <p:tavLst>
                                            <p:tav tm="0">
                                              <p:val>
                                                <p:strVal val="#ppt_x"/>
                                              </p:val>
                                            </p:tav>
                                            <p:tav tm="100000">
                                              <p:val>
                                                <p:strVal val="#ppt_x"/>
                                              </p:val>
                                            </p:tav>
                                          </p:tavLst>
                                        </p:anim>
                                        <p:anim calcmode="lin" valueType="num">
                                          <p:cBhvr>
                                            <p:cTn id="64" dur="500" fill="hold"/>
                                            <p:tgtEl>
                                              <p:spTgt spid="15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300"/>
                                      </p:stCondLst>
                                      <p:childTnLst>
                                        <p:set>
                                          <p:cBhvr>
                                            <p:cTn id="66" dur="1" fill="hold">
                                              <p:stCondLst>
                                                <p:cond delay="0"/>
                                              </p:stCondLst>
                                            </p:cTn>
                                            <p:tgtEl>
                                              <p:spTgt spid="164"/>
                                            </p:tgtEl>
                                            <p:attrNameLst>
                                              <p:attrName>style.visibility</p:attrName>
                                            </p:attrNameLst>
                                          </p:cBhvr>
                                          <p:to>
                                            <p:strVal val="visible"/>
                                          </p:to>
                                        </p:set>
                                        <p:animEffect transition="in" filter="fade">
                                          <p:cBhvr>
                                            <p:cTn id="67" dur="500"/>
                                            <p:tgtEl>
                                              <p:spTgt spid="164"/>
                                            </p:tgtEl>
                                          </p:cBhvr>
                                        </p:animEffect>
                                        <p:anim calcmode="lin" valueType="num">
                                          <p:cBhvr>
                                            <p:cTn id="68" dur="500" fill="hold"/>
                                            <p:tgtEl>
                                              <p:spTgt spid="164"/>
                                            </p:tgtEl>
                                            <p:attrNameLst>
                                              <p:attrName>ppt_x</p:attrName>
                                            </p:attrNameLst>
                                          </p:cBhvr>
                                          <p:tavLst>
                                            <p:tav tm="0">
                                              <p:val>
                                                <p:strVal val="#ppt_x"/>
                                              </p:val>
                                            </p:tav>
                                            <p:tav tm="100000">
                                              <p:val>
                                                <p:strVal val="#ppt_x"/>
                                              </p:val>
                                            </p:tav>
                                          </p:tavLst>
                                        </p:anim>
                                        <p:anim calcmode="lin" valueType="num">
                                          <p:cBhvr>
                                            <p:cTn id="69" dur="500" fill="hold"/>
                                            <p:tgtEl>
                                              <p:spTgt spid="164"/>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1400"/>
                                      </p:stCondLst>
                                      <p:childTnLst>
                                        <p:set>
                                          <p:cBhvr>
                                            <p:cTn id="71" dur="1" fill="hold">
                                              <p:stCondLst>
                                                <p:cond delay="0"/>
                                              </p:stCondLst>
                                            </p:cTn>
                                            <p:tgtEl>
                                              <p:spTgt spid="169"/>
                                            </p:tgtEl>
                                            <p:attrNameLst>
                                              <p:attrName>style.visibility</p:attrName>
                                            </p:attrNameLst>
                                          </p:cBhvr>
                                          <p:to>
                                            <p:strVal val="visible"/>
                                          </p:to>
                                        </p:set>
                                        <p:animEffect transition="in" filter="fade">
                                          <p:cBhvr>
                                            <p:cTn id="72" dur="500"/>
                                            <p:tgtEl>
                                              <p:spTgt spid="169"/>
                                            </p:tgtEl>
                                          </p:cBhvr>
                                        </p:animEffect>
                                        <p:anim calcmode="lin" valueType="num">
                                          <p:cBhvr>
                                            <p:cTn id="73" dur="500" fill="hold"/>
                                            <p:tgtEl>
                                              <p:spTgt spid="169"/>
                                            </p:tgtEl>
                                            <p:attrNameLst>
                                              <p:attrName>ppt_x</p:attrName>
                                            </p:attrNameLst>
                                          </p:cBhvr>
                                          <p:tavLst>
                                            <p:tav tm="0">
                                              <p:val>
                                                <p:strVal val="#ppt_x"/>
                                              </p:val>
                                            </p:tav>
                                            <p:tav tm="100000">
                                              <p:val>
                                                <p:strVal val="#ppt_x"/>
                                              </p:val>
                                            </p:tav>
                                          </p:tavLst>
                                        </p:anim>
                                        <p:anim calcmode="lin" valueType="num">
                                          <p:cBhvr>
                                            <p:cTn id="74" dur="500" fill="hold"/>
                                            <p:tgtEl>
                                              <p:spTgt spid="1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9"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02</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工作完成情况</a:t>
            </a:r>
            <a:endParaRPr lang="zh-CN" altLang="en-US" dirty="0">
              <a:blipFill>
                <a:blip r:embed="rId3"/>
                <a:stretch>
                  <a:fillRect/>
                </a:stretch>
              </a:blipFill>
            </a:endParaRPr>
          </a:p>
        </p:txBody>
      </p:sp>
      <p:grpSp>
        <p:nvGrpSpPr>
          <p:cNvPr id="103" name="组合 102"/>
          <p:cNvGrpSpPr/>
          <p:nvPr/>
        </p:nvGrpSpPr>
        <p:grpSpPr>
          <a:xfrm>
            <a:off x="8762960" y="1668298"/>
            <a:ext cx="1784492" cy="1938598"/>
            <a:chOff x="1645923" y="1347071"/>
            <a:chExt cx="1784260" cy="1939047"/>
          </a:xfrm>
        </p:grpSpPr>
        <p:sp>
          <p:nvSpPr>
            <p:cNvPr id="104" name="矩形 103"/>
            <p:cNvSpPr/>
            <p:nvPr/>
          </p:nvSpPr>
          <p:spPr>
            <a:xfrm flipV="1">
              <a:off x="1645923" y="1347071"/>
              <a:ext cx="1784260" cy="2048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5" name="矩形 104"/>
            <p:cNvSpPr/>
            <p:nvPr/>
          </p:nvSpPr>
          <p:spPr>
            <a:xfrm>
              <a:off x="1645923" y="3081222"/>
              <a:ext cx="1784260" cy="2048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6" name="矩形 105"/>
            <p:cNvSpPr/>
            <p:nvPr/>
          </p:nvSpPr>
          <p:spPr>
            <a:xfrm>
              <a:off x="1645923" y="1504834"/>
              <a:ext cx="1784260" cy="1607820"/>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7" name="矩形 106"/>
            <p:cNvSpPr/>
            <p:nvPr/>
          </p:nvSpPr>
          <p:spPr>
            <a:xfrm>
              <a:off x="1645923" y="2964832"/>
              <a:ext cx="1784260" cy="1282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8" name="矩形 107"/>
            <p:cNvSpPr/>
            <p:nvPr/>
          </p:nvSpPr>
          <p:spPr>
            <a:xfrm flipV="1">
              <a:off x="1645923" y="1543950"/>
              <a:ext cx="1784260" cy="1282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9" name="矩形 108"/>
            <p:cNvSpPr/>
            <p:nvPr/>
          </p:nvSpPr>
          <p:spPr>
            <a:xfrm>
              <a:off x="1654157" y="1652335"/>
              <a:ext cx="1773690" cy="1329794"/>
            </a:xfrm>
            <a:prstGeom prst="rect">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pic>
        <p:nvPicPr>
          <p:cNvPr id="110" name="图片 109"/>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66000"/>
                    </a14:imgEffect>
                  </a14:imgLayer>
                </a14:imgProps>
              </a:ext>
            </a:extLst>
          </a:blip>
          <a:srcRect b="72279"/>
          <a:stretch/>
        </p:blipFill>
        <p:spPr>
          <a:xfrm rot="16200000" flipH="1">
            <a:off x="9207623" y="2512857"/>
            <a:ext cx="2445873" cy="233785"/>
          </a:xfrm>
          <a:prstGeom prst="rect">
            <a:avLst/>
          </a:prstGeom>
        </p:spPr>
      </p:pic>
      <p:pic>
        <p:nvPicPr>
          <p:cNvPr id="111" name="图片 110"/>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66000"/>
                    </a14:imgEffect>
                  </a14:imgLayer>
                </a14:imgProps>
              </a:ext>
            </a:extLst>
          </a:blip>
          <a:srcRect b="72279"/>
          <a:stretch/>
        </p:blipFill>
        <p:spPr>
          <a:xfrm rot="5400000">
            <a:off x="7656917" y="2521343"/>
            <a:ext cx="2445872" cy="233785"/>
          </a:xfrm>
          <a:prstGeom prst="rect">
            <a:avLst/>
          </a:prstGeom>
        </p:spPr>
      </p:pic>
      <p:grpSp>
        <p:nvGrpSpPr>
          <p:cNvPr id="112" name="组合 111"/>
          <p:cNvGrpSpPr/>
          <p:nvPr/>
        </p:nvGrpSpPr>
        <p:grpSpPr>
          <a:xfrm>
            <a:off x="1646137" y="1668299"/>
            <a:ext cx="1784492" cy="1938599"/>
            <a:chOff x="1645923" y="1347071"/>
            <a:chExt cx="1784260" cy="1939047"/>
          </a:xfrm>
        </p:grpSpPr>
        <p:sp>
          <p:nvSpPr>
            <p:cNvPr id="113" name="矩形 112"/>
            <p:cNvSpPr/>
            <p:nvPr/>
          </p:nvSpPr>
          <p:spPr>
            <a:xfrm flipV="1">
              <a:off x="1645923" y="1347071"/>
              <a:ext cx="1784260" cy="2048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4" name="矩形 113"/>
            <p:cNvSpPr/>
            <p:nvPr/>
          </p:nvSpPr>
          <p:spPr>
            <a:xfrm>
              <a:off x="1645923" y="3081222"/>
              <a:ext cx="1784260" cy="2048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5" name="矩形 114"/>
            <p:cNvSpPr/>
            <p:nvPr/>
          </p:nvSpPr>
          <p:spPr>
            <a:xfrm>
              <a:off x="1645923" y="1504834"/>
              <a:ext cx="1784260" cy="1607820"/>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6" name="矩形 115"/>
            <p:cNvSpPr/>
            <p:nvPr/>
          </p:nvSpPr>
          <p:spPr>
            <a:xfrm>
              <a:off x="1645923" y="2964832"/>
              <a:ext cx="1784260" cy="1282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7" name="矩形 116"/>
            <p:cNvSpPr/>
            <p:nvPr/>
          </p:nvSpPr>
          <p:spPr>
            <a:xfrm flipV="1">
              <a:off x="1645923" y="1543950"/>
              <a:ext cx="1784260" cy="1282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8" name="矩形 117"/>
            <p:cNvSpPr/>
            <p:nvPr/>
          </p:nvSpPr>
          <p:spPr>
            <a:xfrm>
              <a:off x="1654157" y="1652335"/>
              <a:ext cx="1773690" cy="1329794"/>
            </a:xfrm>
            <a:prstGeom prst="rect">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pic>
        <p:nvPicPr>
          <p:cNvPr id="119" name="图片 118"/>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66000"/>
                    </a14:imgEffect>
                  </a14:imgLayer>
                </a14:imgProps>
              </a:ext>
            </a:extLst>
          </a:blip>
          <a:srcRect b="72279"/>
          <a:stretch/>
        </p:blipFill>
        <p:spPr>
          <a:xfrm rot="16200000" flipH="1">
            <a:off x="2090801" y="2512857"/>
            <a:ext cx="2445873" cy="233785"/>
          </a:xfrm>
          <a:prstGeom prst="rect">
            <a:avLst/>
          </a:prstGeom>
        </p:spPr>
      </p:pic>
      <p:pic>
        <p:nvPicPr>
          <p:cNvPr id="120" name="图片 119"/>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66000"/>
                    </a14:imgEffect>
                  </a14:imgLayer>
                </a14:imgProps>
              </a:ext>
            </a:extLst>
          </a:blip>
          <a:srcRect b="72279"/>
          <a:stretch/>
        </p:blipFill>
        <p:spPr>
          <a:xfrm rot="5400000">
            <a:off x="540094" y="2521343"/>
            <a:ext cx="2445872" cy="233785"/>
          </a:xfrm>
          <a:prstGeom prst="rect">
            <a:avLst/>
          </a:prstGeom>
        </p:spPr>
      </p:pic>
      <p:grpSp>
        <p:nvGrpSpPr>
          <p:cNvPr id="121" name="组合 120"/>
          <p:cNvGrpSpPr/>
          <p:nvPr/>
        </p:nvGrpSpPr>
        <p:grpSpPr>
          <a:xfrm>
            <a:off x="2024203" y="2046948"/>
            <a:ext cx="1028360" cy="1159873"/>
            <a:chOff x="8439634" y="3544648"/>
            <a:chExt cx="1611146" cy="1817848"/>
          </a:xfrm>
          <a:effectLst>
            <a:outerShdw blurRad="38100" dist="12700" dir="2700000" algn="tl" rotWithShape="0">
              <a:prstClr val="black">
                <a:alpha val="40000"/>
              </a:prstClr>
            </a:outerShdw>
          </a:effectLst>
        </p:grpSpPr>
        <p:sp>
          <p:nvSpPr>
            <p:cNvPr id="122"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ysClr val="window" lastClr="FFFFFF"/>
                </a:gs>
                <a:gs pos="100000">
                  <a:srgbClr val="D3D3D3"/>
                </a:gs>
              </a:gsLst>
              <a:lin ang="8100000" scaled="0"/>
            </a:gradFill>
            <a:ln w="19050">
              <a:gradFill>
                <a:gsLst>
                  <a:gs pos="0">
                    <a:srgbClr val="ADADAD"/>
                  </a:gs>
                  <a:gs pos="100000">
                    <a:sysClr val="window" lastClr="FFFFFF"/>
                  </a:gs>
                </a:gsLst>
                <a:lin ang="8100000" scaled="0"/>
              </a:grad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3" name="Freeform 5"/>
            <p:cNvSpPr>
              <a:spLocks/>
            </p:cNvSpPr>
            <p:nvPr/>
          </p:nvSpPr>
          <p:spPr bwMode="auto">
            <a:xfrm rot="5400000">
              <a:off x="8582834"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24" name="文本框 80"/>
            <p:cNvSpPr txBox="1"/>
            <p:nvPr/>
          </p:nvSpPr>
          <p:spPr>
            <a:xfrm>
              <a:off x="8763735" y="4096185"/>
              <a:ext cx="962939" cy="7233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Impact" panose="020B0806030902050204" pitchFamily="34" charset="0"/>
                </a:rPr>
                <a:t>01</a:t>
              </a:r>
              <a:endParaRPr kumimoji="0" lang="zh-CN" altLang="en-US" sz="2400"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125" name="组合 124"/>
          <p:cNvGrpSpPr/>
          <p:nvPr/>
        </p:nvGrpSpPr>
        <p:grpSpPr>
          <a:xfrm>
            <a:off x="5203501" y="1668298"/>
            <a:ext cx="1771881" cy="1938598"/>
            <a:chOff x="1658533" y="1347071"/>
            <a:chExt cx="1771650" cy="1939047"/>
          </a:xfrm>
        </p:grpSpPr>
        <p:sp>
          <p:nvSpPr>
            <p:cNvPr id="126" name="矩形 125"/>
            <p:cNvSpPr/>
            <p:nvPr/>
          </p:nvSpPr>
          <p:spPr>
            <a:xfrm flipV="1">
              <a:off x="1658825" y="1347071"/>
              <a:ext cx="1771357" cy="2048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7" name="矩形 126"/>
            <p:cNvSpPr/>
            <p:nvPr/>
          </p:nvSpPr>
          <p:spPr>
            <a:xfrm>
              <a:off x="1658533" y="3081222"/>
              <a:ext cx="1771650" cy="2048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8" name="矩形 127"/>
            <p:cNvSpPr/>
            <p:nvPr/>
          </p:nvSpPr>
          <p:spPr>
            <a:xfrm>
              <a:off x="1660643" y="1504834"/>
              <a:ext cx="1769539" cy="1607820"/>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9" name="矩形 128"/>
            <p:cNvSpPr/>
            <p:nvPr/>
          </p:nvSpPr>
          <p:spPr>
            <a:xfrm>
              <a:off x="1658533" y="2964832"/>
              <a:ext cx="1771650" cy="1282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0" name="矩形 129"/>
            <p:cNvSpPr/>
            <p:nvPr/>
          </p:nvSpPr>
          <p:spPr>
            <a:xfrm flipV="1">
              <a:off x="1658825" y="1543950"/>
              <a:ext cx="1771357" cy="1282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1" name="矩形 130"/>
            <p:cNvSpPr/>
            <p:nvPr/>
          </p:nvSpPr>
          <p:spPr>
            <a:xfrm>
              <a:off x="1660641" y="1652335"/>
              <a:ext cx="1767205" cy="1329794"/>
            </a:xfrm>
            <a:prstGeom prst="rect">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pic>
        <p:nvPicPr>
          <p:cNvPr id="132" name="图片 131"/>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66000"/>
                    </a14:imgEffect>
                  </a14:imgLayer>
                </a14:imgProps>
              </a:ext>
            </a:extLst>
          </a:blip>
          <a:srcRect b="72279"/>
          <a:stretch/>
        </p:blipFill>
        <p:spPr>
          <a:xfrm rot="16200000" flipH="1">
            <a:off x="5638639" y="2512857"/>
            <a:ext cx="2445873" cy="233785"/>
          </a:xfrm>
          <a:prstGeom prst="rect">
            <a:avLst/>
          </a:prstGeom>
        </p:spPr>
      </p:pic>
      <p:pic>
        <p:nvPicPr>
          <p:cNvPr id="133" name="图片 132"/>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66000"/>
                    </a14:imgEffect>
                  </a14:imgLayer>
                </a14:imgProps>
              </a:ext>
            </a:extLst>
          </a:blip>
          <a:srcRect b="72279"/>
          <a:stretch/>
        </p:blipFill>
        <p:spPr>
          <a:xfrm rot="5400000">
            <a:off x="4097459" y="2521343"/>
            <a:ext cx="2445872" cy="233785"/>
          </a:xfrm>
          <a:prstGeom prst="rect">
            <a:avLst/>
          </a:prstGeom>
        </p:spPr>
      </p:pic>
      <p:grpSp>
        <p:nvGrpSpPr>
          <p:cNvPr id="134" name="组合 133"/>
          <p:cNvGrpSpPr/>
          <p:nvPr/>
        </p:nvGrpSpPr>
        <p:grpSpPr>
          <a:xfrm>
            <a:off x="5572041" y="2046948"/>
            <a:ext cx="1028360" cy="1159873"/>
            <a:chOff x="8439634" y="3544648"/>
            <a:chExt cx="1611146" cy="1817848"/>
          </a:xfrm>
          <a:effectLst>
            <a:outerShdw blurRad="38100" dist="12700" dir="2700000" algn="tl" rotWithShape="0">
              <a:prstClr val="black">
                <a:alpha val="40000"/>
              </a:prstClr>
            </a:outerShdw>
          </a:effectLst>
        </p:grpSpPr>
        <p:sp>
          <p:nvSpPr>
            <p:cNvPr id="135"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ysClr val="window" lastClr="FFFFFF"/>
                </a:gs>
                <a:gs pos="100000">
                  <a:srgbClr val="D3D3D3"/>
                </a:gs>
              </a:gsLst>
              <a:lin ang="8100000" scaled="0"/>
            </a:gradFill>
            <a:ln w="19050">
              <a:gradFill>
                <a:gsLst>
                  <a:gs pos="0">
                    <a:srgbClr val="ADADAD"/>
                  </a:gs>
                  <a:gs pos="100000">
                    <a:sysClr val="window" lastClr="FFFFFF"/>
                  </a:gs>
                </a:gsLst>
                <a:lin ang="8100000" scaled="0"/>
              </a:grad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6" name="Freeform 5"/>
            <p:cNvSpPr>
              <a:spLocks/>
            </p:cNvSpPr>
            <p:nvPr/>
          </p:nvSpPr>
          <p:spPr bwMode="auto">
            <a:xfrm rot="5400000">
              <a:off x="8582834"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dirty="0">
                <a:solidFill>
                  <a:prstClr val="white"/>
                </a:solidFill>
                <a:latin typeface="Century Gothic"/>
                <a:ea typeface="微软雅黑"/>
              </a:endParaRPr>
            </a:p>
          </p:txBody>
        </p:sp>
        <p:sp>
          <p:nvSpPr>
            <p:cNvPr id="137" name="文本框 84"/>
            <p:cNvSpPr txBox="1"/>
            <p:nvPr/>
          </p:nvSpPr>
          <p:spPr>
            <a:xfrm>
              <a:off x="8763735" y="4096185"/>
              <a:ext cx="962939" cy="7233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Impact" panose="020B0806030902050204" pitchFamily="34" charset="0"/>
                </a:rPr>
                <a:t>02</a:t>
              </a:r>
              <a:endParaRPr kumimoji="0" lang="zh-CN" altLang="en-US" sz="2400"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138" name="组合 137"/>
          <p:cNvGrpSpPr/>
          <p:nvPr/>
        </p:nvGrpSpPr>
        <p:grpSpPr>
          <a:xfrm>
            <a:off x="9141026" y="2046948"/>
            <a:ext cx="1028360" cy="1159873"/>
            <a:chOff x="8439634" y="3544648"/>
            <a:chExt cx="1611146" cy="1817848"/>
          </a:xfrm>
          <a:effectLst>
            <a:outerShdw blurRad="38100" dist="12700" dir="2700000" algn="tl" rotWithShape="0">
              <a:prstClr val="black">
                <a:alpha val="40000"/>
              </a:prstClr>
            </a:outerShdw>
          </a:effectLst>
        </p:grpSpPr>
        <p:sp>
          <p:nvSpPr>
            <p:cNvPr id="139"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ysClr val="window" lastClr="FFFFFF"/>
                </a:gs>
                <a:gs pos="100000">
                  <a:srgbClr val="D3D3D3"/>
                </a:gs>
              </a:gsLst>
              <a:lin ang="8100000" scaled="0"/>
            </a:gradFill>
            <a:ln w="19050">
              <a:gradFill>
                <a:gsLst>
                  <a:gs pos="0">
                    <a:srgbClr val="ADADAD"/>
                  </a:gs>
                  <a:gs pos="100000">
                    <a:sysClr val="window" lastClr="FFFFFF"/>
                  </a:gs>
                </a:gsLst>
                <a:lin ang="8100000" scaled="0"/>
              </a:grad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0" name="Freeform 5"/>
            <p:cNvSpPr>
              <a:spLocks/>
            </p:cNvSpPr>
            <p:nvPr/>
          </p:nvSpPr>
          <p:spPr bwMode="auto">
            <a:xfrm rot="5400000">
              <a:off x="8582834"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41" name="文本框 88"/>
            <p:cNvSpPr txBox="1"/>
            <p:nvPr/>
          </p:nvSpPr>
          <p:spPr>
            <a:xfrm>
              <a:off x="8763735" y="4096185"/>
              <a:ext cx="962939" cy="7233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Impact" panose="020B0806030902050204" pitchFamily="34" charset="0"/>
                </a:rPr>
                <a:t>03</a:t>
              </a:r>
              <a:endParaRPr kumimoji="0" lang="zh-CN" altLang="en-US" sz="2400"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142" name="组合 141"/>
          <p:cNvGrpSpPr/>
          <p:nvPr/>
        </p:nvGrpSpPr>
        <p:grpSpPr>
          <a:xfrm>
            <a:off x="6970461" y="3890401"/>
            <a:ext cx="1800734" cy="1938598"/>
            <a:chOff x="1650958" y="1347071"/>
            <a:chExt cx="1800500" cy="1939047"/>
          </a:xfrm>
        </p:grpSpPr>
        <p:sp>
          <p:nvSpPr>
            <p:cNvPr id="143" name="矩形 142"/>
            <p:cNvSpPr/>
            <p:nvPr/>
          </p:nvSpPr>
          <p:spPr>
            <a:xfrm flipV="1">
              <a:off x="1650958" y="1347071"/>
              <a:ext cx="1792265" cy="2048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4" name="矩形 143"/>
            <p:cNvSpPr/>
            <p:nvPr/>
          </p:nvSpPr>
          <p:spPr>
            <a:xfrm>
              <a:off x="1653543" y="3081222"/>
              <a:ext cx="1789680" cy="2048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5" name="矩形 144"/>
            <p:cNvSpPr/>
            <p:nvPr/>
          </p:nvSpPr>
          <p:spPr>
            <a:xfrm>
              <a:off x="1650958" y="1504834"/>
              <a:ext cx="1792265" cy="1607820"/>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6" name="矩形 145"/>
            <p:cNvSpPr/>
            <p:nvPr/>
          </p:nvSpPr>
          <p:spPr>
            <a:xfrm>
              <a:off x="1653543" y="2964832"/>
              <a:ext cx="1789680" cy="1282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7" name="矩形 146"/>
            <p:cNvSpPr/>
            <p:nvPr/>
          </p:nvSpPr>
          <p:spPr>
            <a:xfrm flipV="1">
              <a:off x="1650958" y="1536330"/>
              <a:ext cx="1800499" cy="1282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8" name="矩形 147"/>
            <p:cNvSpPr/>
            <p:nvPr/>
          </p:nvSpPr>
          <p:spPr>
            <a:xfrm>
              <a:off x="1650960" y="1652335"/>
              <a:ext cx="1800498" cy="1329794"/>
            </a:xfrm>
            <a:prstGeom prst="rect">
              <a:avLst/>
            </a:prstGeom>
            <a:gradFill>
              <a:gsLst>
                <a:gs pos="0">
                  <a:srgbClr val="00B0F0"/>
                </a:gs>
                <a:gs pos="100000">
                  <a:srgbClr val="0070C0"/>
                </a:gs>
              </a:gsLst>
              <a:lin ang="27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149" name="图片 148"/>
          <p:cNvPicPr>
            <a:picLocks noChangeAspect="1"/>
          </p:cNvPicPr>
          <p:nvPr/>
        </p:nvPicPr>
        <p:blipFill rotWithShape="1">
          <a:blip r:embed="rId6">
            <a:grayscl/>
            <a:extLst>
              <a:ext uri="{BEBA8EAE-BF5A-486C-A8C5-ECC9F3942E4B}">
                <a14:imgProps xmlns:a14="http://schemas.microsoft.com/office/drawing/2010/main">
                  <a14:imgLayer r:embed="rId5">
                    <a14:imgEffect>
                      <a14:colorTemperature colorTemp="2000"/>
                    </a14:imgEffect>
                    <a14:imgEffect>
                      <a14:saturation sat="300000"/>
                    </a14:imgEffect>
                  </a14:imgLayer>
                </a14:imgProps>
              </a:ext>
            </a:extLst>
          </a:blip>
          <a:srcRect b="72279"/>
          <a:stretch/>
        </p:blipFill>
        <p:spPr>
          <a:xfrm rot="16200000" flipH="1">
            <a:off x="7430660" y="4696829"/>
            <a:ext cx="2445873" cy="233785"/>
          </a:xfrm>
          <a:prstGeom prst="rect">
            <a:avLst/>
          </a:prstGeom>
        </p:spPr>
      </p:pic>
      <p:pic>
        <p:nvPicPr>
          <p:cNvPr id="150" name="图片 149"/>
          <p:cNvPicPr>
            <a:picLocks noChangeAspect="1"/>
          </p:cNvPicPr>
          <p:nvPr/>
        </p:nvPicPr>
        <p:blipFill rotWithShape="1">
          <a:blip r:embed="rId6">
            <a:grayscl/>
            <a:extLst>
              <a:ext uri="{BEBA8EAE-BF5A-486C-A8C5-ECC9F3942E4B}">
                <a14:imgProps xmlns:a14="http://schemas.microsoft.com/office/drawing/2010/main">
                  <a14:imgLayer r:embed="rId5">
                    <a14:imgEffect>
                      <a14:colorTemperature colorTemp="2000"/>
                    </a14:imgEffect>
                    <a14:imgEffect>
                      <a14:saturation sat="300000"/>
                    </a14:imgEffect>
                  </a14:imgLayer>
                </a14:imgProps>
              </a:ext>
            </a:extLst>
          </a:blip>
          <a:srcRect b="72279"/>
          <a:stretch/>
        </p:blipFill>
        <p:spPr>
          <a:xfrm rot="5400000">
            <a:off x="5860053" y="4752851"/>
            <a:ext cx="2445872" cy="233785"/>
          </a:xfrm>
          <a:prstGeom prst="rect">
            <a:avLst/>
          </a:prstGeom>
        </p:spPr>
      </p:pic>
      <p:grpSp>
        <p:nvGrpSpPr>
          <p:cNvPr id="151" name="组合 150"/>
          <p:cNvGrpSpPr/>
          <p:nvPr/>
        </p:nvGrpSpPr>
        <p:grpSpPr>
          <a:xfrm>
            <a:off x="7342804" y="4283078"/>
            <a:ext cx="1028360" cy="1159873"/>
            <a:chOff x="8439634" y="3544648"/>
            <a:chExt cx="1611146" cy="1817848"/>
          </a:xfrm>
          <a:effectLst>
            <a:outerShdw blurRad="38100" dist="12700" dir="2700000" algn="tl" rotWithShape="0">
              <a:prstClr val="black">
                <a:alpha val="40000"/>
              </a:prstClr>
            </a:outerShdw>
          </a:effectLst>
        </p:grpSpPr>
        <p:sp>
          <p:nvSpPr>
            <p:cNvPr id="152"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ysClr val="window" lastClr="FFFFFF"/>
                </a:gs>
                <a:gs pos="100000">
                  <a:srgbClr val="D3D3D3"/>
                </a:gs>
              </a:gsLst>
              <a:lin ang="8100000" scaled="0"/>
            </a:gradFill>
            <a:ln w="19050">
              <a:gradFill>
                <a:gsLst>
                  <a:gs pos="0">
                    <a:srgbClr val="ADADAD"/>
                  </a:gs>
                  <a:gs pos="100000">
                    <a:sysClr val="window" lastClr="FFFFFF"/>
                  </a:gs>
                </a:gsLst>
                <a:lin ang="8100000" scaled="0"/>
              </a:grad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3" name="Freeform 5"/>
            <p:cNvSpPr>
              <a:spLocks/>
            </p:cNvSpPr>
            <p:nvPr/>
          </p:nvSpPr>
          <p:spPr bwMode="auto">
            <a:xfrm rot="5400000">
              <a:off x="8582834"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54" name="文本框 96"/>
            <p:cNvSpPr txBox="1"/>
            <p:nvPr/>
          </p:nvSpPr>
          <p:spPr>
            <a:xfrm>
              <a:off x="8763735" y="4096185"/>
              <a:ext cx="962939" cy="7233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Impact" panose="020B0806030902050204" pitchFamily="34" charset="0"/>
                </a:rPr>
                <a:t>05</a:t>
              </a:r>
              <a:endParaRPr kumimoji="0" lang="zh-CN" altLang="en-US" sz="2400" b="0" i="0" u="none" strike="noStrike" kern="0" cap="none" spc="0" normalizeH="0" baseline="0" noProof="0" dirty="0">
                <a:ln>
                  <a:noFill/>
                </a:ln>
                <a:solidFill>
                  <a:prstClr val="white"/>
                </a:solidFill>
                <a:effectLst/>
                <a:uLnTx/>
                <a:uFillTx/>
                <a:latin typeface="Impact" panose="020B0806030902050204" pitchFamily="34" charset="0"/>
              </a:endParaRPr>
            </a:p>
          </p:txBody>
        </p:sp>
      </p:grpSp>
      <p:sp>
        <p:nvSpPr>
          <p:cNvPr id="155" name="Freeform 975"/>
          <p:cNvSpPr>
            <a:spLocks noEditPoints="1"/>
          </p:cNvSpPr>
          <p:nvPr/>
        </p:nvSpPr>
        <p:spPr bwMode="auto">
          <a:xfrm>
            <a:off x="2264471" y="4015768"/>
            <a:ext cx="425115" cy="524809"/>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56" name="文本框 99"/>
          <p:cNvSpPr txBox="1"/>
          <p:nvPr/>
        </p:nvSpPr>
        <p:spPr>
          <a:xfrm>
            <a:off x="1891746" y="4651972"/>
            <a:ext cx="1137090" cy="338476"/>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57" name="Freeform 987"/>
          <p:cNvSpPr>
            <a:spLocks noEditPoints="1"/>
          </p:cNvSpPr>
          <p:nvPr/>
        </p:nvSpPr>
        <p:spPr bwMode="auto">
          <a:xfrm>
            <a:off x="9454045" y="3862287"/>
            <a:ext cx="446391" cy="717785"/>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58" name="文本框 103"/>
          <p:cNvSpPr txBox="1"/>
          <p:nvPr/>
        </p:nvSpPr>
        <p:spPr>
          <a:xfrm>
            <a:off x="9121421" y="4632719"/>
            <a:ext cx="1137090" cy="338476"/>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59" name="Freeform 983"/>
          <p:cNvSpPr>
            <a:spLocks noEditPoints="1"/>
          </p:cNvSpPr>
          <p:nvPr/>
        </p:nvSpPr>
        <p:spPr bwMode="auto">
          <a:xfrm>
            <a:off x="7577887" y="1748539"/>
            <a:ext cx="540821" cy="554690"/>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60" name="文本框 107"/>
          <p:cNvSpPr txBox="1"/>
          <p:nvPr/>
        </p:nvSpPr>
        <p:spPr>
          <a:xfrm>
            <a:off x="7239881" y="2405996"/>
            <a:ext cx="1137090" cy="338476"/>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61" name="Freeform 979"/>
          <p:cNvSpPr>
            <a:spLocks noEditPoints="1"/>
          </p:cNvSpPr>
          <p:nvPr/>
        </p:nvSpPr>
        <p:spPr bwMode="auto">
          <a:xfrm>
            <a:off x="5726218" y="3990712"/>
            <a:ext cx="642956" cy="574754"/>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62" name="文本框 111"/>
          <p:cNvSpPr txBox="1"/>
          <p:nvPr/>
        </p:nvSpPr>
        <p:spPr>
          <a:xfrm>
            <a:off x="5510181" y="4632406"/>
            <a:ext cx="1137090" cy="338476"/>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63" name="文本框 115"/>
          <p:cNvSpPr txBox="1"/>
          <p:nvPr/>
        </p:nvSpPr>
        <p:spPr>
          <a:xfrm>
            <a:off x="3716667" y="2398621"/>
            <a:ext cx="1137090" cy="338476"/>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grpSp>
        <p:nvGrpSpPr>
          <p:cNvPr id="164" name="Group 32"/>
          <p:cNvGrpSpPr>
            <a:grpSpLocks noChangeAspect="1"/>
          </p:cNvGrpSpPr>
          <p:nvPr/>
        </p:nvGrpSpPr>
        <p:grpSpPr bwMode="auto">
          <a:xfrm>
            <a:off x="3930209" y="1799255"/>
            <a:ext cx="627420" cy="408401"/>
            <a:chOff x="3798" y="2129"/>
            <a:chExt cx="86" cy="56"/>
          </a:xfrm>
          <a:solidFill>
            <a:srgbClr val="00B0F0"/>
          </a:solidFill>
          <a:effectLst/>
        </p:grpSpPr>
        <p:sp>
          <p:nvSpPr>
            <p:cNvPr id="165" name="Freeform 33"/>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66" name="Freeform 34"/>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67" name="Freeform 35"/>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68" name="Freeform 36"/>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69" name="Freeform 37"/>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70" name="Freeform 38"/>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71" name="Freeform 39"/>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72" name="Freeform 40"/>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73" name="Freeform 41"/>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74" name="Freeform 42"/>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75" name="Freeform 43"/>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76" name="Freeform 44"/>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77" name="Freeform 45"/>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78" name="Freeform 46"/>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sp>
        <p:nvSpPr>
          <p:cNvPr id="179" name="等腰三角形 178"/>
          <p:cNvSpPr/>
          <p:nvPr/>
        </p:nvSpPr>
        <p:spPr>
          <a:xfrm flipV="1">
            <a:off x="2455258" y="3700134"/>
            <a:ext cx="172150" cy="148352"/>
          </a:xfrm>
          <a:prstGeom prst="triangle">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0" name="等腰三角形 179"/>
          <p:cNvSpPr/>
          <p:nvPr/>
        </p:nvSpPr>
        <p:spPr>
          <a:xfrm>
            <a:off x="4227811" y="3700134"/>
            <a:ext cx="172150" cy="148352"/>
          </a:xfrm>
          <a:prstGeom prst="triangle">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1" name="等腰三角形 180"/>
          <p:cNvSpPr/>
          <p:nvPr/>
        </p:nvSpPr>
        <p:spPr>
          <a:xfrm flipV="1">
            <a:off x="6000550" y="3700134"/>
            <a:ext cx="172150" cy="148352"/>
          </a:xfrm>
          <a:prstGeom prst="triangle">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2" name="等腰三角形 181"/>
          <p:cNvSpPr/>
          <p:nvPr/>
        </p:nvSpPr>
        <p:spPr>
          <a:xfrm>
            <a:off x="7784168" y="3700134"/>
            <a:ext cx="172150" cy="148352"/>
          </a:xfrm>
          <a:prstGeom prst="triangle">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3" name="等腰三角形 182"/>
          <p:cNvSpPr/>
          <p:nvPr/>
        </p:nvSpPr>
        <p:spPr>
          <a:xfrm flipV="1">
            <a:off x="9568609" y="3700134"/>
            <a:ext cx="172150" cy="148352"/>
          </a:xfrm>
          <a:prstGeom prst="triangle">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84" name="组合 183"/>
          <p:cNvGrpSpPr/>
          <p:nvPr/>
        </p:nvGrpSpPr>
        <p:grpSpPr>
          <a:xfrm>
            <a:off x="3428292" y="3890401"/>
            <a:ext cx="1777839" cy="1938598"/>
            <a:chOff x="1652575" y="1347071"/>
            <a:chExt cx="1777608" cy="1939047"/>
          </a:xfrm>
        </p:grpSpPr>
        <p:sp>
          <p:nvSpPr>
            <p:cNvPr id="185" name="矩形 184"/>
            <p:cNvSpPr/>
            <p:nvPr/>
          </p:nvSpPr>
          <p:spPr>
            <a:xfrm flipV="1">
              <a:off x="1652575" y="1347071"/>
              <a:ext cx="1777607" cy="2048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6" name="矩形 185"/>
            <p:cNvSpPr/>
            <p:nvPr/>
          </p:nvSpPr>
          <p:spPr>
            <a:xfrm>
              <a:off x="1652575" y="3081222"/>
              <a:ext cx="1777608" cy="2048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7" name="矩形 186"/>
            <p:cNvSpPr/>
            <p:nvPr/>
          </p:nvSpPr>
          <p:spPr>
            <a:xfrm>
              <a:off x="1652575" y="1504834"/>
              <a:ext cx="1777608" cy="1607820"/>
            </a:xfrm>
            <a:prstGeom prst="rect">
              <a:avLst/>
            </a:prstGeom>
            <a:solidFill>
              <a:sysClr val="window" lastClr="FFFFFF">
                <a:lumMod val="9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8" name="矩形 187"/>
            <p:cNvSpPr/>
            <p:nvPr/>
          </p:nvSpPr>
          <p:spPr>
            <a:xfrm>
              <a:off x="1652575" y="2964832"/>
              <a:ext cx="1777608" cy="1282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9" name="矩形 188"/>
            <p:cNvSpPr/>
            <p:nvPr/>
          </p:nvSpPr>
          <p:spPr>
            <a:xfrm flipV="1">
              <a:off x="1652575" y="1543950"/>
              <a:ext cx="1777608" cy="128296"/>
            </a:xfrm>
            <a:prstGeom prst="rect">
              <a:avLst/>
            </a:prstGeom>
            <a:gradFill>
              <a:gsLst>
                <a:gs pos="0">
                  <a:sysClr val="windowText" lastClr="000000">
                    <a:alpha val="51000"/>
                  </a:sysClr>
                </a:gs>
                <a:gs pos="100000">
                  <a:srgbClr val="E9E9E9">
                    <a:alpha val="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0" name="矩形 189"/>
            <p:cNvSpPr/>
            <p:nvPr/>
          </p:nvSpPr>
          <p:spPr>
            <a:xfrm>
              <a:off x="1652575" y="1652335"/>
              <a:ext cx="1775271" cy="1329794"/>
            </a:xfrm>
            <a:prstGeom prst="rect">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pic>
        <p:nvPicPr>
          <p:cNvPr id="191" name="图片 190"/>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66000"/>
                    </a14:imgEffect>
                  </a14:imgLayer>
                </a14:imgProps>
              </a:ext>
            </a:extLst>
          </a:blip>
          <a:srcRect b="72279"/>
          <a:stretch/>
        </p:blipFill>
        <p:spPr>
          <a:xfrm rot="16200000" flipH="1">
            <a:off x="3867673" y="4744365"/>
            <a:ext cx="2445873" cy="233785"/>
          </a:xfrm>
          <a:prstGeom prst="rect">
            <a:avLst/>
          </a:prstGeom>
        </p:spPr>
      </p:pic>
      <p:grpSp>
        <p:nvGrpSpPr>
          <p:cNvPr id="192" name="组合 191"/>
          <p:cNvGrpSpPr/>
          <p:nvPr/>
        </p:nvGrpSpPr>
        <p:grpSpPr>
          <a:xfrm>
            <a:off x="3801076" y="4283078"/>
            <a:ext cx="1028360" cy="1159873"/>
            <a:chOff x="8439634" y="3544648"/>
            <a:chExt cx="1611146" cy="1817848"/>
          </a:xfrm>
          <a:effectLst>
            <a:outerShdw blurRad="38100" dist="12700" dir="2700000" algn="tl" rotWithShape="0">
              <a:prstClr val="black">
                <a:alpha val="40000"/>
              </a:prstClr>
            </a:outerShdw>
          </a:effectLst>
        </p:grpSpPr>
        <p:sp>
          <p:nvSpPr>
            <p:cNvPr id="193"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ysClr val="window" lastClr="FFFFFF"/>
                </a:gs>
                <a:gs pos="100000">
                  <a:srgbClr val="D3D3D3"/>
                </a:gs>
              </a:gsLst>
              <a:lin ang="8100000" scaled="0"/>
            </a:gradFill>
            <a:ln w="19050">
              <a:gradFill>
                <a:gsLst>
                  <a:gs pos="0">
                    <a:srgbClr val="ADADAD"/>
                  </a:gs>
                  <a:gs pos="100000">
                    <a:sysClr val="window" lastClr="FFFFFF"/>
                  </a:gs>
                </a:gsLst>
                <a:lin ang="8100000" scaled="0"/>
              </a:grad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94" name="Freeform 5"/>
            <p:cNvSpPr>
              <a:spLocks/>
            </p:cNvSpPr>
            <p:nvPr/>
          </p:nvSpPr>
          <p:spPr bwMode="auto">
            <a:xfrm rot="5400000">
              <a:off x="8582834"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95" name="文本框 92"/>
            <p:cNvSpPr txBox="1"/>
            <p:nvPr/>
          </p:nvSpPr>
          <p:spPr>
            <a:xfrm>
              <a:off x="8763735" y="4096185"/>
              <a:ext cx="962939" cy="72339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Impact" panose="020B0806030902050204" pitchFamily="34" charset="0"/>
                </a:rPr>
                <a:t>04</a:t>
              </a:r>
              <a:endParaRPr kumimoji="0" lang="zh-CN" altLang="en-US" sz="2400" b="0" i="0" u="none" strike="noStrike" kern="0" cap="none" spc="0" normalizeH="0" baseline="0" noProof="0" dirty="0">
                <a:ln>
                  <a:noFill/>
                </a:ln>
                <a:solidFill>
                  <a:prstClr val="white"/>
                </a:solidFill>
                <a:effectLst/>
                <a:uLnTx/>
                <a:uFillTx/>
                <a:latin typeface="Impact" panose="020B0806030902050204" pitchFamily="34" charset="0"/>
              </a:endParaRPr>
            </a:p>
          </p:txBody>
        </p:sp>
      </p:grpSp>
      <p:pic>
        <p:nvPicPr>
          <p:cNvPr id="196" name="图片 195"/>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66000"/>
                    </a14:imgEffect>
                  </a14:imgLayer>
                </a14:imgProps>
              </a:ext>
            </a:extLst>
          </a:blip>
          <a:srcRect b="72279"/>
          <a:stretch/>
        </p:blipFill>
        <p:spPr>
          <a:xfrm rot="5400000">
            <a:off x="2320606" y="4744365"/>
            <a:ext cx="2445873" cy="233785"/>
          </a:xfrm>
          <a:prstGeom prst="rect">
            <a:avLst/>
          </a:prstGeom>
        </p:spPr>
      </p:pic>
      <p:sp>
        <p:nvSpPr>
          <p:cNvPr id="197" name="文本框 113"/>
          <p:cNvSpPr txBox="1"/>
          <p:nvPr/>
        </p:nvSpPr>
        <p:spPr>
          <a:xfrm>
            <a:off x="1733654" y="4958201"/>
            <a:ext cx="1411850" cy="646331"/>
          </a:xfrm>
          <a:prstGeom prst="rect">
            <a:avLst/>
          </a:prstGeom>
          <a:noFill/>
        </p:spPr>
        <p:txBody>
          <a:bodyPr wrap="square" rtlCol="0">
            <a:spAutoFit/>
          </a:bodyPr>
          <a:lstStyle/>
          <a:p>
            <a:pPr algn="just">
              <a:lnSpc>
                <a:spcPct val="12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98" name="文本框 113"/>
          <p:cNvSpPr txBox="1"/>
          <p:nvPr/>
        </p:nvSpPr>
        <p:spPr>
          <a:xfrm>
            <a:off x="5364656" y="4958201"/>
            <a:ext cx="1411850" cy="646331"/>
          </a:xfrm>
          <a:prstGeom prst="rect">
            <a:avLst/>
          </a:prstGeom>
          <a:noFill/>
        </p:spPr>
        <p:txBody>
          <a:bodyPr wrap="square" rtlCol="0">
            <a:spAutoFit/>
          </a:bodyPr>
          <a:lstStyle/>
          <a:p>
            <a:pPr algn="just">
              <a:lnSpc>
                <a:spcPct val="12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99" name="文本框 113"/>
          <p:cNvSpPr txBox="1"/>
          <p:nvPr/>
        </p:nvSpPr>
        <p:spPr>
          <a:xfrm>
            <a:off x="8971352" y="4940818"/>
            <a:ext cx="1411850" cy="646331"/>
          </a:xfrm>
          <a:prstGeom prst="rect">
            <a:avLst/>
          </a:prstGeom>
          <a:noFill/>
        </p:spPr>
        <p:txBody>
          <a:bodyPr wrap="square" rtlCol="0">
            <a:spAutoFit/>
          </a:bodyPr>
          <a:lstStyle/>
          <a:p>
            <a:pPr algn="just">
              <a:lnSpc>
                <a:spcPct val="12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200" name="文本框 113"/>
          <p:cNvSpPr txBox="1"/>
          <p:nvPr/>
        </p:nvSpPr>
        <p:spPr>
          <a:xfrm>
            <a:off x="3561867" y="2727967"/>
            <a:ext cx="1411850" cy="646331"/>
          </a:xfrm>
          <a:prstGeom prst="rect">
            <a:avLst/>
          </a:prstGeom>
          <a:noFill/>
        </p:spPr>
        <p:txBody>
          <a:bodyPr wrap="square" rtlCol="0">
            <a:spAutoFit/>
          </a:bodyPr>
          <a:lstStyle/>
          <a:p>
            <a:pPr algn="just">
              <a:lnSpc>
                <a:spcPct val="12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201" name="文本框 113"/>
          <p:cNvSpPr txBox="1"/>
          <p:nvPr/>
        </p:nvSpPr>
        <p:spPr>
          <a:xfrm>
            <a:off x="7124853" y="2704680"/>
            <a:ext cx="1411850" cy="646331"/>
          </a:xfrm>
          <a:prstGeom prst="rect">
            <a:avLst/>
          </a:prstGeom>
          <a:noFill/>
        </p:spPr>
        <p:txBody>
          <a:bodyPr wrap="square" rtlCol="0">
            <a:spAutoFit/>
          </a:bodyPr>
          <a:lstStyle/>
          <a:p>
            <a:pPr algn="just">
              <a:lnSpc>
                <a:spcPct val="12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31363358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wipe(down)">
                                      <p:cBhvr>
                                        <p:cTn id="11" dur="500"/>
                                        <p:tgtEl>
                                          <p:spTgt spid="120"/>
                                        </p:tgtEl>
                                      </p:cBhvr>
                                    </p:animEffect>
                                  </p:childTnLst>
                                </p:cTn>
                              </p:par>
                              <p:par>
                                <p:cTn id="12" presetID="22" presetClass="entr" presetSubtype="1" fill="hold" nodeType="withEffect">
                                  <p:stCondLst>
                                    <p:cond delay="100"/>
                                  </p:stCondLst>
                                  <p:childTnLst>
                                    <p:set>
                                      <p:cBhvr>
                                        <p:cTn id="13" dur="1" fill="hold">
                                          <p:stCondLst>
                                            <p:cond delay="0"/>
                                          </p:stCondLst>
                                        </p:cTn>
                                        <p:tgtEl>
                                          <p:spTgt spid="119"/>
                                        </p:tgtEl>
                                        <p:attrNameLst>
                                          <p:attrName>style.visibility</p:attrName>
                                        </p:attrNameLst>
                                      </p:cBhvr>
                                      <p:to>
                                        <p:strVal val="visible"/>
                                      </p:to>
                                    </p:set>
                                    <p:animEffect transition="in" filter="wipe(up)">
                                      <p:cBhvr>
                                        <p:cTn id="14" dur="500"/>
                                        <p:tgtEl>
                                          <p:spTgt spid="119"/>
                                        </p:tgtEl>
                                      </p:cBhvr>
                                    </p:animEffect>
                                  </p:childTnLst>
                                </p:cTn>
                              </p:par>
                              <p:par>
                                <p:cTn id="15" presetID="22" presetClass="entr" presetSubtype="1" fill="hold" nodeType="withEffect">
                                  <p:stCondLst>
                                    <p:cond delay="200"/>
                                  </p:stCondLst>
                                  <p:childTnLst>
                                    <p:set>
                                      <p:cBhvr>
                                        <p:cTn id="16" dur="1" fill="hold">
                                          <p:stCondLst>
                                            <p:cond delay="0"/>
                                          </p:stCondLst>
                                        </p:cTn>
                                        <p:tgtEl>
                                          <p:spTgt spid="196"/>
                                        </p:tgtEl>
                                        <p:attrNameLst>
                                          <p:attrName>style.visibility</p:attrName>
                                        </p:attrNameLst>
                                      </p:cBhvr>
                                      <p:to>
                                        <p:strVal val="visible"/>
                                      </p:to>
                                    </p:set>
                                    <p:animEffect transition="in" filter="wipe(up)">
                                      <p:cBhvr>
                                        <p:cTn id="17" dur="500"/>
                                        <p:tgtEl>
                                          <p:spTgt spid="196"/>
                                        </p:tgtEl>
                                      </p:cBhvr>
                                    </p:animEffect>
                                  </p:childTnLst>
                                </p:cTn>
                              </p:par>
                              <p:par>
                                <p:cTn id="18" presetID="22" presetClass="entr" presetSubtype="4" fill="hold" nodeType="withEffect">
                                  <p:stCondLst>
                                    <p:cond delay="300"/>
                                  </p:stCondLst>
                                  <p:childTnLst>
                                    <p:set>
                                      <p:cBhvr>
                                        <p:cTn id="19" dur="1" fill="hold">
                                          <p:stCondLst>
                                            <p:cond delay="0"/>
                                          </p:stCondLst>
                                        </p:cTn>
                                        <p:tgtEl>
                                          <p:spTgt spid="191"/>
                                        </p:tgtEl>
                                        <p:attrNameLst>
                                          <p:attrName>style.visibility</p:attrName>
                                        </p:attrNameLst>
                                      </p:cBhvr>
                                      <p:to>
                                        <p:strVal val="visible"/>
                                      </p:to>
                                    </p:set>
                                    <p:animEffect transition="in" filter="wipe(down)">
                                      <p:cBhvr>
                                        <p:cTn id="20" dur="500"/>
                                        <p:tgtEl>
                                          <p:spTgt spid="191"/>
                                        </p:tgtEl>
                                      </p:cBhvr>
                                    </p:animEffect>
                                  </p:childTnLst>
                                </p:cTn>
                              </p:par>
                              <p:par>
                                <p:cTn id="21" presetID="22" presetClass="entr" presetSubtype="4" fill="hold" nodeType="withEffect">
                                  <p:stCondLst>
                                    <p:cond delay="400"/>
                                  </p:stCondLst>
                                  <p:childTnLst>
                                    <p:set>
                                      <p:cBhvr>
                                        <p:cTn id="22" dur="1" fill="hold">
                                          <p:stCondLst>
                                            <p:cond delay="0"/>
                                          </p:stCondLst>
                                        </p:cTn>
                                        <p:tgtEl>
                                          <p:spTgt spid="133"/>
                                        </p:tgtEl>
                                        <p:attrNameLst>
                                          <p:attrName>style.visibility</p:attrName>
                                        </p:attrNameLst>
                                      </p:cBhvr>
                                      <p:to>
                                        <p:strVal val="visible"/>
                                      </p:to>
                                    </p:set>
                                    <p:animEffect transition="in" filter="wipe(down)">
                                      <p:cBhvr>
                                        <p:cTn id="23" dur="500"/>
                                        <p:tgtEl>
                                          <p:spTgt spid="133"/>
                                        </p:tgtEl>
                                      </p:cBhvr>
                                    </p:animEffect>
                                  </p:childTnLst>
                                </p:cTn>
                              </p:par>
                              <p:par>
                                <p:cTn id="24" presetID="22" presetClass="entr" presetSubtype="1" fill="hold" nodeType="withEffect">
                                  <p:stCondLst>
                                    <p:cond delay="500"/>
                                  </p:stCondLst>
                                  <p:childTnLst>
                                    <p:set>
                                      <p:cBhvr>
                                        <p:cTn id="25" dur="1" fill="hold">
                                          <p:stCondLst>
                                            <p:cond delay="0"/>
                                          </p:stCondLst>
                                        </p:cTn>
                                        <p:tgtEl>
                                          <p:spTgt spid="132"/>
                                        </p:tgtEl>
                                        <p:attrNameLst>
                                          <p:attrName>style.visibility</p:attrName>
                                        </p:attrNameLst>
                                      </p:cBhvr>
                                      <p:to>
                                        <p:strVal val="visible"/>
                                      </p:to>
                                    </p:set>
                                    <p:animEffect transition="in" filter="wipe(up)">
                                      <p:cBhvr>
                                        <p:cTn id="26" dur="500"/>
                                        <p:tgtEl>
                                          <p:spTgt spid="132"/>
                                        </p:tgtEl>
                                      </p:cBhvr>
                                    </p:animEffect>
                                  </p:childTnLst>
                                </p:cTn>
                              </p:par>
                              <p:par>
                                <p:cTn id="27" presetID="22" presetClass="entr" presetSubtype="1" fill="hold" nodeType="withEffect">
                                  <p:stCondLst>
                                    <p:cond delay="600"/>
                                  </p:stCondLst>
                                  <p:childTnLst>
                                    <p:set>
                                      <p:cBhvr>
                                        <p:cTn id="28" dur="1" fill="hold">
                                          <p:stCondLst>
                                            <p:cond delay="0"/>
                                          </p:stCondLst>
                                        </p:cTn>
                                        <p:tgtEl>
                                          <p:spTgt spid="150"/>
                                        </p:tgtEl>
                                        <p:attrNameLst>
                                          <p:attrName>style.visibility</p:attrName>
                                        </p:attrNameLst>
                                      </p:cBhvr>
                                      <p:to>
                                        <p:strVal val="visible"/>
                                      </p:to>
                                    </p:set>
                                    <p:animEffect transition="in" filter="wipe(up)">
                                      <p:cBhvr>
                                        <p:cTn id="29" dur="500"/>
                                        <p:tgtEl>
                                          <p:spTgt spid="150"/>
                                        </p:tgtEl>
                                      </p:cBhvr>
                                    </p:animEffect>
                                  </p:childTnLst>
                                </p:cTn>
                              </p:par>
                              <p:par>
                                <p:cTn id="30" presetID="22" presetClass="entr" presetSubtype="4" fill="hold" nodeType="withEffect">
                                  <p:stCondLst>
                                    <p:cond delay="700"/>
                                  </p:stCondLst>
                                  <p:childTnLst>
                                    <p:set>
                                      <p:cBhvr>
                                        <p:cTn id="31" dur="1" fill="hold">
                                          <p:stCondLst>
                                            <p:cond delay="0"/>
                                          </p:stCondLst>
                                        </p:cTn>
                                        <p:tgtEl>
                                          <p:spTgt spid="149"/>
                                        </p:tgtEl>
                                        <p:attrNameLst>
                                          <p:attrName>style.visibility</p:attrName>
                                        </p:attrNameLst>
                                      </p:cBhvr>
                                      <p:to>
                                        <p:strVal val="visible"/>
                                      </p:to>
                                    </p:set>
                                    <p:animEffect transition="in" filter="wipe(down)">
                                      <p:cBhvr>
                                        <p:cTn id="32" dur="500"/>
                                        <p:tgtEl>
                                          <p:spTgt spid="149"/>
                                        </p:tgtEl>
                                      </p:cBhvr>
                                    </p:animEffect>
                                  </p:childTnLst>
                                </p:cTn>
                              </p:par>
                              <p:par>
                                <p:cTn id="33" presetID="22" presetClass="entr" presetSubtype="4" fill="hold" nodeType="withEffect">
                                  <p:stCondLst>
                                    <p:cond delay="800"/>
                                  </p:stCondLst>
                                  <p:childTnLst>
                                    <p:set>
                                      <p:cBhvr>
                                        <p:cTn id="34" dur="1" fill="hold">
                                          <p:stCondLst>
                                            <p:cond delay="0"/>
                                          </p:stCondLst>
                                        </p:cTn>
                                        <p:tgtEl>
                                          <p:spTgt spid="111"/>
                                        </p:tgtEl>
                                        <p:attrNameLst>
                                          <p:attrName>style.visibility</p:attrName>
                                        </p:attrNameLst>
                                      </p:cBhvr>
                                      <p:to>
                                        <p:strVal val="visible"/>
                                      </p:to>
                                    </p:set>
                                    <p:animEffect transition="in" filter="wipe(down)">
                                      <p:cBhvr>
                                        <p:cTn id="35" dur="500"/>
                                        <p:tgtEl>
                                          <p:spTgt spid="111"/>
                                        </p:tgtEl>
                                      </p:cBhvr>
                                    </p:animEffect>
                                  </p:childTnLst>
                                </p:cTn>
                              </p:par>
                              <p:par>
                                <p:cTn id="36" presetID="22" presetClass="entr" presetSubtype="1" fill="hold" nodeType="withEffect">
                                  <p:stCondLst>
                                    <p:cond delay="900"/>
                                  </p:stCondLst>
                                  <p:childTnLst>
                                    <p:set>
                                      <p:cBhvr>
                                        <p:cTn id="37" dur="1" fill="hold">
                                          <p:stCondLst>
                                            <p:cond delay="0"/>
                                          </p:stCondLst>
                                        </p:cTn>
                                        <p:tgtEl>
                                          <p:spTgt spid="110"/>
                                        </p:tgtEl>
                                        <p:attrNameLst>
                                          <p:attrName>style.visibility</p:attrName>
                                        </p:attrNameLst>
                                      </p:cBhvr>
                                      <p:to>
                                        <p:strVal val="visible"/>
                                      </p:to>
                                    </p:set>
                                    <p:animEffect transition="in" filter="wipe(up)">
                                      <p:cBhvr>
                                        <p:cTn id="38" dur="500"/>
                                        <p:tgtEl>
                                          <p:spTgt spid="110"/>
                                        </p:tgtEl>
                                      </p:cBhvr>
                                    </p:animEffect>
                                  </p:childTnLst>
                                </p:cTn>
                              </p:par>
                              <p:par>
                                <p:cTn id="39" presetID="16" presetClass="entr" presetSubtype="21" fill="hold" nodeType="withEffect">
                                  <p:stCondLst>
                                    <p:cond delay="1000"/>
                                  </p:stCondLst>
                                  <p:childTnLst>
                                    <p:set>
                                      <p:cBhvr>
                                        <p:cTn id="40" dur="1" fill="hold">
                                          <p:stCondLst>
                                            <p:cond delay="0"/>
                                          </p:stCondLst>
                                        </p:cTn>
                                        <p:tgtEl>
                                          <p:spTgt spid="112"/>
                                        </p:tgtEl>
                                        <p:attrNameLst>
                                          <p:attrName>style.visibility</p:attrName>
                                        </p:attrNameLst>
                                      </p:cBhvr>
                                      <p:to>
                                        <p:strVal val="visible"/>
                                      </p:to>
                                    </p:set>
                                    <p:animEffect transition="in" filter="barn(inVertical)">
                                      <p:cBhvr>
                                        <p:cTn id="41" dur="500"/>
                                        <p:tgtEl>
                                          <p:spTgt spid="112"/>
                                        </p:tgtEl>
                                      </p:cBhvr>
                                    </p:animEffect>
                                  </p:childTnLst>
                                </p:cTn>
                              </p:par>
                              <p:par>
                                <p:cTn id="42" presetID="16" presetClass="entr" presetSubtype="21" fill="hold" nodeType="withEffect">
                                  <p:stCondLst>
                                    <p:cond delay="1100"/>
                                  </p:stCondLst>
                                  <p:childTnLst>
                                    <p:set>
                                      <p:cBhvr>
                                        <p:cTn id="43" dur="1" fill="hold">
                                          <p:stCondLst>
                                            <p:cond delay="0"/>
                                          </p:stCondLst>
                                        </p:cTn>
                                        <p:tgtEl>
                                          <p:spTgt spid="125"/>
                                        </p:tgtEl>
                                        <p:attrNameLst>
                                          <p:attrName>style.visibility</p:attrName>
                                        </p:attrNameLst>
                                      </p:cBhvr>
                                      <p:to>
                                        <p:strVal val="visible"/>
                                      </p:to>
                                    </p:set>
                                    <p:animEffect transition="in" filter="barn(inVertical)">
                                      <p:cBhvr>
                                        <p:cTn id="44" dur="500"/>
                                        <p:tgtEl>
                                          <p:spTgt spid="125"/>
                                        </p:tgtEl>
                                      </p:cBhvr>
                                    </p:animEffect>
                                  </p:childTnLst>
                                </p:cTn>
                              </p:par>
                              <p:par>
                                <p:cTn id="45" presetID="16" presetClass="entr" presetSubtype="21" fill="hold" nodeType="withEffect">
                                  <p:stCondLst>
                                    <p:cond delay="1200"/>
                                  </p:stCondLst>
                                  <p:childTnLst>
                                    <p:set>
                                      <p:cBhvr>
                                        <p:cTn id="46" dur="1" fill="hold">
                                          <p:stCondLst>
                                            <p:cond delay="0"/>
                                          </p:stCondLst>
                                        </p:cTn>
                                        <p:tgtEl>
                                          <p:spTgt spid="103"/>
                                        </p:tgtEl>
                                        <p:attrNameLst>
                                          <p:attrName>style.visibility</p:attrName>
                                        </p:attrNameLst>
                                      </p:cBhvr>
                                      <p:to>
                                        <p:strVal val="visible"/>
                                      </p:to>
                                    </p:set>
                                    <p:animEffect transition="in" filter="barn(inVertical)">
                                      <p:cBhvr>
                                        <p:cTn id="47" dur="500"/>
                                        <p:tgtEl>
                                          <p:spTgt spid="103"/>
                                        </p:tgtEl>
                                      </p:cBhvr>
                                    </p:animEffect>
                                  </p:childTnLst>
                                </p:cTn>
                              </p:par>
                              <p:par>
                                <p:cTn id="48" presetID="16" presetClass="entr" presetSubtype="21" fill="hold" nodeType="withEffect">
                                  <p:stCondLst>
                                    <p:cond delay="1300"/>
                                  </p:stCondLst>
                                  <p:childTnLst>
                                    <p:set>
                                      <p:cBhvr>
                                        <p:cTn id="49" dur="1" fill="hold">
                                          <p:stCondLst>
                                            <p:cond delay="0"/>
                                          </p:stCondLst>
                                        </p:cTn>
                                        <p:tgtEl>
                                          <p:spTgt spid="184"/>
                                        </p:tgtEl>
                                        <p:attrNameLst>
                                          <p:attrName>style.visibility</p:attrName>
                                        </p:attrNameLst>
                                      </p:cBhvr>
                                      <p:to>
                                        <p:strVal val="visible"/>
                                      </p:to>
                                    </p:set>
                                    <p:animEffect transition="in" filter="barn(inVertical)">
                                      <p:cBhvr>
                                        <p:cTn id="50" dur="500"/>
                                        <p:tgtEl>
                                          <p:spTgt spid="184"/>
                                        </p:tgtEl>
                                      </p:cBhvr>
                                    </p:animEffect>
                                  </p:childTnLst>
                                </p:cTn>
                              </p:par>
                              <p:par>
                                <p:cTn id="51" presetID="16" presetClass="entr" presetSubtype="21" fill="hold" nodeType="withEffect">
                                  <p:stCondLst>
                                    <p:cond delay="1400"/>
                                  </p:stCondLst>
                                  <p:childTnLst>
                                    <p:set>
                                      <p:cBhvr>
                                        <p:cTn id="52" dur="1" fill="hold">
                                          <p:stCondLst>
                                            <p:cond delay="0"/>
                                          </p:stCondLst>
                                        </p:cTn>
                                        <p:tgtEl>
                                          <p:spTgt spid="142"/>
                                        </p:tgtEl>
                                        <p:attrNameLst>
                                          <p:attrName>style.visibility</p:attrName>
                                        </p:attrNameLst>
                                      </p:cBhvr>
                                      <p:to>
                                        <p:strVal val="visible"/>
                                      </p:to>
                                    </p:set>
                                    <p:animEffect transition="in" filter="barn(inVertical)">
                                      <p:cBhvr>
                                        <p:cTn id="53" dur="500"/>
                                        <p:tgtEl>
                                          <p:spTgt spid="142"/>
                                        </p:tgtEl>
                                      </p:cBhvr>
                                    </p:animEffect>
                                  </p:childTnLst>
                                </p:cTn>
                              </p:par>
                              <p:par>
                                <p:cTn id="54" presetID="10" presetClass="entr" presetSubtype="0" fill="hold" grpId="0" nodeType="withEffect">
                                  <p:stCondLst>
                                    <p:cond delay="1500"/>
                                  </p:stCondLst>
                                  <p:childTnLst>
                                    <p:set>
                                      <p:cBhvr>
                                        <p:cTn id="55" dur="1" fill="hold">
                                          <p:stCondLst>
                                            <p:cond delay="0"/>
                                          </p:stCondLst>
                                        </p:cTn>
                                        <p:tgtEl>
                                          <p:spTgt spid="179"/>
                                        </p:tgtEl>
                                        <p:attrNameLst>
                                          <p:attrName>style.visibility</p:attrName>
                                        </p:attrNameLst>
                                      </p:cBhvr>
                                      <p:to>
                                        <p:strVal val="visible"/>
                                      </p:to>
                                    </p:set>
                                    <p:animEffect transition="in" filter="fade">
                                      <p:cBhvr>
                                        <p:cTn id="56" dur="500"/>
                                        <p:tgtEl>
                                          <p:spTgt spid="179"/>
                                        </p:tgtEl>
                                      </p:cBhvr>
                                    </p:animEffect>
                                  </p:childTnLst>
                                </p:cTn>
                              </p:par>
                              <p:par>
                                <p:cTn id="57" presetID="10" presetClass="entr" presetSubtype="0" fill="hold" grpId="0" nodeType="withEffect">
                                  <p:stCondLst>
                                    <p:cond delay="1600"/>
                                  </p:stCondLst>
                                  <p:childTnLst>
                                    <p:set>
                                      <p:cBhvr>
                                        <p:cTn id="58" dur="1" fill="hold">
                                          <p:stCondLst>
                                            <p:cond delay="0"/>
                                          </p:stCondLst>
                                        </p:cTn>
                                        <p:tgtEl>
                                          <p:spTgt spid="180"/>
                                        </p:tgtEl>
                                        <p:attrNameLst>
                                          <p:attrName>style.visibility</p:attrName>
                                        </p:attrNameLst>
                                      </p:cBhvr>
                                      <p:to>
                                        <p:strVal val="visible"/>
                                      </p:to>
                                    </p:set>
                                    <p:animEffect transition="in" filter="fade">
                                      <p:cBhvr>
                                        <p:cTn id="59" dur="500"/>
                                        <p:tgtEl>
                                          <p:spTgt spid="180"/>
                                        </p:tgtEl>
                                      </p:cBhvr>
                                    </p:animEffect>
                                  </p:childTnLst>
                                </p:cTn>
                              </p:par>
                              <p:par>
                                <p:cTn id="60" presetID="10" presetClass="entr" presetSubtype="0" fill="hold" grpId="0" nodeType="withEffect">
                                  <p:stCondLst>
                                    <p:cond delay="1700"/>
                                  </p:stCondLst>
                                  <p:childTnLst>
                                    <p:set>
                                      <p:cBhvr>
                                        <p:cTn id="61" dur="1" fill="hold">
                                          <p:stCondLst>
                                            <p:cond delay="0"/>
                                          </p:stCondLst>
                                        </p:cTn>
                                        <p:tgtEl>
                                          <p:spTgt spid="181"/>
                                        </p:tgtEl>
                                        <p:attrNameLst>
                                          <p:attrName>style.visibility</p:attrName>
                                        </p:attrNameLst>
                                      </p:cBhvr>
                                      <p:to>
                                        <p:strVal val="visible"/>
                                      </p:to>
                                    </p:set>
                                    <p:animEffect transition="in" filter="fade">
                                      <p:cBhvr>
                                        <p:cTn id="62" dur="500"/>
                                        <p:tgtEl>
                                          <p:spTgt spid="181"/>
                                        </p:tgtEl>
                                      </p:cBhvr>
                                    </p:animEffect>
                                  </p:childTnLst>
                                </p:cTn>
                              </p:par>
                              <p:par>
                                <p:cTn id="63" presetID="10" presetClass="entr" presetSubtype="0" fill="hold" grpId="0" nodeType="withEffect">
                                  <p:stCondLst>
                                    <p:cond delay="1800"/>
                                  </p:stCondLst>
                                  <p:childTnLst>
                                    <p:set>
                                      <p:cBhvr>
                                        <p:cTn id="64" dur="1" fill="hold">
                                          <p:stCondLst>
                                            <p:cond delay="0"/>
                                          </p:stCondLst>
                                        </p:cTn>
                                        <p:tgtEl>
                                          <p:spTgt spid="182"/>
                                        </p:tgtEl>
                                        <p:attrNameLst>
                                          <p:attrName>style.visibility</p:attrName>
                                        </p:attrNameLst>
                                      </p:cBhvr>
                                      <p:to>
                                        <p:strVal val="visible"/>
                                      </p:to>
                                    </p:set>
                                    <p:animEffect transition="in" filter="fade">
                                      <p:cBhvr>
                                        <p:cTn id="65" dur="500"/>
                                        <p:tgtEl>
                                          <p:spTgt spid="182"/>
                                        </p:tgtEl>
                                      </p:cBhvr>
                                    </p:animEffect>
                                  </p:childTnLst>
                                </p:cTn>
                              </p:par>
                              <p:par>
                                <p:cTn id="66" presetID="10" presetClass="entr" presetSubtype="0" fill="hold" grpId="0" nodeType="withEffect">
                                  <p:stCondLst>
                                    <p:cond delay="1900"/>
                                  </p:stCondLst>
                                  <p:childTnLst>
                                    <p:set>
                                      <p:cBhvr>
                                        <p:cTn id="67" dur="1" fill="hold">
                                          <p:stCondLst>
                                            <p:cond delay="0"/>
                                          </p:stCondLst>
                                        </p:cTn>
                                        <p:tgtEl>
                                          <p:spTgt spid="183"/>
                                        </p:tgtEl>
                                        <p:attrNameLst>
                                          <p:attrName>style.visibility</p:attrName>
                                        </p:attrNameLst>
                                      </p:cBhvr>
                                      <p:to>
                                        <p:strVal val="visible"/>
                                      </p:to>
                                    </p:set>
                                    <p:animEffect transition="in" filter="fade">
                                      <p:cBhvr>
                                        <p:cTn id="68" dur="500"/>
                                        <p:tgtEl>
                                          <p:spTgt spid="183"/>
                                        </p:tgtEl>
                                      </p:cBhvr>
                                    </p:animEffect>
                                  </p:childTnLst>
                                </p:cTn>
                              </p:par>
                              <p:par>
                                <p:cTn id="69" presetID="31" presetClass="entr" presetSubtype="0" fill="hold" nodeType="withEffect">
                                  <p:stCondLst>
                                    <p:cond delay="2000"/>
                                  </p:stCondLst>
                                  <p:childTnLst>
                                    <p:set>
                                      <p:cBhvr>
                                        <p:cTn id="70" dur="1" fill="hold">
                                          <p:stCondLst>
                                            <p:cond delay="0"/>
                                          </p:stCondLst>
                                        </p:cTn>
                                        <p:tgtEl>
                                          <p:spTgt spid="121"/>
                                        </p:tgtEl>
                                        <p:attrNameLst>
                                          <p:attrName>style.visibility</p:attrName>
                                        </p:attrNameLst>
                                      </p:cBhvr>
                                      <p:to>
                                        <p:strVal val="visible"/>
                                      </p:to>
                                    </p:set>
                                    <p:anim calcmode="lin" valueType="num">
                                      <p:cBhvr>
                                        <p:cTn id="71" dur="500" fill="hold"/>
                                        <p:tgtEl>
                                          <p:spTgt spid="121"/>
                                        </p:tgtEl>
                                        <p:attrNameLst>
                                          <p:attrName>ppt_w</p:attrName>
                                        </p:attrNameLst>
                                      </p:cBhvr>
                                      <p:tavLst>
                                        <p:tav tm="0">
                                          <p:val>
                                            <p:fltVal val="0"/>
                                          </p:val>
                                        </p:tav>
                                        <p:tav tm="100000">
                                          <p:val>
                                            <p:strVal val="#ppt_w"/>
                                          </p:val>
                                        </p:tav>
                                      </p:tavLst>
                                    </p:anim>
                                    <p:anim calcmode="lin" valueType="num">
                                      <p:cBhvr>
                                        <p:cTn id="72" dur="500" fill="hold"/>
                                        <p:tgtEl>
                                          <p:spTgt spid="121"/>
                                        </p:tgtEl>
                                        <p:attrNameLst>
                                          <p:attrName>ppt_h</p:attrName>
                                        </p:attrNameLst>
                                      </p:cBhvr>
                                      <p:tavLst>
                                        <p:tav tm="0">
                                          <p:val>
                                            <p:fltVal val="0"/>
                                          </p:val>
                                        </p:tav>
                                        <p:tav tm="100000">
                                          <p:val>
                                            <p:strVal val="#ppt_h"/>
                                          </p:val>
                                        </p:tav>
                                      </p:tavLst>
                                    </p:anim>
                                    <p:anim calcmode="lin" valueType="num">
                                      <p:cBhvr>
                                        <p:cTn id="73" dur="500" fill="hold"/>
                                        <p:tgtEl>
                                          <p:spTgt spid="121"/>
                                        </p:tgtEl>
                                        <p:attrNameLst>
                                          <p:attrName>style.rotation</p:attrName>
                                        </p:attrNameLst>
                                      </p:cBhvr>
                                      <p:tavLst>
                                        <p:tav tm="0">
                                          <p:val>
                                            <p:fltVal val="90"/>
                                          </p:val>
                                        </p:tav>
                                        <p:tav tm="100000">
                                          <p:val>
                                            <p:fltVal val="0"/>
                                          </p:val>
                                        </p:tav>
                                      </p:tavLst>
                                    </p:anim>
                                    <p:animEffect transition="in" filter="fade">
                                      <p:cBhvr>
                                        <p:cTn id="74" dur="500"/>
                                        <p:tgtEl>
                                          <p:spTgt spid="121"/>
                                        </p:tgtEl>
                                      </p:cBhvr>
                                    </p:animEffect>
                                  </p:childTnLst>
                                </p:cTn>
                              </p:par>
                              <p:par>
                                <p:cTn id="75" presetID="31" presetClass="entr" presetSubtype="0" fill="hold" nodeType="withEffect">
                                  <p:stCondLst>
                                    <p:cond delay="2100"/>
                                  </p:stCondLst>
                                  <p:childTnLst>
                                    <p:set>
                                      <p:cBhvr>
                                        <p:cTn id="76" dur="1" fill="hold">
                                          <p:stCondLst>
                                            <p:cond delay="0"/>
                                          </p:stCondLst>
                                        </p:cTn>
                                        <p:tgtEl>
                                          <p:spTgt spid="134"/>
                                        </p:tgtEl>
                                        <p:attrNameLst>
                                          <p:attrName>style.visibility</p:attrName>
                                        </p:attrNameLst>
                                      </p:cBhvr>
                                      <p:to>
                                        <p:strVal val="visible"/>
                                      </p:to>
                                    </p:set>
                                    <p:anim calcmode="lin" valueType="num">
                                      <p:cBhvr>
                                        <p:cTn id="77" dur="500" fill="hold"/>
                                        <p:tgtEl>
                                          <p:spTgt spid="134"/>
                                        </p:tgtEl>
                                        <p:attrNameLst>
                                          <p:attrName>ppt_w</p:attrName>
                                        </p:attrNameLst>
                                      </p:cBhvr>
                                      <p:tavLst>
                                        <p:tav tm="0">
                                          <p:val>
                                            <p:fltVal val="0"/>
                                          </p:val>
                                        </p:tav>
                                        <p:tav tm="100000">
                                          <p:val>
                                            <p:strVal val="#ppt_w"/>
                                          </p:val>
                                        </p:tav>
                                      </p:tavLst>
                                    </p:anim>
                                    <p:anim calcmode="lin" valueType="num">
                                      <p:cBhvr>
                                        <p:cTn id="78" dur="500" fill="hold"/>
                                        <p:tgtEl>
                                          <p:spTgt spid="134"/>
                                        </p:tgtEl>
                                        <p:attrNameLst>
                                          <p:attrName>ppt_h</p:attrName>
                                        </p:attrNameLst>
                                      </p:cBhvr>
                                      <p:tavLst>
                                        <p:tav tm="0">
                                          <p:val>
                                            <p:fltVal val="0"/>
                                          </p:val>
                                        </p:tav>
                                        <p:tav tm="100000">
                                          <p:val>
                                            <p:strVal val="#ppt_h"/>
                                          </p:val>
                                        </p:tav>
                                      </p:tavLst>
                                    </p:anim>
                                    <p:anim calcmode="lin" valueType="num">
                                      <p:cBhvr>
                                        <p:cTn id="79" dur="500" fill="hold"/>
                                        <p:tgtEl>
                                          <p:spTgt spid="134"/>
                                        </p:tgtEl>
                                        <p:attrNameLst>
                                          <p:attrName>style.rotation</p:attrName>
                                        </p:attrNameLst>
                                      </p:cBhvr>
                                      <p:tavLst>
                                        <p:tav tm="0">
                                          <p:val>
                                            <p:fltVal val="90"/>
                                          </p:val>
                                        </p:tav>
                                        <p:tav tm="100000">
                                          <p:val>
                                            <p:fltVal val="0"/>
                                          </p:val>
                                        </p:tav>
                                      </p:tavLst>
                                    </p:anim>
                                    <p:animEffect transition="in" filter="fade">
                                      <p:cBhvr>
                                        <p:cTn id="80" dur="500"/>
                                        <p:tgtEl>
                                          <p:spTgt spid="134"/>
                                        </p:tgtEl>
                                      </p:cBhvr>
                                    </p:animEffect>
                                  </p:childTnLst>
                                </p:cTn>
                              </p:par>
                              <p:par>
                                <p:cTn id="81" presetID="31" presetClass="entr" presetSubtype="0" fill="hold" nodeType="withEffect">
                                  <p:stCondLst>
                                    <p:cond delay="2200"/>
                                  </p:stCondLst>
                                  <p:childTnLst>
                                    <p:set>
                                      <p:cBhvr>
                                        <p:cTn id="82" dur="1" fill="hold">
                                          <p:stCondLst>
                                            <p:cond delay="0"/>
                                          </p:stCondLst>
                                        </p:cTn>
                                        <p:tgtEl>
                                          <p:spTgt spid="138"/>
                                        </p:tgtEl>
                                        <p:attrNameLst>
                                          <p:attrName>style.visibility</p:attrName>
                                        </p:attrNameLst>
                                      </p:cBhvr>
                                      <p:to>
                                        <p:strVal val="visible"/>
                                      </p:to>
                                    </p:set>
                                    <p:anim calcmode="lin" valueType="num">
                                      <p:cBhvr>
                                        <p:cTn id="83" dur="500" fill="hold"/>
                                        <p:tgtEl>
                                          <p:spTgt spid="138"/>
                                        </p:tgtEl>
                                        <p:attrNameLst>
                                          <p:attrName>ppt_w</p:attrName>
                                        </p:attrNameLst>
                                      </p:cBhvr>
                                      <p:tavLst>
                                        <p:tav tm="0">
                                          <p:val>
                                            <p:fltVal val="0"/>
                                          </p:val>
                                        </p:tav>
                                        <p:tav tm="100000">
                                          <p:val>
                                            <p:strVal val="#ppt_w"/>
                                          </p:val>
                                        </p:tav>
                                      </p:tavLst>
                                    </p:anim>
                                    <p:anim calcmode="lin" valueType="num">
                                      <p:cBhvr>
                                        <p:cTn id="84" dur="500" fill="hold"/>
                                        <p:tgtEl>
                                          <p:spTgt spid="138"/>
                                        </p:tgtEl>
                                        <p:attrNameLst>
                                          <p:attrName>ppt_h</p:attrName>
                                        </p:attrNameLst>
                                      </p:cBhvr>
                                      <p:tavLst>
                                        <p:tav tm="0">
                                          <p:val>
                                            <p:fltVal val="0"/>
                                          </p:val>
                                        </p:tav>
                                        <p:tav tm="100000">
                                          <p:val>
                                            <p:strVal val="#ppt_h"/>
                                          </p:val>
                                        </p:tav>
                                      </p:tavLst>
                                    </p:anim>
                                    <p:anim calcmode="lin" valueType="num">
                                      <p:cBhvr>
                                        <p:cTn id="85" dur="500" fill="hold"/>
                                        <p:tgtEl>
                                          <p:spTgt spid="138"/>
                                        </p:tgtEl>
                                        <p:attrNameLst>
                                          <p:attrName>style.rotation</p:attrName>
                                        </p:attrNameLst>
                                      </p:cBhvr>
                                      <p:tavLst>
                                        <p:tav tm="0">
                                          <p:val>
                                            <p:fltVal val="90"/>
                                          </p:val>
                                        </p:tav>
                                        <p:tav tm="100000">
                                          <p:val>
                                            <p:fltVal val="0"/>
                                          </p:val>
                                        </p:tav>
                                      </p:tavLst>
                                    </p:anim>
                                    <p:animEffect transition="in" filter="fade">
                                      <p:cBhvr>
                                        <p:cTn id="86" dur="500"/>
                                        <p:tgtEl>
                                          <p:spTgt spid="138"/>
                                        </p:tgtEl>
                                      </p:cBhvr>
                                    </p:animEffect>
                                  </p:childTnLst>
                                </p:cTn>
                              </p:par>
                              <p:par>
                                <p:cTn id="87" presetID="31" presetClass="entr" presetSubtype="0" fill="hold" nodeType="withEffect">
                                  <p:stCondLst>
                                    <p:cond delay="2300"/>
                                  </p:stCondLst>
                                  <p:childTnLst>
                                    <p:set>
                                      <p:cBhvr>
                                        <p:cTn id="88" dur="1" fill="hold">
                                          <p:stCondLst>
                                            <p:cond delay="0"/>
                                          </p:stCondLst>
                                        </p:cTn>
                                        <p:tgtEl>
                                          <p:spTgt spid="192"/>
                                        </p:tgtEl>
                                        <p:attrNameLst>
                                          <p:attrName>style.visibility</p:attrName>
                                        </p:attrNameLst>
                                      </p:cBhvr>
                                      <p:to>
                                        <p:strVal val="visible"/>
                                      </p:to>
                                    </p:set>
                                    <p:anim calcmode="lin" valueType="num">
                                      <p:cBhvr>
                                        <p:cTn id="89" dur="500" fill="hold"/>
                                        <p:tgtEl>
                                          <p:spTgt spid="192"/>
                                        </p:tgtEl>
                                        <p:attrNameLst>
                                          <p:attrName>ppt_w</p:attrName>
                                        </p:attrNameLst>
                                      </p:cBhvr>
                                      <p:tavLst>
                                        <p:tav tm="0">
                                          <p:val>
                                            <p:fltVal val="0"/>
                                          </p:val>
                                        </p:tav>
                                        <p:tav tm="100000">
                                          <p:val>
                                            <p:strVal val="#ppt_w"/>
                                          </p:val>
                                        </p:tav>
                                      </p:tavLst>
                                    </p:anim>
                                    <p:anim calcmode="lin" valueType="num">
                                      <p:cBhvr>
                                        <p:cTn id="90" dur="500" fill="hold"/>
                                        <p:tgtEl>
                                          <p:spTgt spid="192"/>
                                        </p:tgtEl>
                                        <p:attrNameLst>
                                          <p:attrName>ppt_h</p:attrName>
                                        </p:attrNameLst>
                                      </p:cBhvr>
                                      <p:tavLst>
                                        <p:tav tm="0">
                                          <p:val>
                                            <p:fltVal val="0"/>
                                          </p:val>
                                        </p:tav>
                                        <p:tav tm="100000">
                                          <p:val>
                                            <p:strVal val="#ppt_h"/>
                                          </p:val>
                                        </p:tav>
                                      </p:tavLst>
                                    </p:anim>
                                    <p:anim calcmode="lin" valueType="num">
                                      <p:cBhvr>
                                        <p:cTn id="91" dur="500" fill="hold"/>
                                        <p:tgtEl>
                                          <p:spTgt spid="192"/>
                                        </p:tgtEl>
                                        <p:attrNameLst>
                                          <p:attrName>style.rotation</p:attrName>
                                        </p:attrNameLst>
                                      </p:cBhvr>
                                      <p:tavLst>
                                        <p:tav tm="0">
                                          <p:val>
                                            <p:fltVal val="90"/>
                                          </p:val>
                                        </p:tav>
                                        <p:tav tm="100000">
                                          <p:val>
                                            <p:fltVal val="0"/>
                                          </p:val>
                                        </p:tav>
                                      </p:tavLst>
                                    </p:anim>
                                    <p:animEffect transition="in" filter="fade">
                                      <p:cBhvr>
                                        <p:cTn id="92" dur="500"/>
                                        <p:tgtEl>
                                          <p:spTgt spid="192"/>
                                        </p:tgtEl>
                                      </p:cBhvr>
                                    </p:animEffect>
                                  </p:childTnLst>
                                </p:cTn>
                              </p:par>
                              <p:par>
                                <p:cTn id="93" presetID="31" presetClass="entr" presetSubtype="0" fill="hold" nodeType="withEffect">
                                  <p:stCondLst>
                                    <p:cond delay="2400"/>
                                  </p:stCondLst>
                                  <p:childTnLst>
                                    <p:set>
                                      <p:cBhvr>
                                        <p:cTn id="94" dur="1" fill="hold">
                                          <p:stCondLst>
                                            <p:cond delay="0"/>
                                          </p:stCondLst>
                                        </p:cTn>
                                        <p:tgtEl>
                                          <p:spTgt spid="151"/>
                                        </p:tgtEl>
                                        <p:attrNameLst>
                                          <p:attrName>style.visibility</p:attrName>
                                        </p:attrNameLst>
                                      </p:cBhvr>
                                      <p:to>
                                        <p:strVal val="visible"/>
                                      </p:to>
                                    </p:set>
                                    <p:anim calcmode="lin" valueType="num">
                                      <p:cBhvr>
                                        <p:cTn id="95" dur="500" fill="hold"/>
                                        <p:tgtEl>
                                          <p:spTgt spid="151"/>
                                        </p:tgtEl>
                                        <p:attrNameLst>
                                          <p:attrName>ppt_w</p:attrName>
                                        </p:attrNameLst>
                                      </p:cBhvr>
                                      <p:tavLst>
                                        <p:tav tm="0">
                                          <p:val>
                                            <p:fltVal val="0"/>
                                          </p:val>
                                        </p:tav>
                                        <p:tav tm="100000">
                                          <p:val>
                                            <p:strVal val="#ppt_w"/>
                                          </p:val>
                                        </p:tav>
                                      </p:tavLst>
                                    </p:anim>
                                    <p:anim calcmode="lin" valueType="num">
                                      <p:cBhvr>
                                        <p:cTn id="96" dur="500" fill="hold"/>
                                        <p:tgtEl>
                                          <p:spTgt spid="151"/>
                                        </p:tgtEl>
                                        <p:attrNameLst>
                                          <p:attrName>ppt_h</p:attrName>
                                        </p:attrNameLst>
                                      </p:cBhvr>
                                      <p:tavLst>
                                        <p:tav tm="0">
                                          <p:val>
                                            <p:fltVal val="0"/>
                                          </p:val>
                                        </p:tav>
                                        <p:tav tm="100000">
                                          <p:val>
                                            <p:strVal val="#ppt_h"/>
                                          </p:val>
                                        </p:tav>
                                      </p:tavLst>
                                    </p:anim>
                                    <p:anim calcmode="lin" valueType="num">
                                      <p:cBhvr>
                                        <p:cTn id="97" dur="500" fill="hold"/>
                                        <p:tgtEl>
                                          <p:spTgt spid="151"/>
                                        </p:tgtEl>
                                        <p:attrNameLst>
                                          <p:attrName>style.rotation</p:attrName>
                                        </p:attrNameLst>
                                      </p:cBhvr>
                                      <p:tavLst>
                                        <p:tav tm="0">
                                          <p:val>
                                            <p:fltVal val="90"/>
                                          </p:val>
                                        </p:tav>
                                        <p:tav tm="100000">
                                          <p:val>
                                            <p:fltVal val="0"/>
                                          </p:val>
                                        </p:tav>
                                      </p:tavLst>
                                    </p:anim>
                                    <p:animEffect transition="in" filter="fade">
                                      <p:cBhvr>
                                        <p:cTn id="98" dur="500"/>
                                        <p:tgtEl>
                                          <p:spTgt spid="151"/>
                                        </p:tgtEl>
                                      </p:cBhvr>
                                    </p:animEffect>
                                  </p:childTnLst>
                                </p:cTn>
                              </p:par>
                              <p:par>
                                <p:cTn id="99" presetID="53" presetClass="entr" presetSubtype="16" fill="hold" grpId="0" nodeType="withEffect">
                                  <p:stCondLst>
                                    <p:cond delay="2400"/>
                                  </p:stCondLst>
                                  <p:childTnLst>
                                    <p:set>
                                      <p:cBhvr>
                                        <p:cTn id="100" dur="1" fill="hold">
                                          <p:stCondLst>
                                            <p:cond delay="0"/>
                                          </p:stCondLst>
                                        </p:cTn>
                                        <p:tgtEl>
                                          <p:spTgt spid="155"/>
                                        </p:tgtEl>
                                        <p:attrNameLst>
                                          <p:attrName>style.visibility</p:attrName>
                                        </p:attrNameLst>
                                      </p:cBhvr>
                                      <p:to>
                                        <p:strVal val="visible"/>
                                      </p:to>
                                    </p:set>
                                    <p:anim calcmode="lin" valueType="num">
                                      <p:cBhvr>
                                        <p:cTn id="101" dur="500" fill="hold"/>
                                        <p:tgtEl>
                                          <p:spTgt spid="155"/>
                                        </p:tgtEl>
                                        <p:attrNameLst>
                                          <p:attrName>ppt_w</p:attrName>
                                        </p:attrNameLst>
                                      </p:cBhvr>
                                      <p:tavLst>
                                        <p:tav tm="0">
                                          <p:val>
                                            <p:fltVal val="0"/>
                                          </p:val>
                                        </p:tav>
                                        <p:tav tm="100000">
                                          <p:val>
                                            <p:strVal val="#ppt_w"/>
                                          </p:val>
                                        </p:tav>
                                      </p:tavLst>
                                    </p:anim>
                                    <p:anim calcmode="lin" valueType="num">
                                      <p:cBhvr>
                                        <p:cTn id="102" dur="500" fill="hold"/>
                                        <p:tgtEl>
                                          <p:spTgt spid="155"/>
                                        </p:tgtEl>
                                        <p:attrNameLst>
                                          <p:attrName>ppt_h</p:attrName>
                                        </p:attrNameLst>
                                      </p:cBhvr>
                                      <p:tavLst>
                                        <p:tav tm="0">
                                          <p:val>
                                            <p:fltVal val="0"/>
                                          </p:val>
                                        </p:tav>
                                        <p:tav tm="100000">
                                          <p:val>
                                            <p:strVal val="#ppt_h"/>
                                          </p:val>
                                        </p:tav>
                                      </p:tavLst>
                                    </p:anim>
                                    <p:animEffect transition="in" filter="fade">
                                      <p:cBhvr>
                                        <p:cTn id="103" dur="500"/>
                                        <p:tgtEl>
                                          <p:spTgt spid="155"/>
                                        </p:tgtEl>
                                      </p:cBhvr>
                                    </p:animEffect>
                                  </p:childTnLst>
                                </p:cTn>
                              </p:par>
                              <p:par>
                                <p:cTn id="104" presetID="53" presetClass="entr" presetSubtype="16" fill="hold" nodeType="withEffect">
                                  <p:stCondLst>
                                    <p:cond delay="2400"/>
                                  </p:stCondLst>
                                  <p:childTnLst>
                                    <p:set>
                                      <p:cBhvr>
                                        <p:cTn id="105" dur="1" fill="hold">
                                          <p:stCondLst>
                                            <p:cond delay="0"/>
                                          </p:stCondLst>
                                        </p:cTn>
                                        <p:tgtEl>
                                          <p:spTgt spid="164"/>
                                        </p:tgtEl>
                                        <p:attrNameLst>
                                          <p:attrName>style.visibility</p:attrName>
                                        </p:attrNameLst>
                                      </p:cBhvr>
                                      <p:to>
                                        <p:strVal val="visible"/>
                                      </p:to>
                                    </p:set>
                                    <p:anim calcmode="lin" valueType="num">
                                      <p:cBhvr>
                                        <p:cTn id="106" dur="500" fill="hold"/>
                                        <p:tgtEl>
                                          <p:spTgt spid="164"/>
                                        </p:tgtEl>
                                        <p:attrNameLst>
                                          <p:attrName>ppt_w</p:attrName>
                                        </p:attrNameLst>
                                      </p:cBhvr>
                                      <p:tavLst>
                                        <p:tav tm="0">
                                          <p:val>
                                            <p:fltVal val="0"/>
                                          </p:val>
                                        </p:tav>
                                        <p:tav tm="100000">
                                          <p:val>
                                            <p:strVal val="#ppt_w"/>
                                          </p:val>
                                        </p:tav>
                                      </p:tavLst>
                                    </p:anim>
                                    <p:anim calcmode="lin" valueType="num">
                                      <p:cBhvr>
                                        <p:cTn id="107" dur="500" fill="hold"/>
                                        <p:tgtEl>
                                          <p:spTgt spid="164"/>
                                        </p:tgtEl>
                                        <p:attrNameLst>
                                          <p:attrName>ppt_h</p:attrName>
                                        </p:attrNameLst>
                                      </p:cBhvr>
                                      <p:tavLst>
                                        <p:tav tm="0">
                                          <p:val>
                                            <p:fltVal val="0"/>
                                          </p:val>
                                        </p:tav>
                                        <p:tav tm="100000">
                                          <p:val>
                                            <p:strVal val="#ppt_h"/>
                                          </p:val>
                                        </p:tav>
                                      </p:tavLst>
                                    </p:anim>
                                    <p:animEffect transition="in" filter="fade">
                                      <p:cBhvr>
                                        <p:cTn id="108" dur="500"/>
                                        <p:tgtEl>
                                          <p:spTgt spid="164"/>
                                        </p:tgtEl>
                                      </p:cBhvr>
                                    </p:animEffect>
                                  </p:childTnLst>
                                </p:cTn>
                              </p:par>
                              <p:par>
                                <p:cTn id="109" presetID="53" presetClass="entr" presetSubtype="16" fill="hold" grpId="0" nodeType="withEffect">
                                  <p:stCondLst>
                                    <p:cond delay="2400"/>
                                  </p:stCondLst>
                                  <p:childTnLst>
                                    <p:set>
                                      <p:cBhvr>
                                        <p:cTn id="110" dur="1" fill="hold">
                                          <p:stCondLst>
                                            <p:cond delay="0"/>
                                          </p:stCondLst>
                                        </p:cTn>
                                        <p:tgtEl>
                                          <p:spTgt spid="161"/>
                                        </p:tgtEl>
                                        <p:attrNameLst>
                                          <p:attrName>style.visibility</p:attrName>
                                        </p:attrNameLst>
                                      </p:cBhvr>
                                      <p:to>
                                        <p:strVal val="visible"/>
                                      </p:to>
                                    </p:set>
                                    <p:anim calcmode="lin" valueType="num">
                                      <p:cBhvr>
                                        <p:cTn id="111" dur="500" fill="hold"/>
                                        <p:tgtEl>
                                          <p:spTgt spid="161"/>
                                        </p:tgtEl>
                                        <p:attrNameLst>
                                          <p:attrName>ppt_w</p:attrName>
                                        </p:attrNameLst>
                                      </p:cBhvr>
                                      <p:tavLst>
                                        <p:tav tm="0">
                                          <p:val>
                                            <p:fltVal val="0"/>
                                          </p:val>
                                        </p:tav>
                                        <p:tav tm="100000">
                                          <p:val>
                                            <p:strVal val="#ppt_w"/>
                                          </p:val>
                                        </p:tav>
                                      </p:tavLst>
                                    </p:anim>
                                    <p:anim calcmode="lin" valueType="num">
                                      <p:cBhvr>
                                        <p:cTn id="112" dur="500" fill="hold"/>
                                        <p:tgtEl>
                                          <p:spTgt spid="161"/>
                                        </p:tgtEl>
                                        <p:attrNameLst>
                                          <p:attrName>ppt_h</p:attrName>
                                        </p:attrNameLst>
                                      </p:cBhvr>
                                      <p:tavLst>
                                        <p:tav tm="0">
                                          <p:val>
                                            <p:fltVal val="0"/>
                                          </p:val>
                                        </p:tav>
                                        <p:tav tm="100000">
                                          <p:val>
                                            <p:strVal val="#ppt_h"/>
                                          </p:val>
                                        </p:tav>
                                      </p:tavLst>
                                    </p:anim>
                                    <p:animEffect transition="in" filter="fade">
                                      <p:cBhvr>
                                        <p:cTn id="113" dur="500"/>
                                        <p:tgtEl>
                                          <p:spTgt spid="161"/>
                                        </p:tgtEl>
                                      </p:cBhvr>
                                    </p:animEffect>
                                  </p:childTnLst>
                                </p:cTn>
                              </p:par>
                              <p:par>
                                <p:cTn id="114" presetID="53" presetClass="entr" presetSubtype="16" fill="hold" grpId="0" nodeType="withEffect">
                                  <p:stCondLst>
                                    <p:cond delay="2400"/>
                                  </p:stCondLst>
                                  <p:childTnLst>
                                    <p:set>
                                      <p:cBhvr>
                                        <p:cTn id="115" dur="1" fill="hold">
                                          <p:stCondLst>
                                            <p:cond delay="0"/>
                                          </p:stCondLst>
                                        </p:cTn>
                                        <p:tgtEl>
                                          <p:spTgt spid="159"/>
                                        </p:tgtEl>
                                        <p:attrNameLst>
                                          <p:attrName>style.visibility</p:attrName>
                                        </p:attrNameLst>
                                      </p:cBhvr>
                                      <p:to>
                                        <p:strVal val="visible"/>
                                      </p:to>
                                    </p:set>
                                    <p:anim calcmode="lin" valueType="num">
                                      <p:cBhvr>
                                        <p:cTn id="116" dur="500" fill="hold"/>
                                        <p:tgtEl>
                                          <p:spTgt spid="159"/>
                                        </p:tgtEl>
                                        <p:attrNameLst>
                                          <p:attrName>ppt_w</p:attrName>
                                        </p:attrNameLst>
                                      </p:cBhvr>
                                      <p:tavLst>
                                        <p:tav tm="0">
                                          <p:val>
                                            <p:fltVal val="0"/>
                                          </p:val>
                                        </p:tav>
                                        <p:tav tm="100000">
                                          <p:val>
                                            <p:strVal val="#ppt_w"/>
                                          </p:val>
                                        </p:tav>
                                      </p:tavLst>
                                    </p:anim>
                                    <p:anim calcmode="lin" valueType="num">
                                      <p:cBhvr>
                                        <p:cTn id="117" dur="500" fill="hold"/>
                                        <p:tgtEl>
                                          <p:spTgt spid="159"/>
                                        </p:tgtEl>
                                        <p:attrNameLst>
                                          <p:attrName>ppt_h</p:attrName>
                                        </p:attrNameLst>
                                      </p:cBhvr>
                                      <p:tavLst>
                                        <p:tav tm="0">
                                          <p:val>
                                            <p:fltVal val="0"/>
                                          </p:val>
                                        </p:tav>
                                        <p:tav tm="100000">
                                          <p:val>
                                            <p:strVal val="#ppt_h"/>
                                          </p:val>
                                        </p:tav>
                                      </p:tavLst>
                                    </p:anim>
                                    <p:animEffect transition="in" filter="fade">
                                      <p:cBhvr>
                                        <p:cTn id="118" dur="500"/>
                                        <p:tgtEl>
                                          <p:spTgt spid="159"/>
                                        </p:tgtEl>
                                      </p:cBhvr>
                                    </p:animEffect>
                                  </p:childTnLst>
                                </p:cTn>
                              </p:par>
                              <p:par>
                                <p:cTn id="119" presetID="53" presetClass="entr" presetSubtype="16" fill="hold" grpId="0" nodeType="withEffect">
                                  <p:stCondLst>
                                    <p:cond delay="2400"/>
                                  </p:stCondLst>
                                  <p:childTnLst>
                                    <p:set>
                                      <p:cBhvr>
                                        <p:cTn id="120" dur="1" fill="hold">
                                          <p:stCondLst>
                                            <p:cond delay="0"/>
                                          </p:stCondLst>
                                        </p:cTn>
                                        <p:tgtEl>
                                          <p:spTgt spid="157"/>
                                        </p:tgtEl>
                                        <p:attrNameLst>
                                          <p:attrName>style.visibility</p:attrName>
                                        </p:attrNameLst>
                                      </p:cBhvr>
                                      <p:to>
                                        <p:strVal val="visible"/>
                                      </p:to>
                                    </p:set>
                                    <p:anim calcmode="lin" valueType="num">
                                      <p:cBhvr>
                                        <p:cTn id="121" dur="500" fill="hold"/>
                                        <p:tgtEl>
                                          <p:spTgt spid="157"/>
                                        </p:tgtEl>
                                        <p:attrNameLst>
                                          <p:attrName>ppt_w</p:attrName>
                                        </p:attrNameLst>
                                      </p:cBhvr>
                                      <p:tavLst>
                                        <p:tav tm="0">
                                          <p:val>
                                            <p:fltVal val="0"/>
                                          </p:val>
                                        </p:tav>
                                        <p:tav tm="100000">
                                          <p:val>
                                            <p:strVal val="#ppt_w"/>
                                          </p:val>
                                        </p:tav>
                                      </p:tavLst>
                                    </p:anim>
                                    <p:anim calcmode="lin" valueType="num">
                                      <p:cBhvr>
                                        <p:cTn id="122" dur="500" fill="hold"/>
                                        <p:tgtEl>
                                          <p:spTgt spid="157"/>
                                        </p:tgtEl>
                                        <p:attrNameLst>
                                          <p:attrName>ppt_h</p:attrName>
                                        </p:attrNameLst>
                                      </p:cBhvr>
                                      <p:tavLst>
                                        <p:tav tm="0">
                                          <p:val>
                                            <p:fltVal val="0"/>
                                          </p:val>
                                        </p:tav>
                                        <p:tav tm="100000">
                                          <p:val>
                                            <p:strVal val="#ppt_h"/>
                                          </p:val>
                                        </p:tav>
                                      </p:tavLst>
                                    </p:anim>
                                    <p:animEffect transition="in" filter="fade">
                                      <p:cBhvr>
                                        <p:cTn id="123" dur="500"/>
                                        <p:tgtEl>
                                          <p:spTgt spid="157"/>
                                        </p:tgtEl>
                                      </p:cBhvr>
                                    </p:animEffect>
                                  </p:childTnLst>
                                </p:cTn>
                              </p:par>
                              <p:par>
                                <p:cTn id="124" presetID="14" presetClass="entr" presetSubtype="5" fill="hold" grpId="0" nodeType="withEffect">
                                  <p:stCondLst>
                                    <p:cond delay="2400"/>
                                  </p:stCondLst>
                                  <p:childTnLst>
                                    <p:set>
                                      <p:cBhvr>
                                        <p:cTn id="125" dur="1" fill="hold">
                                          <p:stCondLst>
                                            <p:cond delay="0"/>
                                          </p:stCondLst>
                                        </p:cTn>
                                        <p:tgtEl>
                                          <p:spTgt spid="163"/>
                                        </p:tgtEl>
                                        <p:attrNameLst>
                                          <p:attrName>style.visibility</p:attrName>
                                        </p:attrNameLst>
                                      </p:cBhvr>
                                      <p:to>
                                        <p:strVal val="visible"/>
                                      </p:to>
                                    </p:set>
                                    <p:animEffect transition="in" filter="randombar(vertical)">
                                      <p:cBhvr>
                                        <p:cTn id="126" dur="500"/>
                                        <p:tgtEl>
                                          <p:spTgt spid="163"/>
                                        </p:tgtEl>
                                      </p:cBhvr>
                                    </p:animEffect>
                                  </p:childTnLst>
                                </p:cTn>
                              </p:par>
                              <p:par>
                                <p:cTn id="127" presetID="14" presetClass="entr" presetSubtype="5" fill="hold" grpId="0" nodeType="withEffect">
                                  <p:stCondLst>
                                    <p:cond delay="2400"/>
                                  </p:stCondLst>
                                  <p:childTnLst>
                                    <p:set>
                                      <p:cBhvr>
                                        <p:cTn id="128" dur="1" fill="hold">
                                          <p:stCondLst>
                                            <p:cond delay="0"/>
                                          </p:stCondLst>
                                        </p:cTn>
                                        <p:tgtEl>
                                          <p:spTgt spid="200"/>
                                        </p:tgtEl>
                                        <p:attrNameLst>
                                          <p:attrName>style.visibility</p:attrName>
                                        </p:attrNameLst>
                                      </p:cBhvr>
                                      <p:to>
                                        <p:strVal val="visible"/>
                                      </p:to>
                                    </p:set>
                                    <p:animEffect transition="in" filter="randombar(vertical)">
                                      <p:cBhvr>
                                        <p:cTn id="129" dur="500"/>
                                        <p:tgtEl>
                                          <p:spTgt spid="200"/>
                                        </p:tgtEl>
                                      </p:cBhvr>
                                    </p:animEffect>
                                  </p:childTnLst>
                                </p:cTn>
                              </p:par>
                              <p:par>
                                <p:cTn id="130" presetID="14" presetClass="entr" presetSubtype="5" fill="hold" grpId="0" nodeType="withEffect">
                                  <p:stCondLst>
                                    <p:cond delay="2400"/>
                                  </p:stCondLst>
                                  <p:childTnLst>
                                    <p:set>
                                      <p:cBhvr>
                                        <p:cTn id="131" dur="1" fill="hold">
                                          <p:stCondLst>
                                            <p:cond delay="0"/>
                                          </p:stCondLst>
                                        </p:cTn>
                                        <p:tgtEl>
                                          <p:spTgt spid="160"/>
                                        </p:tgtEl>
                                        <p:attrNameLst>
                                          <p:attrName>style.visibility</p:attrName>
                                        </p:attrNameLst>
                                      </p:cBhvr>
                                      <p:to>
                                        <p:strVal val="visible"/>
                                      </p:to>
                                    </p:set>
                                    <p:animEffect transition="in" filter="randombar(vertical)">
                                      <p:cBhvr>
                                        <p:cTn id="132" dur="500"/>
                                        <p:tgtEl>
                                          <p:spTgt spid="160"/>
                                        </p:tgtEl>
                                      </p:cBhvr>
                                    </p:animEffect>
                                  </p:childTnLst>
                                </p:cTn>
                              </p:par>
                              <p:par>
                                <p:cTn id="133" presetID="14" presetClass="entr" presetSubtype="5" fill="hold" grpId="0" nodeType="withEffect">
                                  <p:stCondLst>
                                    <p:cond delay="2400"/>
                                  </p:stCondLst>
                                  <p:childTnLst>
                                    <p:set>
                                      <p:cBhvr>
                                        <p:cTn id="134" dur="1" fill="hold">
                                          <p:stCondLst>
                                            <p:cond delay="0"/>
                                          </p:stCondLst>
                                        </p:cTn>
                                        <p:tgtEl>
                                          <p:spTgt spid="201"/>
                                        </p:tgtEl>
                                        <p:attrNameLst>
                                          <p:attrName>style.visibility</p:attrName>
                                        </p:attrNameLst>
                                      </p:cBhvr>
                                      <p:to>
                                        <p:strVal val="visible"/>
                                      </p:to>
                                    </p:set>
                                    <p:animEffect transition="in" filter="randombar(vertical)">
                                      <p:cBhvr>
                                        <p:cTn id="135" dur="500"/>
                                        <p:tgtEl>
                                          <p:spTgt spid="201"/>
                                        </p:tgtEl>
                                      </p:cBhvr>
                                    </p:animEffect>
                                  </p:childTnLst>
                                </p:cTn>
                              </p:par>
                              <p:par>
                                <p:cTn id="136" presetID="14" presetClass="entr" presetSubtype="5" fill="hold" grpId="0" nodeType="withEffect">
                                  <p:stCondLst>
                                    <p:cond delay="2400"/>
                                  </p:stCondLst>
                                  <p:childTnLst>
                                    <p:set>
                                      <p:cBhvr>
                                        <p:cTn id="137" dur="1" fill="hold">
                                          <p:stCondLst>
                                            <p:cond delay="0"/>
                                          </p:stCondLst>
                                        </p:cTn>
                                        <p:tgtEl>
                                          <p:spTgt spid="162"/>
                                        </p:tgtEl>
                                        <p:attrNameLst>
                                          <p:attrName>style.visibility</p:attrName>
                                        </p:attrNameLst>
                                      </p:cBhvr>
                                      <p:to>
                                        <p:strVal val="visible"/>
                                      </p:to>
                                    </p:set>
                                    <p:animEffect transition="in" filter="randombar(vertical)">
                                      <p:cBhvr>
                                        <p:cTn id="138" dur="500"/>
                                        <p:tgtEl>
                                          <p:spTgt spid="162"/>
                                        </p:tgtEl>
                                      </p:cBhvr>
                                    </p:animEffect>
                                  </p:childTnLst>
                                </p:cTn>
                              </p:par>
                              <p:par>
                                <p:cTn id="139" presetID="14" presetClass="entr" presetSubtype="5" fill="hold" grpId="0" nodeType="withEffect">
                                  <p:stCondLst>
                                    <p:cond delay="2400"/>
                                  </p:stCondLst>
                                  <p:childTnLst>
                                    <p:set>
                                      <p:cBhvr>
                                        <p:cTn id="140" dur="1" fill="hold">
                                          <p:stCondLst>
                                            <p:cond delay="0"/>
                                          </p:stCondLst>
                                        </p:cTn>
                                        <p:tgtEl>
                                          <p:spTgt spid="198"/>
                                        </p:tgtEl>
                                        <p:attrNameLst>
                                          <p:attrName>style.visibility</p:attrName>
                                        </p:attrNameLst>
                                      </p:cBhvr>
                                      <p:to>
                                        <p:strVal val="visible"/>
                                      </p:to>
                                    </p:set>
                                    <p:animEffect transition="in" filter="randombar(vertical)">
                                      <p:cBhvr>
                                        <p:cTn id="141" dur="500"/>
                                        <p:tgtEl>
                                          <p:spTgt spid="198"/>
                                        </p:tgtEl>
                                      </p:cBhvr>
                                    </p:animEffect>
                                  </p:childTnLst>
                                </p:cTn>
                              </p:par>
                              <p:par>
                                <p:cTn id="142" presetID="14" presetClass="entr" presetSubtype="5" fill="hold" grpId="0" nodeType="withEffect">
                                  <p:stCondLst>
                                    <p:cond delay="2400"/>
                                  </p:stCondLst>
                                  <p:childTnLst>
                                    <p:set>
                                      <p:cBhvr>
                                        <p:cTn id="143" dur="1" fill="hold">
                                          <p:stCondLst>
                                            <p:cond delay="0"/>
                                          </p:stCondLst>
                                        </p:cTn>
                                        <p:tgtEl>
                                          <p:spTgt spid="156"/>
                                        </p:tgtEl>
                                        <p:attrNameLst>
                                          <p:attrName>style.visibility</p:attrName>
                                        </p:attrNameLst>
                                      </p:cBhvr>
                                      <p:to>
                                        <p:strVal val="visible"/>
                                      </p:to>
                                    </p:set>
                                    <p:animEffect transition="in" filter="randombar(vertical)">
                                      <p:cBhvr>
                                        <p:cTn id="144" dur="500"/>
                                        <p:tgtEl>
                                          <p:spTgt spid="156"/>
                                        </p:tgtEl>
                                      </p:cBhvr>
                                    </p:animEffect>
                                  </p:childTnLst>
                                </p:cTn>
                              </p:par>
                              <p:par>
                                <p:cTn id="145" presetID="14" presetClass="entr" presetSubtype="5" fill="hold" grpId="0" nodeType="withEffect">
                                  <p:stCondLst>
                                    <p:cond delay="2400"/>
                                  </p:stCondLst>
                                  <p:childTnLst>
                                    <p:set>
                                      <p:cBhvr>
                                        <p:cTn id="146" dur="1" fill="hold">
                                          <p:stCondLst>
                                            <p:cond delay="0"/>
                                          </p:stCondLst>
                                        </p:cTn>
                                        <p:tgtEl>
                                          <p:spTgt spid="197"/>
                                        </p:tgtEl>
                                        <p:attrNameLst>
                                          <p:attrName>style.visibility</p:attrName>
                                        </p:attrNameLst>
                                      </p:cBhvr>
                                      <p:to>
                                        <p:strVal val="visible"/>
                                      </p:to>
                                    </p:set>
                                    <p:animEffect transition="in" filter="randombar(vertical)">
                                      <p:cBhvr>
                                        <p:cTn id="147" dur="500"/>
                                        <p:tgtEl>
                                          <p:spTgt spid="197"/>
                                        </p:tgtEl>
                                      </p:cBhvr>
                                    </p:animEffect>
                                  </p:childTnLst>
                                </p:cTn>
                              </p:par>
                              <p:par>
                                <p:cTn id="148" presetID="14" presetClass="entr" presetSubtype="5" fill="hold" grpId="0" nodeType="withEffect">
                                  <p:stCondLst>
                                    <p:cond delay="2400"/>
                                  </p:stCondLst>
                                  <p:childTnLst>
                                    <p:set>
                                      <p:cBhvr>
                                        <p:cTn id="149" dur="1" fill="hold">
                                          <p:stCondLst>
                                            <p:cond delay="0"/>
                                          </p:stCondLst>
                                        </p:cTn>
                                        <p:tgtEl>
                                          <p:spTgt spid="158"/>
                                        </p:tgtEl>
                                        <p:attrNameLst>
                                          <p:attrName>style.visibility</p:attrName>
                                        </p:attrNameLst>
                                      </p:cBhvr>
                                      <p:to>
                                        <p:strVal val="visible"/>
                                      </p:to>
                                    </p:set>
                                    <p:animEffect transition="in" filter="randombar(vertical)">
                                      <p:cBhvr>
                                        <p:cTn id="150" dur="500"/>
                                        <p:tgtEl>
                                          <p:spTgt spid="158"/>
                                        </p:tgtEl>
                                      </p:cBhvr>
                                    </p:animEffect>
                                  </p:childTnLst>
                                </p:cTn>
                              </p:par>
                              <p:par>
                                <p:cTn id="151" presetID="14" presetClass="entr" presetSubtype="5" fill="hold" grpId="0" nodeType="withEffect">
                                  <p:stCondLst>
                                    <p:cond delay="2400"/>
                                  </p:stCondLst>
                                  <p:childTnLst>
                                    <p:set>
                                      <p:cBhvr>
                                        <p:cTn id="152" dur="1" fill="hold">
                                          <p:stCondLst>
                                            <p:cond delay="0"/>
                                          </p:stCondLst>
                                        </p:cTn>
                                        <p:tgtEl>
                                          <p:spTgt spid="199"/>
                                        </p:tgtEl>
                                        <p:attrNameLst>
                                          <p:attrName>style.visibility</p:attrName>
                                        </p:attrNameLst>
                                      </p:cBhvr>
                                      <p:to>
                                        <p:strVal val="visible"/>
                                      </p:to>
                                    </p:set>
                                    <p:animEffect transition="in" filter="randombar(vertical)">
                                      <p:cBhvr>
                                        <p:cTn id="153" dur="5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5" grpId="0" animBg="1"/>
      <p:bldP spid="156" grpId="0"/>
      <p:bldP spid="157" grpId="0" animBg="1"/>
      <p:bldP spid="158" grpId="0"/>
      <p:bldP spid="159" grpId="0" animBg="1"/>
      <p:bldP spid="160" grpId="0"/>
      <p:bldP spid="161" grpId="0" animBg="1"/>
      <p:bldP spid="162" grpId="0"/>
      <p:bldP spid="163" grpId="0"/>
      <p:bldP spid="179" grpId="0" animBg="1"/>
      <p:bldP spid="180" grpId="0" animBg="1"/>
      <p:bldP spid="181" grpId="0" animBg="1"/>
      <p:bldP spid="182" grpId="0" animBg="1"/>
      <p:bldP spid="183" grpId="0" animBg="1"/>
      <p:bldP spid="197" grpId="0"/>
      <p:bldP spid="198" grpId="0"/>
      <p:bldP spid="199" grpId="0"/>
      <p:bldP spid="200" grpId="0"/>
      <p:bldP spid="20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03</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成功项目展示</a:t>
            </a:r>
            <a:endParaRPr lang="zh-CN" altLang="en-US" dirty="0">
              <a:blipFill>
                <a:blip r:embed="rId3"/>
                <a:stretch>
                  <a:fillRect/>
                </a:stretch>
              </a:blipFill>
            </a:endParaRPr>
          </a:p>
        </p:txBody>
      </p:sp>
      <p:sp>
        <p:nvSpPr>
          <p:cNvPr id="4" name="Oval 65"/>
          <p:cNvSpPr>
            <a:spLocks noChangeArrowheads="1"/>
          </p:cNvSpPr>
          <p:nvPr/>
        </p:nvSpPr>
        <p:spPr bwMode="auto">
          <a:xfrm rot="10800000" flipV="1">
            <a:off x="2990417" y="5195055"/>
            <a:ext cx="5965100" cy="92508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5" name="任意多边形 652"/>
          <p:cNvSpPr/>
          <p:nvPr/>
        </p:nvSpPr>
        <p:spPr>
          <a:xfrm>
            <a:off x="5524027" y="1868275"/>
            <a:ext cx="1832685" cy="187916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28" fmla="*/ 0 w 1768701"/>
              <a:gd name="connsiteY28" fmla="*/ 0 h 1819275"/>
              <a:gd name="connsiteX0" fmla="*/ 0 w 1774058"/>
              <a:gd name="connsiteY0" fmla="*/ 0 h 1819275"/>
              <a:gd name="connsiteX1" fmla="*/ 1239837 w 1774058"/>
              <a:gd name="connsiteY1" fmla="*/ 0 h 1819275"/>
              <a:gd name="connsiteX2" fmla="*/ 1425575 w 1774058"/>
              <a:gd name="connsiteY2" fmla="*/ 1819275 h 1819275"/>
              <a:gd name="connsiteX3" fmla="*/ 1217011 w 1774058"/>
              <a:gd name="connsiteY3" fmla="*/ 1151279 h 1819275"/>
              <a:gd name="connsiteX4" fmla="*/ 1120532 w 1774058"/>
              <a:gd name="connsiteY4" fmla="*/ 960656 h 1819275"/>
              <a:gd name="connsiteX5" fmla="*/ 1125218 w 1774058"/>
              <a:gd name="connsiteY5" fmla="*/ 962449 h 1819275"/>
              <a:gd name="connsiteX6" fmla="*/ 1087312 w 1774058"/>
              <a:gd name="connsiteY6" fmla="*/ 895020 h 1819275"/>
              <a:gd name="connsiteX7" fmla="*/ 1067594 w 1774058"/>
              <a:gd name="connsiteY7" fmla="*/ 856060 h 1819275"/>
              <a:gd name="connsiteX8" fmla="*/ 1044723 w 1774058"/>
              <a:gd name="connsiteY8" fmla="*/ 819259 h 1819275"/>
              <a:gd name="connsiteX9" fmla="*/ 1032247 w 1774058"/>
              <a:gd name="connsiteY9" fmla="*/ 797066 h 1819275"/>
              <a:gd name="connsiteX10" fmla="*/ 1011074 w 1774058"/>
              <a:gd name="connsiteY10" fmla="*/ 765115 h 1819275"/>
              <a:gd name="connsiteX11" fmla="*/ 976419 w 1774058"/>
              <a:gd name="connsiteY11" fmla="*/ 709350 h 1819275"/>
              <a:gd name="connsiteX12" fmla="*/ 949071 w 1774058"/>
              <a:gd name="connsiteY12" fmla="*/ 671548 h 1819275"/>
              <a:gd name="connsiteX13" fmla="*/ 932625 w 1774058"/>
              <a:gd name="connsiteY13" fmla="*/ 646730 h 1819275"/>
              <a:gd name="connsiteX14" fmla="*/ 911183 w 1774058"/>
              <a:gd name="connsiteY14" fmla="*/ 619176 h 1819275"/>
              <a:gd name="connsiteX15" fmla="*/ 873826 w 1774058"/>
              <a:gd name="connsiteY15" fmla="*/ 567538 h 1819275"/>
              <a:gd name="connsiteX16" fmla="*/ 842456 w 1774058"/>
              <a:gd name="connsiteY16" fmla="*/ 530859 h 1819275"/>
              <a:gd name="connsiteX17" fmla="*/ 827460 w 1774058"/>
              <a:gd name="connsiteY17" fmla="*/ 511589 h 1819275"/>
              <a:gd name="connsiteX18" fmla="*/ 804660 w 1774058"/>
              <a:gd name="connsiteY18" fmla="*/ 486667 h 1819275"/>
              <a:gd name="connsiteX19" fmla="*/ 759485 w 1774058"/>
              <a:gd name="connsiteY19" fmla="*/ 433846 h 1819275"/>
              <a:gd name="connsiteX20" fmla="*/ 732019 w 1774058"/>
              <a:gd name="connsiteY20" fmla="*/ 407265 h 1819275"/>
              <a:gd name="connsiteX21" fmla="*/ 717863 w 1774058"/>
              <a:gd name="connsiteY21" fmla="*/ 391791 h 1819275"/>
              <a:gd name="connsiteX22" fmla="*/ 677622 w 1774058"/>
              <a:gd name="connsiteY22" fmla="*/ 354620 h 1819275"/>
              <a:gd name="connsiteX23" fmla="*/ 633065 w 1774058"/>
              <a:gd name="connsiteY23" fmla="*/ 311498 h 1819275"/>
              <a:gd name="connsiteX24" fmla="*/ 619739 w 1774058"/>
              <a:gd name="connsiteY24" fmla="*/ 301151 h 1819275"/>
              <a:gd name="connsiteX25" fmla="*/ 604942 w 1774058"/>
              <a:gd name="connsiteY25" fmla="*/ 287483 h 1819275"/>
              <a:gd name="connsiteX26" fmla="*/ 29334 w 1774058"/>
              <a:gd name="connsiteY26" fmla="*/ 3471 h 1819275"/>
              <a:gd name="connsiteX27" fmla="*/ 7152 w 1774058"/>
              <a:gd name="connsiteY27" fmla="*/ 1798 h 1819275"/>
              <a:gd name="connsiteX28" fmla="*/ 0 w 1774058"/>
              <a:gd name="connsiteY28" fmla="*/ 0 h 1819275"/>
              <a:gd name="connsiteX0" fmla="*/ 0 w 1775399"/>
              <a:gd name="connsiteY0" fmla="*/ 0 h 1819275"/>
              <a:gd name="connsiteX1" fmla="*/ 1239837 w 1775399"/>
              <a:gd name="connsiteY1" fmla="*/ 0 h 1819275"/>
              <a:gd name="connsiteX2" fmla="*/ 1425575 w 1775399"/>
              <a:gd name="connsiteY2" fmla="*/ 1819275 h 1819275"/>
              <a:gd name="connsiteX3" fmla="*/ 1217011 w 1775399"/>
              <a:gd name="connsiteY3" fmla="*/ 1151279 h 1819275"/>
              <a:gd name="connsiteX4" fmla="*/ 1120532 w 1775399"/>
              <a:gd name="connsiteY4" fmla="*/ 960656 h 1819275"/>
              <a:gd name="connsiteX5" fmla="*/ 1125218 w 1775399"/>
              <a:gd name="connsiteY5" fmla="*/ 962449 h 1819275"/>
              <a:gd name="connsiteX6" fmla="*/ 1087312 w 1775399"/>
              <a:gd name="connsiteY6" fmla="*/ 895020 h 1819275"/>
              <a:gd name="connsiteX7" fmla="*/ 1067594 w 1775399"/>
              <a:gd name="connsiteY7" fmla="*/ 856060 h 1819275"/>
              <a:gd name="connsiteX8" fmla="*/ 1044723 w 1775399"/>
              <a:gd name="connsiteY8" fmla="*/ 819259 h 1819275"/>
              <a:gd name="connsiteX9" fmla="*/ 1032247 w 1775399"/>
              <a:gd name="connsiteY9" fmla="*/ 797066 h 1819275"/>
              <a:gd name="connsiteX10" fmla="*/ 1011074 w 1775399"/>
              <a:gd name="connsiteY10" fmla="*/ 765115 h 1819275"/>
              <a:gd name="connsiteX11" fmla="*/ 976419 w 1775399"/>
              <a:gd name="connsiteY11" fmla="*/ 709350 h 1819275"/>
              <a:gd name="connsiteX12" fmla="*/ 949071 w 1775399"/>
              <a:gd name="connsiteY12" fmla="*/ 671548 h 1819275"/>
              <a:gd name="connsiteX13" fmla="*/ 932625 w 1775399"/>
              <a:gd name="connsiteY13" fmla="*/ 646730 h 1819275"/>
              <a:gd name="connsiteX14" fmla="*/ 911183 w 1775399"/>
              <a:gd name="connsiteY14" fmla="*/ 619176 h 1819275"/>
              <a:gd name="connsiteX15" fmla="*/ 873826 w 1775399"/>
              <a:gd name="connsiteY15" fmla="*/ 567538 h 1819275"/>
              <a:gd name="connsiteX16" fmla="*/ 842456 w 1775399"/>
              <a:gd name="connsiteY16" fmla="*/ 530859 h 1819275"/>
              <a:gd name="connsiteX17" fmla="*/ 827460 w 1775399"/>
              <a:gd name="connsiteY17" fmla="*/ 511589 h 1819275"/>
              <a:gd name="connsiteX18" fmla="*/ 804660 w 1775399"/>
              <a:gd name="connsiteY18" fmla="*/ 486667 h 1819275"/>
              <a:gd name="connsiteX19" fmla="*/ 759485 w 1775399"/>
              <a:gd name="connsiteY19" fmla="*/ 433846 h 1819275"/>
              <a:gd name="connsiteX20" fmla="*/ 732019 w 1775399"/>
              <a:gd name="connsiteY20" fmla="*/ 407265 h 1819275"/>
              <a:gd name="connsiteX21" fmla="*/ 717863 w 1775399"/>
              <a:gd name="connsiteY21" fmla="*/ 391791 h 1819275"/>
              <a:gd name="connsiteX22" fmla="*/ 677622 w 1775399"/>
              <a:gd name="connsiteY22" fmla="*/ 354620 h 1819275"/>
              <a:gd name="connsiteX23" fmla="*/ 633065 w 1775399"/>
              <a:gd name="connsiteY23" fmla="*/ 311498 h 1819275"/>
              <a:gd name="connsiteX24" fmla="*/ 619739 w 1775399"/>
              <a:gd name="connsiteY24" fmla="*/ 301151 h 1819275"/>
              <a:gd name="connsiteX25" fmla="*/ 604942 w 1775399"/>
              <a:gd name="connsiteY25" fmla="*/ 287483 h 1819275"/>
              <a:gd name="connsiteX26" fmla="*/ 29334 w 1775399"/>
              <a:gd name="connsiteY26" fmla="*/ 3471 h 1819275"/>
              <a:gd name="connsiteX27" fmla="*/ 7152 w 1775399"/>
              <a:gd name="connsiteY27" fmla="*/ 1798 h 1819275"/>
              <a:gd name="connsiteX28" fmla="*/ 0 w 1775399"/>
              <a:gd name="connsiteY28" fmla="*/ 0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6" name="任意多边形 653"/>
          <p:cNvSpPr/>
          <p:nvPr/>
        </p:nvSpPr>
        <p:spPr>
          <a:xfrm rot="18018922">
            <a:off x="4683456" y="1934955"/>
            <a:ext cx="1824603" cy="1877139"/>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7" name="任意多边形 654"/>
          <p:cNvSpPr/>
          <p:nvPr/>
        </p:nvSpPr>
        <p:spPr>
          <a:xfrm rot="14427225">
            <a:off x="4310657" y="2689650"/>
            <a:ext cx="1824603" cy="1879159"/>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8" name="任意多边形 655"/>
          <p:cNvSpPr/>
          <p:nvPr/>
        </p:nvSpPr>
        <p:spPr>
          <a:xfrm rot="10859581">
            <a:off x="4778424" y="3397870"/>
            <a:ext cx="1826623" cy="187916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9" name="任意多边形 656"/>
          <p:cNvSpPr/>
          <p:nvPr/>
        </p:nvSpPr>
        <p:spPr>
          <a:xfrm rot="7267884">
            <a:off x="5615964" y="3344324"/>
            <a:ext cx="1826624" cy="1877139"/>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0" name="任意多边形 657"/>
          <p:cNvSpPr/>
          <p:nvPr/>
        </p:nvSpPr>
        <p:spPr>
          <a:xfrm rot="3662163">
            <a:off x="5991797" y="2592661"/>
            <a:ext cx="1824603" cy="1879159"/>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1" name="任意多边形 658"/>
          <p:cNvSpPr/>
          <p:nvPr/>
        </p:nvSpPr>
        <p:spPr>
          <a:xfrm flipH="1">
            <a:off x="3818641" y="1777347"/>
            <a:ext cx="1464936" cy="525356"/>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chemeClr val="bg1">
                <a:lumMod val="65000"/>
              </a:schemeClr>
            </a:solidFill>
            <a:prstDash val="sysDot"/>
            <a:miter lim="800000"/>
            <a:headEnd type="oval" w="sm" len="sm"/>
            <a:tailEnd type="oval" w="sm" len="sm"/>
          </a:ln>
          <a:effectLst/>
        </p:spPr>
        <p:txBody>
          <a:bodyPr anchor="ctr"/>
          <a:lstStyle/>
          <a:p>
            <a:pPr algn="ctr">
              <a:defRPr/>
            </a:pPr>
            <a:endParaRPr lang="zh-CN" altLang="en-US" sz="1600" kern="0">
              <a:solidFill>
                <a:sysClr val="window" lastClr="FFFFFF"/>
              </a:solidFill>
              <a:latin typeface="Calibri"/>
              <a:ea typeface="宋体"/>
            </a:endParaRPr>
          </a:p>
        </p:txBody>
      </p:sp>
      <p:sp>
        <p:nvSpPr>
          <p:cNvPr id="12" name="任意多边形 659"/>
          <p:cNvSpPr/>
          <p:nvPr/>
        </p:nvSpPr>
        <p:spPr>
          <a:xfrm>
            <a:off x="6803067" y="1777347"/>
            <a:ext cx="1464937" cy="525356"/>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chemeClr val="bg1">
                <a:lumMod val="65000"/>
              </a:schemeClr>
            </a:solidFill>
            <a:prstDash val="sysDot"/>
            <a:miter lim="800000"/>
            <a:headEnd type="oval" w="sm" len="sm"/>
            <a:tailEnd type="oval" w="sm" len="sm"/>
          </a:ln>
          <a:effectLst/>
        </p:spPr>
        <p:txBody>
          <a:bodyPr anchor="ctr"/>
          <a:lstStyle/>
          <a:p>
            <a:pPr algn="ctr">
              <a:defRPr/>
            </a:pPr>
            <a:endParaRPr lang="zh-CN" altLang="en-US" sz="1600" kern="0">
              <a:solidFill>
                <a:sysClr val="window" lastClr="FFFFFF"/>
              </a:solidFill>
              <a:latin typeface="Calibri"/>
              <a:ea typeface="宋体"/>
            </a:endParaRPr>
          </a:p>
        </p:txBody>
      </p:sp>
      <p:sp>
        <p:nvSpPr>
          <p:cNvPr id="13" name="任意多边形 660"/>
          <p:cNvSpPr/>
          <p:nvPr/>
        </p:nvSpPr>
        <p:spPr>
          <a:xfrm flipH="1" flipV="1">
            <a:off x="3818641" y="4893115"/>
            <a:ext cx="1464936" cy="525356"/>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chemeClr val="bg1">
                <a:lumMod val="65000"/>
              </a:schemeClr>
            </a:solidFill>
            <a:prstDash val="sysDot"/>
            <a:miter lim="800000"/>
            <a:headEnd type="oval" w="sm" len="sm"/>
            <a:tailEnd type="oval" w="sm" len="sm"/>
          </a:ln>
          <a:effectLst/>
        </p:spPr>
        <p:txBody>
          <a:bodyPr anchor="ctr"/>
          <a:lstStyle/>
          <a:p>
            <a:pPr algn="ctr">
              <a:defRPr/>
            </a:pPr>
            <a:endParaRPr lang="zh-CN" altLang="en-US" sz="1600" kern="0">
              <a:solidFill>
                <a:sysClr val="window" lastClr="FFFFFF"/>
              </a:solidFill>
              <a:latin typeface="Calibri"/>
              <a:ea typeface="宋体"/>
            </a:endParaRPr>
          </a:p>
        </p:txBody>
      </p:sp>
      <p:sp>
        <p:nvSpPr>
          <p:cNvPr id="14" name="任意多边形 661"/>
          <p:cNvSpPr/>
          <p:nvPr/>
        </p:nvSpPr>
        <p:spPr>
          <a:xfrm flipV="1">
            <a:off x="6803067" y="4893115"/>
            <a:ext cx="1464937" cy="525356"/>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chemeClr val="bg1">
                <a:lumMod val="65000"/>
              </a:schemeClr>
            </a:solidFill>
            <a:prstDash val="sysDot"/>
            <a:miter lim="800000"/>
            <a:headEnd type="oval" w="sm" len="sm"/>
            <a:tailEnd type="oval" w="sm" len="sm"/>
          </a:ln>
          <a:effectLst/>
        </p:spPr>
        <p:txBody>
          <a:bodyPr anchor="ctr"/>
          <a:lstStyle/>
          <a:p>
            <a:pPr algn="ctr">
              <a:defRPr/>
            </a:pPr>
            <a:endParaRPr lang="zh-CN" altLang="en-US" sz="1600" kern="0">
              <a:solidFill>
                <a:sysClr val="window" lastClr="FFFFFF"/>
              </a:solidFill>
              <a:latin typeface="Calibri"/>
              <a:ea typeface="宋体"/>
            </a:endParaRPr>
          </a:p>
        </p:txBody>
      </p:sp>
      <p:cxnSp>
        <p:nvCxnSpPr>
          <p:cNvPr id="15" name="直接箭头连接符 14"/>
          <p:cNvCxnSpPr/>
          <p:nvPr/>
        </p:nvCxnSpPr>
        <p:spPr>
          <a:xfrm flipH="1">
            <a:off x="7443598" y="3630239"/>
            <a:ext cx="824406" cy="14144"/>
          </a:xfrm>
          <a:prstGeom prst="straightConnector1">
            <a:avLst/>
          </a:prstGeom>
          <a:noFill/>
          <a:ln w="19050" cap="flat" cmpd="sng" algn="ctr">
            <a:solidFill>
              <a:schemeClr val="bg1">
                <a:lumMod val="65000"/>
              </a:schemeClr>
            </a:solidFill>
            <a:prstDash val="sysDot"/>
            <a:miter lim="800000"/>
            <a:headEnd type="oval" w="sm" len="sm"/>
            <a:tailEnd type="oval" w="sm" len="sm"/>
          </a:ln>
          <a:effectLst/>
        </p:spPr>
      </p:cxnSp>
      <p:cxnSp>
        <p:nvCxnSpPr>
          <p:cNvPr id="16" name="直接箭头连接符 15"/>
          <p:cNvCxnSpPr/>
          <p:nvPr/>
        </p:nvCxnSpPr>
        <p:spPr>
          <a:xfrm flipH="1">
            <a:off x="3818640" y="3652466"/>
            <a:ext cx="618888" cy="1"/>
          </a:xfrm>
          <a:prstGeom prst="straightConnector1">
            <a:avLst/>
          </a:prstGeom>
          <a:noFill/>
          <a:ln w="19050" cap="flat" cmpd="sng" algn="ctr">
            <a:solidFill>
              <a:schemeClr val="bg1">
                <a:lumMod val="65000"/>
              </a:schemeClr>
            </a:solidFill>
            <a:prstDash val="sysDot"/>
            <a:miter lim="800000"/>
            <a:headEnd type="oval" w="sm" len="sm"/>
            <a:tailEnd type="oval" w="sm" len="sm"/>
          </a:ln>
          <a:effectLst/>
        </p:spPr>
      </p:cxnSp>
      <p:sp>
        <p:nvSpPr>
          <p:cNvPr id="17" name="文本框 3"/>
          <p:cNvSpPr txBox="1"/>
          <p:nvPr/>
        </p:nvSpPr>
        <p:spPr>
          <a:xfrm>
            <a:off x="5396109" y="3304574"/>
            <a:ext cx="1415772" cy="461665"/>
          </a:xfrm>
          <a:prstGeom prst="rect">
            <a:avLst/>
          </a:prstGeom>
          <a:noFill/>
        </p:spPr>
        <p:txBody>
          <a:bodyPr wrap="none" rtlCol="0">
            <a:spAutoFit/>
          </a:bodyPr>
          <a:lstStyle/>
          <a:p>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8" name="Rectangle 47"/>
          <p:cNvSpPr>
            <a:spLocks noChangeArrowheads="1"/>
          </p:cNvSpPr>
          <p:nvPr/>
        </p:nvSpPr>
        <p:spPr bwMode="auto">
          <a:xfrm>
            <a:off x="1592123" y="1867232"/>
            <a:ext cx="1981869"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Rectangle 48"/>
          <p:cNvSpPr>
            <a:spLocks noChangeArrowheads="1"/>
          </p:cNvSpPr>
          <p:nvPr/>
        </p:nvSpPr>
        <p:spPr bwMode="auto">
          <a:xfrm>
            <a:off x="2489213" y="1539058"/>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0" name="Rectangle 47"/>
          <p:cNvSpPr>
            <a:spLocks noChangeArrowheads="1"/>
          </p:cNvSpPr>
          <p:nvPr/>
        </p:nvSpPr>
        <p:spPr bwMode="auto">
          <a:xfrm>
            <a:off x="1605815" y="3738078"/>
            <a:ext cx="1981869"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Rectangle 48"/>
          <p:cNvSpPr>
            <a:spLocks noChangeArrowheads="1"/>
          </p:cNvSpPr>
          <p:nvPr/>
        </p:nvSpPr>
        <p:spPr bwMode="auto">
          <a:xfrm>
            <a:off x="2502905" y="3428954"/>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2" name="Rectangle 47"/>
          <p:cNvSpPr>
            <a:spLocks noChangeArrowheads="1"/>
          </p:cNvSpPr>
          <p:nvPr/>
        </p:nvSpPr>
        <p:spPr bwMode="auto">
          <a:xfrm>
            <a:off x="1629032" y="5445142"/>
            <a:ext cx="1981869"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Rectangle 48"/>
          <p:cNvSpPr>
            <a:spLocks noChangeArrowheads="1"/>
          </p:cNvSpPr>
          <p:nvPr/>
        </p:nvSpPr>
        <p:spPr bwMode="auto">
          <a:xfrm>
            <a:off x="2526122" y="5136018"/>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4" name="Rectangle 47"/>
          <p:cNvSpPr>
            <a:spLocks noChangeArrowheads="1"/>
          </p:cNvSpPr>
          <p:nvPr/>
        </p:nvSpPr>
        <p:spPr bwMode="auto">
          <a:xfrm>
            <a:off x="8516798" y="1883224"/>
            <a:ext cx="1981869"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Rectangle 48"/>
          <p:cNvSpPr>
            <a:spLocks noChangeArrowheads="1"/>
          </p:cNvSpPr>
          <p:nvPr/>
        </p:nvSpPr>
        <p:spPr bwMode="auto">
          <a:xfrm>
            <a:off x="8489963" y="1555050"/>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6" name="Rectangle 47"/>
          <p:cNvSpPr>
            <a:spLocks noChangeArrowheads="1"/>
          </p:cNvSpPr>
          <p:nvPr/>
        </p:nvSpPr>
        <p:spPr bwMode="auto">
          <a:xfrm>
            <a:off x="8530490" y="3754070"/>
            <a:ext cx="1981869"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Rectangle 48"/>
          <p:cNvSpPr>
            <a:spLocks noChangeArrowheads="1"/>
          </p:cNvSpPr>
          <p:nvPr/>
        </p:nvSpPr>
        <p:spPr bwMode="auto">
          <a:xfrm>
            <a:off x="8503655" y="3444946"/>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8" name="Rectangle 47"/>
          <p:cNvSpPr>
            <a:spLocks noChangeArrowheads="1"/>
          </p:cNvSpPr>
          <p:nvPr/>
        </p:nvSpPr>
        <p:spPr bwMode="auto">
          <a:xfrm>
            <a:off x="8553707" y="5461134"/>
            <a:ext cx="1981869"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Rectangle 48"/>
          <p:cNvSpPr>
            <a:spLocks noChangeArrowheads="1"/>
          </p:cNvSpPr>
          <p:nvPr/>
        </p:nvSpPr>
        <p:spPr bwMode="auto">
          <a:xfrm>
            <a:off x="8526872" y="5152010"/>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42948652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par>
                                <p:cTn id="12" presetID="22" presetClass="entr" presetSubtype="1"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22" presetClass="entr" presetSubtype="8"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1250"/>
                            </p:stCondLst>
                            <p:childTnLst>
                              <p:par>
                                <p:cTn id="25" presetID="22" presetClass="entr" presetSubtype="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par>
                                <p:cTn id="28" presetID="22" presetClass="entr" presetSubtype="2" fill="hold" grpId="0" nodeType="withEffect">
                                  <p:stCondLst>
                                    <p:cond delay="25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2" presetClass="entr" presetSubtype="8" fill="hold" grpId="0" nodeType="withEffect">
                                  <p:stCondLst>
                                    <p:cond delay="25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par>
                                <p:cTn id="34" presetID="22" presetClass="entr" presetSubtype="2" fill="hold" grpId="0" nodeType="withEffect">
                                  <p:stCondLst>
                                    <p:cond delay="25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childTnLst>
                          </p:cTn>
                        </p:par>
                        <p:par>
                          <p:cTn id="37" fill="hold">
                            <p:stCondLst>
                              <p:cond delay="2000"/>
                            </p:stCondLst>
                            <p:childTnLst>
                              <p:par>
                                <p:cTn id="38" presetID="22" presetClass="entr" presetSubtype="4"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par>
                                <p:cTn id="44" presetID="22" presetClass="entr" presetSubtype="8" fill="hold" nodeType="withEffect">
                                  <p:stCondLst>
                                    <p:cond delay="25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par>
                                <p:cTn id="47" presetID="22" presetClass="entr" presetSubtype="2" fill="hold" grpId="0" nodeType="withEffect">
                                  <p:stCondLst>
                                    <p:cond delay="250"/>
                                  </p:stCondLst>
                                  <p:childTnLst>
                                    <p:set>
                                      <p:cBhvr>
                                        <p:cTn id="48" dur="1" fill="hold">
                                          <p:stCondLst>
                                            <p:cond delay="0"/>
                                          </p:stCondLst>
                                        </p:cTn>
                                        <p:tgtEl>
                                          <p:spTgt spid="11"/>
                                        </p:tgtEl>
                                        <p:attrNameLst>
                                          <p:attrName>style.visibility</p:attrName>
                                        </p:attrNameLst>
                                      </p:cBhvr>
                                      <p:to>
                                        <p:strVal val="visible"/>
                                      </p:to>
                                    </p:set>
                                    <p:animEffect transition="in" filter="wipe(right)">
                                      <p:cBhvr>
                                        <p:cTn id="49" dur="500"/>
                                        <p:tgtEl>
                                          <p:spTgt spid="11"/>
                                        </p:tgtEl>
                                      </p:cBhvr>
                                    </p:animEffect>
                                  </p:childTnLst>
                                </p:cTn>
                              </p:par>
                            </p:childTnLst>
                          </p:cTn>
                        </p:par>
                        <p:par>
                          <p:cTn id="50" fill="hold">
                            <p:stCondLst>
                              <p:cond delay="2750"/>
                            </p:stCondLst>
                            <p:childTnLst>
                              <p:par>
                                <p:cTn id="51" presetID="53" presetClass="entr" presetSubtype="528"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fltVal val="0.5"/>
                                          </p:val>
                                        </p:tav>
                                        <p:tav tm="100000">
                                          <p:val>
                                            <p:strVal val="#ppt_x"/>
                                          </p:val>
                                        </p:tav>
                                      </p:tavLst>
                                    </p:anim>
                                    <p:anim calcmode="lin" valueType="num">
                                      <p:cBhvr>
                                        <p:cTn id="57" dur="500" fill="hold"/>
                                        <p:tgtEl>
                                          <p:spTgt spid="17"/>
                                        </p:tgtEl>
                                        <p:attrNameLst>
                                          <p:attrName>ppt_y</p:attrName>
                                        </p:attrNameLst>
                                      </p:cBhvr>
                                      <p:tavLst>
                                        <p:tav tm="0">
                                          <p:val>
                                            <p:fltVal val="0.5"/>
                                          </p:val>
                                        </p:tav>
                                        <p:tav tm="100000">
                                          <p:val>
                                            <p:strVal val="#ppt_y"/>
                                          </p:val>
                                        </p:tav>
                                      </p:tavLst>
                                    </p:anim>
                                  </p:childTnLst>
                                </p:cTn>
                              </p:par>
                            </p:childTnLst>
                          </p:cTn>
                        </p:par>
                        <p:par>
                          <p:cTn id="58" fill="hold">
                            <p:stCondLst>
                              <p:cond delay="3250"/>
                            </p:stCondLst>
                            <p:childTnLst>
                              <p:par>
                                <p:cTn id="59" presetID="22" presetClass="entr" presetSubtype="2"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right)">
                                      <p:cBhvr>
                                        <p:cTn id="61" dur="500"/>
                                        <p:tgtEl>
                                          <p:spTgt spid="19"/>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randombar(horizontal)">
                                      <p:cBhvr>
                                        <p:cTn id="64" dur="500"/>
                                        <p:tgtEl>
                                          <p:spTgt spid="18"/>
                                        </p:tgtEl>
                                      </p:cBhvr>
                                    </p:animEffect>
                                  </p:childTnLst>
                                </p:cTn>
                              </p:par>
                            </p:childTnLst>
                          </p:cTn>
                        </p:par>
                        <p:par>
                          <p:cTn id="65" fill="hold">
                            <p:stCondLst>
                              <p:cond delay="3750"/>
                            </p:stCondLst>
                            <p:childTnLst>
                              <p:par>
                                <p:cTn id="66" presetID="22" presetClass="entr" presetSubtype="2"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right)">
                                      <p:cBhvr>
                                        <p:cTn id="68" dur="500"/>
                                        <p:tgtEl>
                                          <p:spTgt spid="21"/>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randombar(horizontal)">
                                      <p:cBhvr>
                                        <p:cTn id="71" dur="500"/>
                                        <p:tgtEl>
                                          <p:spTgt spid="20"/>
                                        </p:tgtEl>
                                      </p:cBhvr>
                                    </p:animEffect>
                                  </p:childTnLst>
                                </p:cTn>
                              </p:par>
                            </p:childTnLst>
                          </p:cTn>
                        </p:par>
                        <p:par>
                          <p:cTn id="72" fill="hold">
                            <p:stCondLst>
                              <p:cond delay="4250"/>
                            </p:stCondLst>
                            <p:childTnLst>
                              <p:par>
                                <p:cTn id="73" presetID="22" presetClass="entr" presetSubtype="2"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right)">
                                      <p:cBhvr>
                                        <p:cTn id="75" dur="500"/>
                                        <p:tgtEl>
                                          <p:spTgt spid="23"/>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randombar(horizontal)">
                                      <p:cBhvr>
                                        <p:cTn id="78" dur="500"/>
                                        <p:tgtEl>
                                          <p:spTgt spid="22"/>
                                        </p:tgtEl>
                                      </p:cBhvr>
                                    </p:animEffect>
                                  </p:childTnLst>
                                </p:cTn>
                              </p:par>
                            </p:childTnLst>
                          </p:cTn>
                        </p:par>
                        <p:par>
                          <p:cTn id="79" fill="hold">
                            <p:stCondLst>
                              <p:cond delay="4750"/>
                            </p:stCondLst>
                            <p:childTnLst>
                              <p:par>
                                <p:cTn id="80" presetID="22" presetClass="entr" presetSubtype="2"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ipe(right)">
                                      <p:cBhvr>
                                        <p:cTn id="82" dur="500"/>
                                        <p:tgtEl>
                                          <p:spTgt spid="25"/>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randombar(horizontal)">
                                      <p:cBhvr>
                                        <p:cTn id="85" dur="500"/>
                                        <p:tgtEl>
                                          <p:spTgt spid="24"/>
                                        </p:tgtEl>
                                      </p:cBhvr>
                                    </p:animEffect>
                                  </p:childTnLst>
                                </p:cTn>
                              </p:par>
                            </p:childTnLst>
                          </p:cTn>
                        </p:par>
                        <p:par>
                          <p:cTn id="86" fill="hold">
                            <p:stCondLst>
                              <p:cond delay="5250"/>
                            </p:stCondLst>
                            <p:childTnLst>
                              <p:par>
                                <p:cTn id="87" presetID="22" presetClass="entr" presetSubtype="2"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wipe(right)">
                                      <p:cBhvr>
                                        <p:cTn id="89" dur="500"/>
                                        <p:tgtEl>
                                          <p:spTgt spid="27"/>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randombar(horizontal)">
                                      <p:cBhvr>
                                        <p:cTn id="92" dur="500"/>
                                        <p:tgtEl>
                                          <p:spTgt spid="26"/>
                                        </p:tgtEl>
                                      </p:cBhvr>
                                    </p:animEffect>
                                  </p:childTnLst>
                                </p:cTn>
                              </p:par>
                            </p:childTnLst>
                          </p:cTn>
                        </p:par>
                        <p:par>
                          <p:cTn id="93" fill="hold">
                            <p:stCondLst>
                              <p:cond delay="5750"/>
                            </p:stCondLst>
                            <p:childTnLst>
                              <p:par>
                                <p:cTn id="94" presetID="22" presetClass="entr" presetSubtype="2" fill="hold" grpId="0" nodeType="after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wipe(right)">
                                      <p:cBhvr>
                                        <p:cTn id="96" dur="500"/>
                                        <p:tgtEl>
                                          <p:spTgt spid="29"/>
                                        </p:tgtEl>
                                      </p:cBhvr>
                                    </p:animEffect>
                                  </p:childTnLst>
                                </p:cTn>
                              </p:par>
                              <p:par>
                                <p:cTn id="97" presetID="14" presetClass="entr" presetSubtype="10" fill="hold" grpId="0" nodeType="with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randombar(horizontal)">
                                      <p:cBhvr>
                                        <p:cTn id="9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7"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03</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成功项目展示</a:t>
            </a:r>
            <a:endParaRPr lang="zh-CN" altLang="en-US" dirty="0">
              <a:blipFill>
                <a:blip r:embed="rId3"/>
                <a:stretch>
                  <a:fillRect/>
                </a:stretch>
              </a:blipFill>
            </a:endParaRPr>
          </a:p>
        </p:txBody>
      </p:sp>
      <p:grpSp>
        <p:nvGrpSpPr>
          <p:cNvPr id="4" name="组合 3"/>
          <p:cNvGrpSpPr/>
          <p:nvPr/>
        </p:nvGrpSpPr>
        <p:grpSpPr>
          <a:xfrm>
            <a:off x="1074017" y="1597320"/>
            <a:ext cx="4159119" cy="998130"/>
            <a:chOff x="1073877" y="1902560"/>
            <a:chExt cx="4158578" cy="998361"/>
          </a:xfrm>
        </p:grpSpPr>
        <p:sp>
          <p:nvSpPr>
            <p:cNvPr id="5" name="任意多边形 6"/>
            <p:cNvSpPr>
              <a:spLocks/>
            </p:cNvSpPr>
            <p:nvPr/>
          </p:nvSpPr>
          <p:spPr bwMode="auto">
            <a:xfrm>
              <a:off x="1073877" y="1902560"/>
              <a:ext cx="4158578" cy="998361"/>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6" name="任意多边形 7"/>
            <p:cNvSpPr>
              <a:spLocks/>
            </p:cNvSpPr>
            <p:nvPr/>
          </p:nvSpPr>
          <p:spPr bwMode="auto">
            <a:xfrm>
              <a:off x="1213953" y="2014081"/>
              <a:ext cx="3860738" cy="77531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blipFill>
              <a:blip r:embed="rId4"/>
              <a:stretch>
                <a:fillRect/>
              </a:stretch>
            </a:bli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7" name="文本框 23"/>
            <p:cNvSpPr txBox="1"/>
            <p:nvPr/>
          </p:nvSpPr>
          <p:spPr>
            <a:xfrm>
              <a:off x="1558702" y="2133650"/>
              <a:ext cx="2832551" cy="572596"/>
            </a:xfrm>
            <a:prstGeom prst="rect">
              <a:avLst/>
            </a:prstGeom>
            <a:noFill/>
          </p:spPr>
          <p:txBody>
            <a:bodyPr wrap="square"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点击添加文字说明详情介绍点击添加文字说明详情介绍点击添加文字</a:t>
              </a:r>
            </a:p>
          </p:txBody>
        </p:sp>
      </p:grpSp>
      <p:grpSp>
        <p:nvGrpSpPr>
          <p:cNvPr id="8" name="组合 7"/>
          <p:cNvGrpSpPr/>
          <p:nvPr/>
        </p:nvGrpSpPr>
        <p:grpSpPr>
          <a:xfrm>
            <a:off x="1074017" y="3162182"/>
            <a:ext cx="4159119" cy="998130"/>
            <a:chOff x="1073877" y="3467784"/>
            <a:chExt cx="4158578" cy="998361"/>
          </a:xfrm>
        </p:grpSpPr>
        <p:sp>
          <p:nvSpPr>
            <p:cNvPr id="9" name="任意多边形 16"/>
            <p:cNvSpPr>
              <a:spLocks/>
            </p:cNvSpPr>
            <p:nvPr/>
          </p:nvSpPr>
          <p:spPr bwMode="auto">
            <a:xfrm>
              <a:off x="1073877" y="3467784"/>
              <a:ext cx="4158578" cy="998361"/>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0" name="任意多边形 17"/>
            <p:cNvSpPr>
              <a:spLocks/>
            </p:cNvSpPr>
            <p:nvPr/>
          </p:nvSpPr>
          <p:spPr bwMode="auto">
            <a:xfrm>
              <a:off x="1213953" y="3579305"/>
              <a:ext cx="3860738" cy="77531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blipFill>
              <a:blip r:embed="rId4"/>
              <a:stretch>
                <a:fillRect/>
              </a:stretch>
            </a:bli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1" name="文本框 23"/>
            <p:cNvSpPr txBox="1"/>
            <p:nvPr/>
          </p:nvSpPr>
          <p:spPr>
            <a:xfrm>
              <a:off x="1558701" y="3692433"/>
              <a:ext cx="2832551" cy="572596"/>
            </a:xfrm>
            <a:prstGeom prst="rect">
              <a:avLst/>
            </a:prstGeom>
            <a:noFill/>
          </p:spPr>
          <p:txBody>
            <a:bodyPr wrap="square"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点击添加文字说明详情介绍点击添加文字说明详情介绍点击添加文字</a:t>
              </a:r>
            </a:p>
          </p:txBody>
        </p:sp>
      </p:grpSp>
      <p:grpSp>
        <p:nvGrpSpPr>
          <p:cNvPr id="12" name="组合 11"/>
          <p:cNvGrpSpPr/>
          <p:nvPr/>
        </p:nvGrpSpPr>
        <p:grpSpPr>
          <a:xfrm>
            <a:off x="1074017" y="4727043"/>
            <a:ext cx="4159119" cy="998130"/>
            <a:chOff x="1073877" y="5033008"/>
            <a:chExt cx="4158578" cy="998361"/>
          </a:xfrm>
        </p:grpSpPr>
        <p:sp>
          <p:nvSpPr>
            <p:cNvPr id="13" name="任意多边形 26"/>
            <p:cNvSpPr>
              <a:spLocks/>
            </p:cNvSpPr>
            <p:nvPr/>
          </p:nvSpPr>
          <p:spPr bwMode="auto">
            <a:xfrm>
              <a:off x="1073877" y="5033008"/>
              <a:ext cx="4158578" cy="998361"/>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4" name="任意多边形 27"/>
            <p:cNvSpPr>
              <a:spLocks/>
            </p:cNvSpPr>
            <p:nvPr/>
          </p:nvSpPr>
          <p:spPr bwMode="auto">
            <a:xfrm>
              <a:off x="1213953" y="5144528"/>
              <a:ext cx="3860738" cy="77531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blipFill>
              <a:blip r:embed="rId4"/>
              <a:stretch>
                <a:fillRect/>
              </a:stretch>
            </a:bli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5" name="文本框 23"/>
            <p:cNvSpPr txBox="1"/>
            <p:nvPr/>
          </p:nvSpPr>
          <p:spPr>
            <a:xfrm>
              <a:off x="1558700" y="5257656"/>
              <a:ext cx="2832551" cy="572596"/>
            </a:xfrm>
            <a:prstGeom prst="rect">
              <a:avLst/>
            </a:prstGeom>
            <a:noFill/>
          </p:spPr>
          <p:txBody>
            <a:bodyPr wrap="square"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点击添加文字说明详情介绍点击添加文字说明详情介绍点击添加文字</a:t>
              </a:r>
            </a:p>
          </p:txBody>
        </p:sp>
      </p:grpSp>
      <p:grpSp>
        <p:nvGrpSpPr>
          <p:cNvPr id="16" name="组合 15"/>
          <p:cNvGrpSpPr/>
          <p:nvPr/>
        </p:nvGrpSpPr>
        <p:grpSpPr>
          <a:xfrm>
            <a:off x="6978097" y="1597320"/>
            <a:ext cx="4159119" cy="998130"/>
            <a:chOff x="6977188" y="1902560"/>
            <a:chExt cx="4158578" cy="998361"/>
          </a:xfrm>
        </p:grpSpPr>
        <p:sp>
          <p:nvSpPr>
            <p:cNvPr id="17" name="任意多边形 1"/>
            <p:cNvSpPr>
              <a:spLocks/>
            </p:cNvSpPr>
            <p:nvPr/>
          </p:nvSpPr>
          <p:spPr bwMode="auto">
            <a:xfrm>
              <a:off x="6977188" y="1902560"/>
              <a:ext cx="4158578" cy="998361"/>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8" name="任意多边形 2"/>
            <p:cNvSpPr>
              <a:spLocks/>
            </p:cNvSpPr>
            <p:nvPr/>
          </p:nvSpPr>
          <p:spPr bwMode="auto">
            <a:xfrm>
              <a:off x="7134952" y="2014081"/>
              <a:ext cx="3860738" cy="77531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blipFill>
              <a:blip r:embed="rId4"/>
              <a:stretch>
                <a:fillRect/>
              </a:stretch>
            </a:bli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9" name="文本框 23"/>
            <p:cNvSpPr txBox="1"/>
            <p:nvPr/>
          </p:nvSpPr>
          <p:spPr>
            <a:xfrm>
              <a:off x="7841043" y="2133650"/>
              <a:ext cx="2832551" cy="572596"/>
            </a:xfrm>
            <a:prstGeom prst="rect">
              <a:avLst/>
            </a:prstGeom>
            <a:noFill/>
          </p:spPr>
          <p:txBody>
            <a:bodyPr wrap="square"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点击添加文字说明详情介绍点击添加文字说明详情介绍点击添加文字</a:t>
              </a:r>
            </a:p>
          </p:txBody>
        </p:sp>
      </p:grpSp>
      <p:grpSp>
        <p:nvGrpSpPr>
          <p:cNvPr id="20" name="组合 19"/>
          <p:cNvGrpSpPr/>
          <p:nvPr/>
        </p:nvGrpSpPr>
        <p:grpSpPr>
          <a:xfrm>
            <a:off x="6978097" y="3162182"/>
            <a:ext cx="4159119" cy="998130"/>
            <a:chOff x="6977188" y="3467784"/>
            <a:chExt cx="4158578" cy="998361"/>
          </a:xfrm>
        </p:grpSpPr>
        <p:sp>
          <p:nvSpPr>
            <p:cNvPr id="21" name="任意多边形 11"/>
            <p:cNvSpPr>
              <a:spLocks/>
            </p:cNvSpPr>
            <p:nvPr/>
          </p:nvSpPr>
          <p:spPr bwMode="auto">
            <a:xfrm>
              <a:off x="6977188" y="3467784"/>
              <a:ext cx="4158578" cy="998361"/>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22" name="任意多边形 12"/>
            <p:cNvSpPr>
              <a:spLocks/>
            </p:cNvSpPr>
            <p:nvPr/>
          </p:nvSpPr>
          <p:spPr bwMode="auto">
            <a:xfrm>
              <a:off x="7134952" y="3579305"/>
              <a:ext cx="3860738" cy="77531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blipFill>
              <a:blip r:embed="rId4"/>
              <a:stretch>
                <a:fillRect/>
              </a:stretch>
            </a:bli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23" name="文本框 23"/>
            <p:cNvSpPr txBox="1"/>
            <p:nvPr/>
          </p:nvSpPr>
          <p:spPr>
            <a:xfrm>
              <a:off x="7841042" y="3692433"/>
              <a:ext cx="2832551" cy="572596"/>
            </a:xfrm>
            <a:prstGeom prst="rect">
              <a:avLst/>
            </a:prstGeom>
            <a:noFill/>
          </p:spPr>
          <p:txBody>
            <a:bodyPr wrap="square"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点击添加文字说明详情介绍点击添加文字说明详情介绍点击添加文字</a:t>
              </a:r>
            </a:p>
          </p:txBody>
        </p:sp>
      </p:grpSp>
      <p:grpSp>
        <p:nvGrpSpPr>
          <p:cNvPr id="24" name="组合 23"/>
          <p:cNvGrpSpPr/>
          <p:nvPr/>
        </p:nvGrpSpPr>
        <p:grpSpPr>
          <a:xfrm>
            <a:off x="6978097" y="4727043"/>
            <a:ext cx="4159119" cy="998130"/>
            <a:chOff x="6977188" y="5033008"/>
            <a:chExt cx="4158578" cy="998361"/>
          </a:xfrm>
        </p:grpSpPr>
        <p:sp>
          <p:nvSpPr>
            <p:cNvPr id="25" name="任意多边形 21"/>
            <p:cNvSpPr>
              <a:spLocks/>
            </p:cNvSpPr>
            <p:nvPr/>
          </p:nvSpPr>
          <p:spPr bwMode="auto">
            <a:xfrm>
              <a:off x="6977188" y="5033008"/>
              <a:ext cx="4158578" cy="998361"/>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26" name="任意多边形 22"/>
            <p:cNvSpPr>
              <a:spLocks/>
            </p:cNvSpPr>
            <p:nvPr/>
          </p:nvSpPr>
          <p:spPr bwMode="auto">
            <a:xfrm>
              <a:off x="7134952" y="5144528"/>
              <a:ext cx="3860738" cy="77531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blipFill>
              <a:blip r:embed="rId4"/>
              <a:stretch>
                <a:fillRect/>
              </a:stretch>
            </a:bli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27" name="文本框 23"/>
            <p:cNvSpPr txBox="1"/>
            <p:nvPr/>
          </p:nvSpPr>
          <p:spPr>
            <a:xfrm>
              <a:off x="7841041" y="5257656"/>
              <a:ext cx="2832551" cy="572596"/>
            </a:xfrm>
            <a:prstGeom prst="rect">
              <a:avLst/>
            </a:prstGeom>
            <a:noFill/>
          </p:spPr>
          <p:txBody>
            <a:bodyPr wrap="square"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点击添加文字说明详情介绍点击添加文字说明详情介绍点击添加文字</a:t>
              </a:r>
            </a:p>
          </p:txBody>
        </p:sp>
      </p:grpSp>
      <p:grpSp>
        <p:nvGrpSpPr>
          <p:cNvPr id="28" name="组合 27"/>
          <p:cNvGrpSpPr/>
          <p:nvPr/>
        </p:nvGrpSpPr>
        <p:grpSpPr>
          <a:xfrm>
            <a:off x="4520172" y="1534612"/>
            <a:ext cx="1268148" cy="1123545"/>
            <a:chOff x="4520172" y="1839412"/>
            <a:chExt cx="1268148" cy="1123545"/>
          </a:xfrm>
        </p:grpSpPr>
        <p:grpSp>
          <p:nvGrpSpPr>
            <p:cNvPr id="29" name="组合 28"/>
            <p:cNvGrpSpPr/>
            <p:nvPr/>
          </p:nvGrpSpPr>
          <p:grpSpPr>
            <a:xfrm rot="5400000" flipH="1">
              <a:off x="4592473" y="1767111"/>
              <a:ext cx="1123545" cy="1268148"/>
              <a:chOff x="8439634" y="3544648"/>
              <a:chExt cx="1611146" cy="1817848"/>
            </a:xfrm>
          </p:grpSpPr>
          <p:sp>
            <p:nvSpPr>
              <p:cNvPr id="31" name="Freeform 5"/>
              <p:cNvSpPr>
                <a:spLocks/>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5"/>
              <p:cNvSpPr>
                <a:spLocks/>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0" name="文本框 183"/>
            <p:cNvSpPr txBox="1"/>
            <p:nvPr/>
          </p:nvSpPr>
          <p:spPr>
            <a:xfrm>
              <a:off x="4818722" y="2147671"/>
              <a:ext cx="67104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微软雅黑" panose="020B0503020204020204" pitchFamily="34" charset="-122"/>
                </a:rPr>
                <a:t>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422916" y="1534612"/>
            <a:ext cx="1268148" cy="1123545"/>
            <a:chOff x="6422916" y="1839412"/>
            <a:chExt cx="1268148" cy="1123545"/>
          </a:xfrm>
        </p:grpSpPr>
        <p:grpSp>
          <p:nvGrpSpPr>
            <p:cNvPr id="34" name="组合 33"/>
            <p:cNvGrpSpPr/>
            <p:nvPr/>
          </p:nvGrpSpPr>
          <p:grpSpPr>
            <a:xfrm rot="16200000">
              <a:off x="6495217" y="1767111"/>
              <a:ext cx="1123545" cy="1268148"/>
              <a:chOff x="8439634" y="3544648"/>
              <a:chExt cx="1611146" cy="1817848"/>
            </a:xfrm>
          </p:grpSpPr>
          <p:sp>
            <p:nvSpPr>
              <p:cNvPr id="36"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5" name="文本框 183"/>
            <p:cNvSpPr txBox="1"/>
            <p:nvPr/>
          </p:nvSpPr>
          <p:spPr>
            <a:xfrm>
              <a:off x="6721468" y="2133157"/>
              <a:ext cx="67104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微软雅黑" panose="020B0503020204020204" pitchFamily="34" charset="-122"/>
                </a:rPr>
                <a:t>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4520172" y="3099474"/>
            <a:ext cx="1268148" cy="1123545"/>
            <a:chOff x="4520172" y="3404274"/>
            <a:chExt cx="1268148" cy="1123545"/>
          </a:xfrm>
        </p:grpSpPr>
        <p:grpSp>
          <p:nvGrpSpPr>
            <p:cNvPr id="39" name="组合 38"/>
            <p:cNvGrpSpPr/>
            <p:nvPr/>
          </p:nvGrpSpPr>
          <p:grpSpPr>
            <a:xfrm rot="5400000" flipH="1">
              <a:off x="4592473" y="3331973"/>
              <a:ext cx="1123545" cy="1268148"/>
              <a:chOff x="8439634" y="3544648"/>
              <a:chExt cx="1611146" cy="1817848"/>
            </a:xfrm>
          </p:grpSpPr>
          <p:sp>
            <p:nvSpPr>
              <p:cNvPr id="41" name="Freeform 5"/>
              <p:cNvSpPr>
                <a:spLocks/>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5"/>
              <p:cNvSpPr>
                <a:spLocks/>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40" name="文本框 183"/>
            <p:cNvSpPr txBox="1"/>
            <p:nvPr/>
          </p:nvSpPr>
          <p:spPr>
            <a:xfrm>
              <a:off x="4818722" y="3718950"/>
              <a:ext cx="67104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6422916" y="3099474"/>
            <a:ext cx="1268148" cy="1123545"/>
            <a:chOff x="6422916" y="3404274"/>
            <a:chExt cx="1268148" cy="1123545"/>
          </a:xfrm>
        </p:grpSpPr>
        <p:grpSp>
          <p:nvGrpSpPr>
            <p:cNvPr id="44" name="组合 43"/>
            <p:cNvGrpSpPr/>
            <p:nvPr/>
          </p:nvGrpSpPr>
          <p:grpSpPr>
            <a:xfrm rot="16200000">
              <a:off x="6495217" y="3331973"/>
              <a:ext cx="1123545" cy="1268148"/>
              <a:chOff x="8439634" y="3544648"/>
              <a:chExt cx="1611146" cy="1817848"/>
            </a:xfrm>
          </p:grpSpPr>
          <p:sp>
            <p:nvSpPr>
              <p:cNvPr id="46"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5" name="文本框 183"/>
            <p:cNvSpPr txBox="1"/>
            <p:nvPr/>
          </p:nvSpPr>
          <p:spPr>
            <a:xfrm>
              <a:off x="6721468" y="3704436"/>
              <a:ext cx="67104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微软雅黑" panose="020B0503020204020204" pitchFamily="34" charset="-122"/>
                </a:rPr>
                <a:t>04</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4520172" y="4664335"/>
            <a:ext cx="1268148" cy="1123545"/>
            <a:chOff x="4520172" y="4969135"/>
            <a:chExt cx="1268148" cy="1123545"/>
          </a:xfrm>
        </p:grpSpPr>
        <p:grpSp>
          <p:nvGrpSpPr>
            <p:cNvPr id="49" name="组合 48"/>
            <p:cNvGrpSpPr/>
            <p:nvPr/>
          </p:nvGrpSpPr>
          <p:grpSpPr>
            <a:xfrm rot="5400000" flipH="1">
              <a:off x="4592473" y="4896834"/>
              <a:ext cx="1123545" cy="1268148"/>
              <a:chOff x="8439634" y="3544648"/>
              <a:chExt cx="1611146" cy="1817848"/>
            </a:xfrm>
          </p:grpSpPr>
          <p:sp>
            <p:nvSpPr>
              <p:cNvPr id="51" name="Freeform 5"/>
              <p:cNvSpPr>
                <a:spLocks/>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5"/>
              <p:cNvSpPr>
                <a:spLocks/>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0" name="文本框 183"/>
            <p:cNvSpPr txBox="1"/>
            <p:nvPr/>
          </p:nvSpPr>
          <p:spPr>
            <a:xfrm>
              <a:off x="4818722" y="5283812"/>
              <a:ext cx="67104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微软雅黑" panose="020B0503020204020204" pitchFamily="34" charset="-122"/>
                </a:rPr>
                <a:t>05</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6422916" y="4664335"/>
            <a:ext cx="1268148" cy="1123545"/>
            <a:chOff x="6422916" y="4969135"/>
            <a:chExt cx="1268148" cy="1123545"/>
          </a:xfrm>
        </p:grpSpPr>
        <p:grpSp>
          <p:nvGrpSpPr>
            <p:cNvPr id="54" name="组合 53"/>
            <p:cNvGrpSpPr/>
            <p:nvPr/>
          </p:nvGrpSpPr>
          <p:grpSpPr>
            <a:xfrm rot="16200000">
              <a:off x="6495217" y="4896834"/>
              <a:ext cx="1123545" cy="1268148"/>
              <a:chOff x="8439634" y="3544648"/>
              <a:chExt cx="1611146" cy="1817848"/>
            </a:xfrm>
          </p:grpSpPr>
          <p:sp>
            <p:nvSpPr>
              <p:cNvPr id="56"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5" name="文本框 183"/>
            <p:cNvSpPr txBox="1"/>
            <p:nvPr/>
          </p:nvSpPr>
          <p:spPr>
            <a:xfrm>
              <a:off x="6721468" y="5269298"/>
              <a:ext cx="67104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微软雅黑" panose="020B0503020204020204" pitchFamily="34" charset="-122"/>
                </a:rPr>
                <a:t>06</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261193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par>
                                <p:cTn id="14" presetID="12" presetClass="entr" presetSubtype="2" fill="hold" nodeType="withEffect">
                                  <p:stCondLst>
                                    <p:cond delay="1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p:tgtEl>
                                          <p:spTgt spid="4"/>
                                        </p:tgtEl>
                                        <p:attrNameLst>
                                          <p:attrName>ppt_x</p:attrName>
                                        </p:attrNameLst>
                                      </p:cBhvr>
                                      <p:tavLst>
                                        <p:tav tm="0">
                                          <p:val>
                                            <p:strVal val="#ppt_x+#ppt_w*1.125000"/>
                                          </p:val>
                                        </p:tav>
                                        <p:tav tm="100000">
                                          <p:val>
                                            <p:strVal val="#ppt_x"/>
                                          </p:val>
                                        </p:tav>
                                      </p:tavLst>
                                    </p:anim>
                                    <p:animEffect transition="in" filter="wipe(left)">
                                      <p:cBhvr>
                                        <p:cTn id="17" dur="500"/>
                                        <p:tgtEl>
                                          <p:spTgt spid="4"/>
                                        </p:tgtEl>
                                      </p:cBhvr>
                                    </p:animEffect>
                                  </p:childTnLst>
                                </p:cTn>
                              </p:par>
                              <p:par>
                                <p:cTn id="18" presetID="53" presetClass="entr" presetSubtype="16" fill="hold"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12" presetClass="entr" presetSubtype="8" fill="hold" nodeType="withEffect">
                                  <p:stCondLst>
                                    <p:cond delay="30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ppt_x</p:attrName>
                                        </p:attrNameLst>
                                      </p:cBhvr>
                                      <p:tavLst>
                                        <p:tav tm="0">
                                          <p:val>
                                            <p:strVal val="#ppt_x-#ppt_w*1.125000"/>
                                          </p:val>
                                        </p:tav>
                                        <p:tav tm="100000">
                                          <p:val>
                                            <p:strVal val="#ppt_x"/>
                                          </p:val>
                                        </p:tav>
                                      </p:tavLst>
                                    </p:anim>
                                    <p:animEffect transition="in" filter="wipe(right)">
                                      <p:cBhvr>
                                        <p:cTn id="26" dur="500"/>
                                        <p:tgtEl>
                                          <p:spTgt spid="16"/>
                                        </p:tgtEl>
                                      </p:cBhvr>
                                    </p:animEffect>
                                  </p:childTnLst>
                                </p:cTn>
                              </p:par>
                              <p:par>
                                <p:cTn id="27" presetID="53" presetClass="entr" presetSubtype="16" fill="hold" nodeType="withEffect">
                                  <p:stCondLst>
                                    <p:cond delay="4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12" presetClass="entr" presetSubtype="2" fill="hold" nodeType="withEffect">
                                  <p:stCondLst>
                                    <p:cond delay="5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left)">
                                      <p:cBhvr>
                                        <p:cTn id="35" dur="500"/>
                                        <p:tgtEl>
                                          <p:spTgt spid="8"/>
                                        </p:tgtEl>
                                      </p:cBhvr>
                                    </p:animEffect>
                                  </p:childTnLst>
                                </p:cTn>
                              </p:par>
                              <p:par>
                                <p:cTn id="36" presetID="53" presetClass="entr" presetSubtype="16" fill="hold" nodeType="withEffect">
                                  <p:stCondLst>
                                    <p:cond delay="60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childTnLst>
                                </p:cTn>
                              </p:par>
                              <p:par>
                                <p:cTn id="41" presetID="12" presetClass="entr" presetSubtype="8" fill="hold" nodeType="withEffect">
                                  <p:stCondLst>
                                    <p:cond delay="70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p:tgtEl>
                                          <p:spTgt spid="20"/>
                                        </p:tgtEl>
                                        <p:attrNameLst>
                                          <p:attrName>ppt_x</p:attrName>
                                        </p:attrNameLst>
                                      </p:cBhvr>
                                      <p:tavLst>
                                        <p:tav tm="0">
                                          <p:val>
                                            <p:strVal val="#ppt_x-#ppt_w*1.125000"/>
                                          </p:val>
                                        </p:tav>
                                        <p:tav tm="100000">
                                          <p:val>
                                            <p:strVal val="#ppt_x"/>
                                          </p:val>
                                        </p:tav>
                                      </p:tavLst>
                                    </p:anim>
                                    <p:animEffect transition="in" filter="wipe(right)">
                                      <p:cBhvr>
                                        <p:cTn id="44" dur="500"/>
                                        <p:tgtEl>
                                          <p:spTgt spid="20"/>
                                        </p:tgtEl>
                                      </p:cBhvr>
                                    </p:animEffect>
                                  </p:childTnLst>
                                </p:cTn>
                              </p:par>
                              <p:par>
                                <p:cTn id="45" presetID="53" presetClass="entr" presetSubtype="16" fill="hold" nodeType="withEffect">
                                  <p:stCondLst>
                                    <p:cond delay="800"/>
                                  </p:stCondLst>
                                  <p:childTnLst>
                                    <p:set>
                                      <p:cBhvr>
                                        <p:cTn id="46" dur="1" fill="hold">
                                          <p:stCondLst>
                                            <p:cond delay="0"/>
                                          </p:stCondLst>
                                        </p:cTn>
                                        <p:tgtEl>
                                          <p:spTgt spid="48"/>
                                        </p:tgtEl>
                                        <p:attrNameLst>
                                          <p:attrName>style.visibility</p:attrName>
                                        </p:attrNameLst>
                                      </p:cBhvr>
                                      <p:to>
                                        <p:strVal val="visible"/>
                                      </p:to>
                                    </p:set>
                                    <p:anim calcmode="lin" valueType="num">
                                      <p:cBhvr>
                                        <p:cTn id="47" dur="500" fill="hold"/>
                                        <p:tgtEl>
                                          <p:spTgt spid="48"/>
                                        </p:tgtEl>
                                        <p:attrNameLst>
                                          <p:attrName>ppt_w</p:attrName>
                                        </p:attrNameLst>
                                      </p:cBhvr>
                                      <p:tavLst>
                                        <p:tav tm="0">
                                          <p:val>
                                            <p:fltVal val="0"/>
                                          </p:val>
                                        </p:tav>
                                        <p:tav tm="100000">
                                          <p:val>
                                            <p:strVal val="#ppt_w"/>
                                          </p:val>
                                        </p:tav>
                                      </p:tavLst>
                                    </p:anim>
                                    <p:anim calcmode="lin" valueType="num">
                                      <p:cBhvr>
                                        <p:cTn id="48" dur="500" fill="hold"/>
                                        <p:tgtEl>
                                          <p:spTgt spid="48"/>
                                        </p:tgtEl>
                                        <p:attrNameLst>
                                          <p:attrName>ppt_h</p:attrName>
                                        </p:attrNameLst>
                                      </p:cBhvr>
                                      <p:tavLst>
                                        <p:tav tm="0">
                                          <p:val>
                                            <p:fltVal val="0"/>
                                          </p:val>
                                        </p:tav>
                                        <p:tav tm="100000">
                                          <p:val>
                                            <p:strVal val="#ppt_h"/>
                                          </p:val>
                                        </p:tav>
                                      </p:tavLst>
                                    </p:anim>
                                    <p:animEffect transition="in" filter="fade">
                                      <p:cBhvr>
                                        <p:cTn id="49" dur="500"/>
                                        <p:tgtEl>
                                          <p:spTgt spid="48"/>
                                        </p:tgtEl>
                                      </p:cBhvr>
                                    </p:animEffect>
                                  </p:childTnLst>
                                </p:cTn>
                              </p:par>
                              <p:par>
                                <p:cTn id="50" presetID="12" presetClass="entr" presetSubtype="2" fill="hold" nodeType="withEffect">
                                  <p:stCondLst>
                                    <p:cond delay="90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p:tgtEl>
                                          <p:spTgt spid="12"/>
                                        </p:tgtEl>
                                        <p:attrNameLst>
                                          <p:attrName>ppt_x</p:attrName>
                                        </p:attrNameLst>
                                      </p:cBhvr>
                                      <p:tavLst>
                                        <p:tav tm="0">
                                          <p:val>
                                            <p:strVal val="#ppt_x+#ppt_w*1.125000"/>
                                          </p:val>
                                        </p:tav>
                                        <p:tav tm="100000">
                                          <p:val>
                                            <p:strVal val="#ppt_x"/>
                                          </p:val>
                                        </p:tav>
                                      </p:tavLst>
                                    </p:anim>
                                    <p:animEffect transition="in" filter="wipe(left)">
                                      <p:cBhvr>
                                        <p:cTn id="53" dur="500"/>
                                        <p:tgtEl>
                                          <p:spTgt spid="12"/>
                                        </p:tgtEl>
                                      </p:cBhvr>
                                    </p:animEffect>
                                  </p:childTnLst>
                                </p:cTn>
                              </p:par>
                              <p:par>
                                <p:cTn id="54" presetID="53" presetClass="entr" presetSubtype="16" fill="hold" nodeType="withEffect">
                                  <p:stCondLst>
                                    <p:cond delay="100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par>
                                <p:cTn id="59" presetID="12" presetClass="entr" presetSubtype="8" fill="hold" nodeType="withEffect">
                                  <p:stCondLst>
                                    <p:cond delay="11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p:tgtEl>
                                          <p:spTgt spid="24"/>
                                        </p:tgtEl>
                                        <p:attrNameLst>
                                          <p:attrName>ppt_x</p:attrName>
                                        </p:attrNameLst>
                                      </p:cBhvr>
                                      <p:tavLst>
                                        <p:tav tm="0">
                                          <p:val>
                                            <p:strVal val="#ppt_x-#ppt_w*1.125000"/>
                                          </p:val>
                                        </p:tav>
                                        <p:tav tm="100000">
                                          <p:val>
                                            <p:strVal val="#ppt_x"/>
                                          </p:val>
                                        </p:tav>
                                      </p:tavLst>
                                    </p:anim>
                                    <p:animEffect transition="in" filter="wipe(right)">
                                      <p:cBhvr>
                                        <p:cTn id="6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03</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成功项目展示</a:t>
            </a:r>
            <a:endParaRPr lang="zh-CN" altLang="en-US" dirty="0">
              <a:blipFill>
                <a:blip r:embed="rId3"/>
                <a:stretch>
                  <a:fillRect/>
                </a:stretch>
              </a:blipFill>
            </a:endParaRPr>
          </a:p>
        </p:txBody>
      </p:sp>
      <p:grpSp>
        <p:nvGrpSpPr>
          <p:cNvPr id="53" name="组合 52"/>
          <p:cNvGrpSpPr/>
          <p:nvPr/>
        </p:nvGrpSpPr>
        <p:grpSpPr>
          <a:xfrm>
            <a:off x="1163866" y="1234789"/>
            <a:ext cx="1878553" cy="4809011"/>
            <a:chOff x="1163715" y="1235074"/>
            <a:chExt cx="1878308" cy="4810125"/>
          </a:xfrm>
        </p:grpSpPr>
        <p:sp>
          <p:nvSpPr>
            <p:cNvPr id="54" name="矩形 53"/>
            <p:cNvSpPr/>
            <p:nvPr/>
          </p:nvSpPr>
          <p:spPr>
            <a:xfrm>
              <a:off x="1163715" y="1235074"/>
              <a:ext cx="1878308" cy="4810125"/>
            </a:xfrm>
            <a:prstGeom prst="rect">
              <a:avLst/>
            </a:pr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5" name="组合 54"/>
            <p:cNvGrpSpPr/>
            <p:nvPr/>
          </p:nvGrpSpPr>
          <p:grpSpPr>
            <a:xfrm>
              <a:off x="2144721" y="1568453"/>
              <a:ext cx="897302" cy="1794603"/>
              <a:chOff x="2144721" y="1568453"/>
              <a:chExt cx="897302" cy="1794603"/>
            </a:xfrm>
          </p:grpSpPr>
          <p:sp>
            <p:nvSpPr>
              <p:cNvPr id="56" name="任意多边形 3"/>
              <p:cNvSpPr/>
              <p:nvPr/>
            </p:nvSpPr>
            <p:spPr>
              <a:xfrm>
                <a:off x="2144721" y="1568453"/>
                <a:ext cx="897302" cy="1794603"/>
              </a:xfrm>
              <a:custGeom>
                <a:avLst/>
                <a:gdLst>
                  <a:gd name="connsiteX0" fmla="*/ 1033462 w 1033462"/>
                  <a:gd name="connsiteY0" fmla="*/ 0 h 2066924"/>
                  <a:gd name="connsiteX1" fmla="*/ 1033462 w 1033462"/>
                  <a:gd name="connsiteY1" fmla="*/ 2066924 h 2066924"/>
                  <a:gd name="connsiteX2" fmla="*/ 0 w 1033462"/>
                  <a:gd name="connsiteY2" fmla="*/ 1033462 h 2066924"/>
                  <a:gd name="connsiteX3" fmla="*/ 1033462 w 1033462"/>
                  <a:gd name="connsiteY3" fmla="*/ 0 h 2066924"/>
                </a:gdLst>
                <a:ahLst/>
                <a:cxnLst>
                  <a:cxn ang="0">
                    <a:pos x="connsiteX0" y="connsiteY0"/>
                  </a:cxn>
                  <a:cxn ang="0">
                    <a:pos x="connsiteX1" y="connsiteY1"/>
                  </a:cxn>
                  <a:cxn ang="0">
                    <a:pos x="connsiteX2" y="connsiteY2"/>
                  </a:cxn>
                  <a:cxn ang="0">
                    <a:pos x="connsiteX3" y="connsiteY3"/>
                  </a:cxn>
                </a:cxnLst>
                <a:rect l="l" t="t" r="r" b="b"/>
                <a:pathLst>
                  <a:path w="1033462" h="2066924">
                    <a:moveTo>
                      <a:pt x="1033462" y="0"/>
                    </a:moveTo>
                    <a:lnTo>
                      <a:pt x="1033462" y="2066924"/>
                    </a:lnTo>
                    <a:cubicBezTo>
                      <a:pt x="462697" y="2066924"/>
                      <a:pt x="0" y="1604227"/>
                      <a:pt x="0" y="1033462"/>
                    </a:cubicBezTo>
                    <a:cubicBezTo>
                      <a:pt x="0" y="462697"/>
                      <a:pt x="462697" y="0"/>
                      <a:pt x="1033462" y="0"/>
                    </a:cubicBezTo>
                    <a:close/>
                  </a:path>
                </a:pathLst>
              </a:custGeom>
              <a:blipFill>
                <a:blip r:embed="rId4"/>
                <a:stretch>
                  <a:fillRect/>
                </a:stretch>
              </a:blipFill>
              <a:ln w="25400" cap="flat" cmpd="sng" algn="ctr">
                <a:noFill/>
                <a:prstDash val="solid"/>
              </a:ln>
              <a:effectLst>
                <a:innerShdw blurRad="139700" dist="50800" dir="10800000">
                  <a:srgbClr val="000000">
                    <a:alpha val="43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7" name="文本框 30"/>
              <p:cNvSpPr txBox="1"/>
              <p:nvPr/>
            </p:nvSpPr>
            <p:spPr>
              <a:xfrm>
                <a:off x="2350375" y="1921792"/>
                <a:ext cx="680171" cy="70805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prstClr val="white"/>
                    </a:solidFill>
                    <a:effectLst/>
                    <a:uLnTx/>
                    <a:uFillTx/>
                    <a:latin typeface="Impact" panose="020B0806030902050204" pitchFamily="34" charset="0"/>
                    <a:ea typeface="Kozuka Gothic Pro H" panose="020B0800000000000000" pitchFamily="34" charset="-128"/>
                  </a:rPr>
                  <a:t>1</a:t>
                </a:r>
                <a:endParaRPr kumimoji="0" lang="zh-CN" altLang="en-US" sz="4000" b="0" i="0" u="none" strike="noStrike" kern="0" cap="none" spc="0" normalizeH="0" baseline="0" noProof="0" dirty="0">
                  <a:ln>
                    <a:noFill/>
                  </a:ln>
                  <a:solidFill>
                    <a:prstClr val="white"/>
                  </a:solidFill>
                  <a:effectLst/>
                  <a:uLnTx/>
                  <a:uFillTx/>
                  <a:latin typeface="Impact" panose="020B0806030902050204" pitchFamily="34" charset="0"/>
                  <a:ea typeface="Kozuka Gothic Pro H" panose="020B0800000000000000" pitchFamily="34" charset="-128"/>
                </a:endParaRPr>
              </a:p>
            </p:txBody>
          </p:sp>
          <p:sp>
            <p:nvSpPr>
              <p:cNvPr id="58" name="文本框 34"/>
              <p:cNvSpPr txBox="1"/>
              <p:nvPr/>
            </p:nvSpPr>
            <p:spPr>
              <a:xfrm>
                <a:off x="2410537" y="2550091"/>
                <a:ext cx="607359"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prstClr val="white">
                        <a:lumMod val="95000"/>
                      </a:prstClr>
                    </a:solidFill>
                    <a:effectLst/>
                    <a:uLnTx/>
                    <a:uFillTx/>
                    <a:latin typeface="Hiragino Sans GB W6" panose="020B0600000000000000" pitchFamily="34" charset="-122"/>
                    <a:ea typeface="Hiragino Sans GB W6" panose="020B0600000000000000" pitchFamily="34" charset="-122"/>
                  </a:rPr>
                  <a:t>标题</a:t>
                </a:r>
              </a:p>
            </p:txBody>
          </p:sp>
        </p:grpSp>
      </p:grpSp>
      <p:grpSp>
        <p:nvGrpSpPr>
          <p:cNvPr id="59" name="组合 58"/>
          <p:cNvGrpSpPr/>
          <p:nvPr/>
        </p:nvGrpSpPr>
        <p:grpSpPr>
          <a:xfrm>
            <a:off x="3772494" y="1234789"/>
            <a:ext cx="1879970" cy="4809011"/>
            <a:chOff x="3772003" y="1235074"/>
            <a:chExt cx="1879725" cy="4810125"/>
          </a:xfrm>
        </p:grpSpPr>
        <p:sp>
          <p:nvSpPr>
            <p:cNvPr id="60" name="矩形 59"/>
            <p:cNvSpPr/>
            <p:nvPr/>
          </p:nvSpPr>
          <p:spPr>
            <a:xfrm>
              <a:off x="3772003" y="1235074"/>
              <a:ext cx="1878308" cy="4810125"/>
            </a:xfrm>
            <a:prstGeom prst="rect">
              <a:avLst/>
            </a:pr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1" name="组合 60"/>
            <p:cNvGrpSpPr/>
            <p:nvPr/>
          </p:nvGrpSpPr>
          <p:grpSpPr>
            <a:xfrm>
              <a:off x="4753009" y="1568453"/>
              <a:ext cx="898719" cy="1794603"/>
              <a:chOff x="4753009" y="1568453"/>
              <a:chExt cx="898719" cy="1794603"/>
            </a:xfrm>
          </p:grpSpPr>
          <p:sp>
            <p:nvSpPr>
              <p:cNvPr id="62" name="任意多边形 6"/>
              <p:cNvSpPr/>
              <p:nvPr/>
            </p:nvSpPr>
            <p:spPr>
              <a:xfrm>
                <a:off x="4753009" y="1568453"/>
                <a:ext cx="897302" cy="1794603"/>
              </a:xfrm>
              <a:custGeom>
                <a:avLst/>
                <a:gdLst>
                  <a:gd name="connsiteX0" fmla="*/ 1033462 w 1033462"/>
                  <a:gd name="connsiteY0" fmla="*/ 0 h 2066924"/>
                  <a:gd name="connsiteX1" fmla="*/ 1033462 w 1033462"/>
                  <a:gd name="connsiteY1" fmla="*/ 2066924 h 2066924"/>
                  <a:gd name="connsiteX2" fmla="*/ 0 w 1033462"/>
                  <a:gd name="connsiteY2" fmla="*/ 1033462 h 2066924"/>
                  <a:gd name="connsiteX3" fmla="*/ 1033462 w 1033462"/>
                  <a:gd name="connsiteY3" fmla="*/ 0 h 2066924"/>
                </a:gdLst>
                <a:ahLst/>
                <a:cxnLst>
                  <a:cxn ang="0">
                    <a:pos x="connsiteX0" y="connsiteY0"/>
                  </a:cxn>
                  <a:cxn ang="0">
                    <a:pos x="connsiteX1" y="connsiteY1"/>
                  </a:cxn>
                  <a:cxn ang="0">
                    <a:pos x="connsiteX2" y="connsiteY2"/>
                  </a:cxn>
                  <a:cxn ang="0">
                    <a:pos x="connsiteX3" y="connsiteY3"/>
                  </a:cxn>
                </a:cxnLst>
                <a:rect l="l" t="t" r="r" b="b"/>
                <a:pathLst>
                  <a:path w="1033462" h="2066924">
                    <a:moveTo>
                      <a:pt x="1033462" y="0"/>
                    </a:moveTo>
                    <a:lnTo>
                      <a:pt x="1033462" y="2066924"/>
                    </a:lnTo>
                    <a:cubicBezTo>
                      <a:pt x="462697" y="2066924"/>
                      <a:pt x="0" y="1604227"/>
                      <a:pt x="0" y="1033462"/>
                    </a:cubicBezTo>
                    <a:cubicBezTo>
                      <a:pt x="0" y="462697"/>
                      <a:pt x="462697" y="0"/>
                      <a:pt x="1033462" y="0"/>
                    </a:cubicBezTo>
                    <a:close/>
                  </a:path>
                </a:pathLst>
              </a:custGeom>
              <a:blipFill>
                <a:blip r:embed="rId4"/>
                <a:stretch>
                  <a:fillRect/>
                </a:stretch>
              </a:blipFill>
              <a:ln w="25400" cap="flat" cmpd="sng" algn="ctr">
                <a:noFill/>
                <a:prstDash val="solid"/>
              </a:ln>
              <a:effectLst>
                <a:innerShdw blurRad="139700" dist="50800" dir="10800000">
                  <a:srgbClr val="000000">
                    <a:alpha val="43000"/>
                  </a:srgbClr>
                </a:innerShdw>
              </a:effectLst>
            </p:spPr>
            <p:txBody>
              <a:bodyPr rtlCol="0" anchor="ctr"/>
              <a:lstStyle/>
              <a:p>
                <a:pPr algn="ctr"/>
                <a:endParaRPr lang="zh-CN" altLang="en-US" kern="0">
                  <a:solidFill>
                    <a:prstClr val="white"/>
                  </a:solidFill>
                  <a:latin typeface="Calibri"/>
                  <a:ea typeface="宋体" panose="02010600030101010101" pitchFamily="2" charset="-122"/>
                </a:endParaRPr>
              </a:p>
            </p:txBody>
          </p:sp>
          <p:sp>
            <p:nvSpPr>
              <p:cNvPr id="63" name="文本框 31"/>
              <p:cNvSpPr txBox="1"/>
              <p:nvPr/>
            </p:nvSpPr>
            <p:spPr>
              <a:xfrm>
                <a:off x="4971557" y="1921792"/>
                <a:ext cx="680171" cy="708050"/>
              </a:xfrm>
              <a:prstGeom prst="rect">
                <a:avLst/>
              </a:prstGeom>
              <a:noFill/>
            </p:spPr>
            <p:txBody>
              <a:bodyPr wrap="square" rtlCol="0">
                <a:spAutoFit/>
              </a:bodyPr>
              <a:lstStyle/>
              <a:p>
                <a:pPr algn="ctr"/>
                <a:r>
                  <a:rPr lang="en-US" altLang="zh-CN" sz="4000" kern="0" dirty="0">
                    <a:solidFill>
                      <a:prstClr val="white"/>
                    </a:solidFill>
                    <a:latin typeface="Impact" panose="020B0806030902050204" pitchFamily="34" charset="0"/>
                    <a:ea typeface="Kozuka Gothic Pro H" panose="020B0800000000000000" pitchFamily="34" charset="-128"/>
                  </a:rPr>
                  <a:t>2</a:t>
                </a:r>
                <a:endParaRPr lang="zh-CN" altLang="en-US" sz="4000" kern="0" dirty="0">
                  <a:solidFill>
                    <a:prstClr val="white"/>
                  </a:solidFill>
                  <a:latin typeface="Impact" panose="020B0806030902050204" pitchFamily="34" charset="0"/>
                  <a:ea typeface="Kozuka Gothic Pro H" panose="020B0800000000000000" pitchFamily="34" charset="-128"/>
                </a:endParaRPr>
              </a:p>
            </p:txBody>
          </p:sp>
          <p:sp>
            <p:nvSpPr>
              <p:cNvPr id="64" name="文本框 35"/>
              <p:cNvSpPr txBox="1"/>
              <p:nvPr/>
            </p:nvSpPr>
            <p:spPr>
              <a:xfrm>
                <a:off x="5031719" y="2550091"/>
                <a:ext cx="607359"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prstClr val="white">
                        <a:lumMod val="95000"/>
                      </a:prstClr>
                    </a:solidFill>
                    <a:effectLst/>
                    <a:uLnTx/>
                    <a:uFillTx/>
                    <a:latin typeface="Hiragino Sans GB W6" panose="020B0600000000000000" pitchFamily="34" charset="-122"/>
                    <a:ea typeface="Hiragino Sans GB W6" panose="020B0600000000000000" pitchFamily="34" charset="-122"/>
                  </a:rPr>
                  <a:t>标题</a:t>
                </a:r>
              </a:p>
            </p:txBody>
          </p:sp>
        </p:grpSp>
      </p:grpSp>
      <p:grpSp>
        <p:nvGrpSpPr>
          <p:cNvPr id="65" name="组合 64"/>
          <p:cNvGrpSpPr/>
          <p:nvPr/>
        </p:nvGrpSpPr>
        <p:grpSpPr>
          <a:xfrm>
            <a:off x="6381122" y="1234789"/>
            <a:ext cx="1879970" cy="4809011"/>
            <a:chOff x="6380291" y="1235074"/>
            <a:chExt cx="1879725" cy="4810125"/>
          </a:xfrm>
        </p:grpSpPr>
        <p:sp>
          <p:nvSpPr>
            <p:cNvPr id="66" name="矩形 65"/>
            <p:cNvSpPr/>
            <p:nvPr/>
          </p:nvSpPr>
          <p:spPr>
            <a:xfrm>
              <a:off x="6380291" y="1235074"/>
              <a:ext cx="1878308" cy="4810125"/>
            </a:xfrm>
            <a:prstGeom prst="rect">
              <a:avLst/>
            </a:pr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7" name="组合 66"/>
            <p:cNvGrpSpPr/>
            <p:nvPr/>
          </p:nvGrpSpPr>
          <p:grpSpPr>
            <a:xfrm>
              <a:off x="7361297" y="1568453"/>
              <a:ext cx="898719" cy="1794603"/>
              <a:chOff x="7361297" y="1568453"/>
              <a:chExt cx="898719" cy="1794603"/>
            </a:xfrm>
          </p:grpSpPr>
          <p:sp>
            <p:nvSpPr>
              <p:cNvPr id="68" name="任意多边形 9"/>
              <p:cNvSpPr/>
              <p:nvPr/>
            </p:nvSpPr>
            <p:spPr>
              <a:xfrm>
                <a:off x="7361297" y="1568453"/>
                <a:ext cx="897302" cy="1794603"/>
              </a:xfrm>
              <a:custGeom>
                <a:avLst/>
                <a:gdLst>
                  <a:gd name="connsiteX0" fmla="*/ 1033462 w 1033462"/>
                  <a:gd name="connsiteY0" fmla="*/ 0 h 2066924"/>
                  <a:gd name="connsiteX1" fmla="*/ 1033462 w 1033462"/>
                  <a:gd name="connsiteY1" fmla="*/ 2066924 h 2066924"/>
                  <a:gd name="connsiteX2" fmla="*/ 0 w 1033462"/>
                  <a:gd name="connsiteY2" fmla="*/ 1033462 h 2066924"/>
                  <a:gd name="connsiteX3" fmla="*/ 1033462 w 1033462"/>
                  <a:gd name="connsiteY3" fmla="*/ 0 h 2066924"/>
                </a:gdLst>
                <a:ahLst/>
                <a:cxnLst>
                  <a:cxn ang="0">
                    <a:pos x="connsiteX0" y="connsiteY0"/>
                  </a:cxn>
                  <a:cxn ang="0">
                    <a:pos x="connsiteX1" y="connsiteY1"/>
                  </a:cxn>
                  <a:cxn ang="0">
                    <a:pos x="connsiteX2" y="connsiteY2"/>
                  </a:cxn>
                  <a:cxn ang="0">
                    <a:pos x="connsiteX3" y="connsiteY3"/>
                  </a:cxn>
                </a:cxnLst>
                <a:rect l="l" t="t" r="r" b="b"/>
                <a:pathLst>
                  <a:path w="1033462" h="2066924">
                    <a:moveTo>
                      <a:pt x="1033462" y="0"/>
                    </a:moveTo>
                    <a:lnTo>
                      <a:pt x="1033462" y="2066924"/>
                    </a:lnTo>
                    <a:cubicBezTo>
                      <a:pt x="462697" y="2066924"/>
                      <a:pt x="0" y="1604227"/>
                      <a:pt x="0" y="1033462"/>
                    </a:cubicBezTo>
                    <a:cubicBezTo>
                      <a:pt x="0" y="462697"/>
                      <a:pt x="462697" y="0"/>
                      <a:pt x="1033462" y="0"/>
                    </a:cubicBezTo>
                    <a:close/>
                  </a:path>
                </a:pathLst>
              </a:custGeom>
              <a:blipFill>
                <a:blip r:embed="rId4"/>
                <a:stretch>
                  <a:fillRect/>
                </a:stretch>
              </a:blipFill>
              <a:ln w="25400" cap="flat" cmpd="sng" algn="ctr">
                <a:noFill/>
                <a:prstDash val="solid"/>
              </a:ln>
              <a:effectLst>
                <a:innerShdw blurRad="139700" dist="50800" dir="10800000">
                  <a:srgbClr val="000000">
                    <a:alpha val="43000"/>
                  </a:srgbClr>
                </a:innerShdw>
              </a:effectLst>
            </p:spPr>
            <p:txBody>
              <a:bodyPr rtlCol="0" anchor="ctr"/>
              <a:lstStyle/>
              <a:p>
                <a:pPr algn="ctr"/>
                <a:endParaRPr lang="zh-CN" altLang="en-US" kern="0">
                  <a:solidFill>
                    <a:prstClr val="white"/>
                  </a:solidFill>
                  <a:latin typeface="Calibri"/>
                  <a:ea typeface="宋体" panose="02010600030101010101" pitchFamily="2" charset="-122"/>
                </a:endParaRPr>
              </a:p>
            </p:txBody>
          </p:sp>
          <p:sp>
            <p:nvSpPr>
              <p:cNvPr id="69" name="文本框 32"/>
              <p:cNvSpPr txBox="1"/>
              <p:nvPr/>
            </p:nvSpPr>
            <p:spPr>
              <a:xfrm>
                <a:off x="7579845" y="1921792"/>
                <a:ext cx="680171" cy="708050"/>
              </a:xfrm>
              <a:prstGeom prst="rect">
                <a:avLst/>
              </a:prstGeom>
              <a:noFill/>
            </p:spPr>
            <p:txBody>
              <a:bodyPr wrap="square" rtlCol="0">
                <a:spAutoFit/>
              </a:bodyPr>
              <a:lstStyle/>
              <a:p>
                <a:pPr algn="ctr"/>
                <a:r>
                  <a:rPr lang="en-US" altLang="zh-CN" sz="4000" kern="0" dirty="0">
                    <a:solidFill>
                      <a:prstClr val="white"/>
                    </a:solidFill>
                    <a:latin typeface="Impact" panose="020B0806030902050204" pitchFamily="34" charset="0"/>
                    <a:ea typeface="Kozuka Gothic Pro H" panose="020B0800000000000000" pitchFamily="34" charset="-128"/>
                  </a:rPr>
                  <a:t>3</a:t>
                </a:r>
                <a:endParaRPr lang="zh-CN" altLang="en-US" sz="4000" kern="0" dirty="0">
                  <a:solidFill>
                    <a:prstClr val="white"/>
                  </a:solidFill>
                  <a:latin typeface="Impact" panose="020B0806030902050204" pitchFamily="34" charset="0"/>
                  <a:ea typeface="Kozuka Gothic Pro H" panose="020B0800000000000000" pitchFamily="34" charset="-128"/>
                </a:endParaRPr>
              </a:p>
            </p:txBody>
          </p:sp>
          <p:sp>
            <p:nvSpPr>
              <p:cNvPr id="70" name="文本框 36"/>
              <p:cNvSpPr txBox="1"/>
              <p:nvPr/>
            </p:nvSpPr>
            <p:spPr>
              <a:xfrm>
                <a:off x="7640007" y="2550091"/>
                <a:ext cx="607359"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prstClr val="white">
                        <a:lumMod val="95000"/>
                      </a:prstClr>
                    </a:solidFill>
                    <a:effectLst/>
                    <a:uLnTx/>
                    <a:uFillTx/>
                    <a:latin typeface="Hiragino Sans GB W6" panose="020B0600000000000000" pitchFamily="34" charset="-122"/>
                    <a:ea typeface="Hiragino Sans GB W6" panose="020B0600000000000000" pitchFamily="34" charset="-122"/>
                  </a:rPr>
                  <a:t>标题</a:t>
                </a:r>
              </a:p>
            </p:txBody>
          </p:sp>
        </p:grpSp>
      </p:grpSp>
      <p:grpSp>
        <p:nvGrpSpPr>
          <p:cNvPr id="71" name="组合 70"/>
          <p:cNvGrpSpPr/>
          <p:nvPr/>
        </p:nvGrpSpPr>
        <p:grpSpPr>
          <a:xfrm>
            <a:off x="8989749" y="1234789"/>
            <a:ext cx="1878553" cy="4809011"/>
            <a:chOff x="8988579" y="1235074"/>
            <a:chExt cx="1878308" cy="4810125"/>
          </a:xfrm>
        </p:grpSpPr>
        <p:sp>
          <p:nvSpPr>
            <p:cNvPr id="72" name="矩形 71"/>
            <p:cNvSpPr/>
            <p:nvPr/>
          </p:nvSpPr>
          <p:spPr>
            <a:xfrm>
              <a:off x="8988579" y="1235074"/>
              <a:ext cx="1878308" cy="4810125"/>
            </a:xfrm>
            <a:prstGeom prst="rect">
              <a:avLst/>
            </a:pr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3" name="组合 72"/>
            <p:cNvGrpSpPr/>
            <p:nvPr/>
          </p:nvGrpSpPr>
          <p:grpSpPr>
            <a:xfrm>
              <a:off x="9969585" y="1568453"/>
              <a:ext cx="897302" cy="1794603"/>
              <a:chOff x="9969585" y="1568453"/>
              <a:chExt cx="897302" cy="1794603"/>
            </a:xfrm>
          </p:grpSpPr>
          <p:sp>
            <p:nvSpPr>
              <p:cNvPr id="74" name="任意多边形 12"/>
              <p:cNvSpPr/>
              <p:nvPr/>
            </p:nvSpPr>
            <p:spPr>
              <a:xfrm>
                <a:off x="9969585" y="1568453"/>
                <a:ext cx="897302" cy="1794603"/>
              </a:xfrm>
              <a:custGeom>
                <a:avLst/>
                <a:gdLst>
                  <a:gd name="connsiteX0" fmla="*/ 1033462 w 1033462"/>
                  <a:gd name="connsiteY0" fmla="*/ 0 h 2066924"/>
                  <a:gd name="connsiteX1" fmla="*/ 1033462 w 1033462"/>
                  <a:gd name="connsiteY1" fmla="*/ 2066924 h 2066924"/>
                  <a:gd name="connsiteX2" fmla="*/ 0 w 1033462"/>
                  <a:gd name="connsiteY2" fmla="*/ 1033462 h 2066924"/>
                  <a:gd name="connsiteX3" fmla="*/ 1033462 w 1033462"/>
                  <a:gd name="connsiteY3" fmla="*/ 0 h 2066924"/>
                </a:gdLst>
                <a:ahLst/>
                <a:cxnLst>
                  <a:cxn ang="0">
                    <a:pos x="connsiteX0" y="connsiteY0"/>
                  </a:cxn>
                  <a:cxn ang="0">
                    <a:pos x="connsiteX1" y="connsiteY1"/>
                  </a:cxn>
                  <a:cxn ang="0">
                    <a:pos x="connsiteX2" y="connsiteY2"/>
                  </a:cxn>
                  <a:cxn ang="0">
                    <a:pos x="connsiteX3" y="connsiteY3"/>
                  </a:cxn>
                </a:cxnLst>
                <a:rect l="l" t="t" r="r" b="b"/>
                <a:pathLst>
                  <a:path w="1033462" h="2066924">
                    <a:moveTo>
                      <a:pt x="1033462" y="0"/>
                    </a:moveTo>
                    <a:lnTo>
                      <a:pt x="1033462" y="2066924"/>
                    </a:lnTo>
                    <a:cubicBezTo>
                      <a:pt x="462697" y="2066924"/>
                      <a:pt x="0" y="1604227"/>
                      <a:pt x="0" y="1033462"/>
                    </a:cubicBezTo>
                    <a:cubicBezTo>
                      <a:pt x="0" y="462697"/>
                      <a:pt x="462697" y="0"/>
                      <a:pt x="1033462" y="0"/>
                    </a:cubicBezTo>
                    <a:close/>
                  </a:path>
                </a:pathLst>
              </a:custGeom>
              <a:blipFill>
                <a:blip r:embed="rId4"/>
                <a:stretch>
                  <a:fillRect/>
                </a:stretch>
              </a:blipFill>
              <a:ln w="25400" cap="flat" cmpd="sng" algn="ctr">
                <a:noFill/>
                <a:prstDash val="solid"/>
              </a:ln>
              <a:effectLst>
                <a:innerShdw blurRad="139700" dist="50800" dir="10800000">
                  <a:srgbClr val="000000">
                    <a:alpha val="43000"/>
                  </a:srgbClr>
                </a:innerShdw>
              </a:effectLst>
            </p:spPr>
            <p:txBody>
              <a:bodyPr rtlCol="0" anchor="ctr"/>
              <a:lstStyle/>
              <a:p>
                <a:pPr algn="ctr"/>
                <a:endParaRPr lang="zh-CN" altLang="en-US" kern="0">
                  <a:solidFill>
                    <a:prstClr val="white"/>
                  </a:solidFill>
                  <a:latin typeface="Calibri"/>
                  <a:ea typeface="宋体" panose="02010600030101010101" pitchFamily="2" charset="-122"/>
                </a:endParaRPr>
              </a:p>
            </p:txBody>
          </p:sp>
          <p:sp>
            <p:nvSpPr>
              <p:cNvPr id="75" name="文本框 33"/>
              <p:cNvSpPr txBox="1"/>
              <p:nvPr/>
            </p:nvSpPr>
            <p:spPr>
              <a:xfrm>
                <a:off x="10186716" y="1921792"/>
                <a:ext cx="680171" cy="708050"/>
              </a:xfrm>
              <a:prstGeom prst="rect">
                <a:avLst/>
              </a:prstGeom>
              <a:noFill/>
            </p:spPr>
            <p:txBody>
              <a:bodyPr wrap="square" rtlCol="0">
                <a:spAutoFit/>
              </a:bodyPr>
              <a:lstStyle/>
              <a:p>
                <a:pPr algn="ctr"/>
                <a:r>
                  <a:rPr lang="en-US" altLang="zh-CN" sz="4000" kern="0" dirty="0">
                    <a:solidFill>
                      <a:prstClr val="white"/>
                    </a:solidFill>
                    <a:latin typeface="Impact" panose="020B0806030902050204" pitchFamily="34" charset="0"/>
                    <a:ea typeface="Kozuka Gothic Pro H" panose="020B0800000000000000" pitchFamily="34" charset="-128"/>
                  </a:rPr>
                  <a:t>4</a:t>
                </a:r>
                <a:endParaRPr lang="zh-CN" altLang="en-US" sz="4000" kern="0" dirty="0">
                  <a:solidFill>
                    <a:prstClr val="white"/>
                  </a:solidFill>
                  <a:latin typeface="Impact" panose="020B0806030902050204" pitchFamily="34" charset="0"/>
                  <a:ea typeface="Kozuka Gothic Pro H" panose="020B0800000000000000" pitchFamily="34" charset="-128"/>
                </a:endParaRPr>
              </a:p>
            </p:txBody>
          </p:sp>
          <p:sp>
            <p:nvSpPr>
              <p:cNvPr id="76" name="文本框 37"/>
              <p:cNvSpPr txBox="1"/>
              <p:nvPr/>
            </p:nvSpPr>
            <p:spPr>
              <a:xfrm>
                <a:off x="10246878" y="2550091"/>
                <a:ext cx="607359"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prstClr val="white">
                        <a:lumMod val="95000"/>
                      </a:prstClr>
                    </a:solidFill>
                    <a:effectLst/>
                    <a:uLnTx/>
                    <a:uFillTx/>
                    <a:latin typeface="Hiragino Sans GB W6" panose="020B0600000000000000" pitchFamily="34" charset="-122"/>
                    <a:ea typeface="Hiragino Sans GB W6" panose="020B0600000000000000" pitchFamily="34" charset="-122"/>
                  </a:rPr>
                  <a:t>标题</a:t>
                </a:r>
              </a:p>
            </p:txBody>
          </p:sp>
        </p:grpSp>
      </p:grpSp>
      <p:sp>
        <p:nvSpPr>
          <p:cNvPr id="77" name="文本框 38"/>
          <p:cNvSpPr txBox="1"/>
          <p:nvPr/>
        </p:nvSpPr>
        <p:spPr>
          <a:xfrm>
            <a:off x="1251764" y="3575741"/>
            <a:ext cx="1768503" cy="400017"/>
          </a:xfrm>
          <a:prstGeom prst="rect">
            <a:avLst/>
          </a:prstGeom>
          <a:noFill/>
        </p:spPr>
        <p:txBody>
          <a:bodyPr wrap="square" rtlCol="0">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78" name="文本框 27"/>
          <p:cNvSpPr txBox="1"/>
          <p:nvPr/>
        </p:nvSpPr>
        <p:spPr>
          <a:xfrm>
            <a:off x="3863492" y="3575741"/>
            <a:ext cx="1768503" cy="400017"/>
          </a:xfrm>
          <a:prstGeom prst="rect">
            <a:avLst/>
          </a:prstGeom>
          <a:noFill/>
        </p:spPr>
        <p:txBody>
          <a:bodyPr wrap="square" rtlCol="0">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79" name="文本框 29"/>
          <p:cNvSpPr txBox="1"/>
          <p:nvPr/>
        </p:nvSpPr>
        <p:spPr>
          <a:xfrm>
            <a:off x="6479177" y="3575741"/>
            <a:ext cx="1768503" cy="400017"/>
          </a:xfrm>
          <a:prstGeom prst="rect">
            <a:avLst/>
          </a:prstGeom>
          <a:noFill/>
        </p:spPr>
        <p:txBody>
          <a:bodyPr wrap="square" rtlCol="0">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80" name="文本框 41"/>
          <p:cNvSpPr txBox="1"/>
          <p:nvPr/>
        </p:nvSpPr>
        <p:spPr>
          <a:xfrm>
            <a:off x="9087147" y="3575741"/>
            <a:ext cx="1768503" cy="400017"/>
          </a:xfrm>
          <a:prstGeom prst="rect">
            <a:avLst/>
          </a:prstGeom>
          <a:noFill/>
        </p:spPr>
        <p:txBody>
          <a:bodyPr wrap="square" rtlCol="0">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grpSp>
        <p:nvGrpSpPr>
          <p:cNvPr id="81" name="组合 80"/>
          <p:cNvGrpSpPr/>
          <p:nvPr/>
        </p:nvGrpSpPr>
        <p:grpSpPr>
          <a:xfrm>
            <a:off x="6386180" y="5178290"/>
            <a:ext cx="603329" cy="699608"/>
            <a:chOff x="6385349" y="5179489"/>
            <a:chExt cx="603250" cy="699770"/>
          </a:xfrm>
        </p:grpSpPr>
        <p:sp>
          <p:nvSpPr>
            <p:cNvPr id="82" name="六边形 81"/>
            <p:cNvSpPr/>
            <p:nvPr/>
          </p:nvSpPr>
          <p:spPr>
            <a:xfrm rot="16200000">
              <a:off x="6337089" y="5227749"/>
              <a:ext cx="699770" cy="603250"/>
            </a:xfrm>
            <a:prstGeom prst="hexagon">
              <a:avLst/>
            </a:prstGeom>
            <a:blipFill>
              <a:blip r:embed="rId4"/>
              <a:stretch>
                <a:fillRect/>
              </a:stretch>
            </a:blipFill>
            <a:ln w="25400" cap="flat" cmpd="sng" algn="ctr">
              <a:noFill/>
              <a:prstDash val="solid"/>
            </a:ln>
            <a:effectLst>
              <a:innerShdw blurRad="101600" dist="50800" dir="18900000">
                <a:prstClr val="black">
                  <a:alpha val="50000"/>
                </a:prstClr>
              </a:innerShdw>
            </a:effectLst>
          </p:spPr>
          <p:txBody>
            <a:bodyPr rtlCol="0" anchor="ctr"/>
            <a:lstStyle/>
            <a:p>
              <a:pPr algn="ctr"/>
              <a:endParaRPr lang="zh-CN" altLang="en-US" kern="0">
                <a:solidFill>
                  <a:prstClr val="white"/>
                </a:solidFill>
                <a:latin typeface="Calibri"/>
                <a:ea typeface="宋体" panose="02010600030101010101" pitchFamily="2" charset="-122"/>
              </a:endParaRPr>
            </a:p>
          </p:txBody>
        </p:sp>
        <p:grpSp>
          <p:nvGrpSpPr>
            <p:cNvPr id="83" name="Group 11"/>
            <p:cNvGrpSpPr>
              <a:grpSpLocks noChangeAspect="1"/>
            </p:cNvGrpSpPr>
            <p:nvPr/>
          </p:nvGrpSpPr>
          <p:grpSpPr bwMode="auto">
            <a:xfrm>
              <a:off x="6497846" y="5351523"/>
              <a:ext cx="409220" cy="355700"/>
              <a:chOff x="4838" y="1902"/>
              <a:chExt cx="497" cy="432"/>
            </a:xfrm>
            <a:solidFill>
              <a:sysClr val="window" lastClr="FFFFFF"/>
            </a:solidFill>
            <a:effectLst>
              <a:outerShdw blurRad="38100" dist="38100" dir="2700000" algn="tl" rotWithShape="0">
                <a:prstClr val="black">
                  <a:alpha val="40000"/>
                </a:prstClr>
              </a:outerShdw>
            </a:effectLst>
          </p:grpSpPr>
          <p:sp>
            <p:nvSpPr>
              <p:cNvPr id="84"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5"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6"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87" name="组合 86"/>
          <p:cNvGrpSpPr/>
          <p:nvPr/>
        </p:nvGrpSpPr>
        <p:grpSpPr>
          <a:xfrm>
            <a:off x="8994808" y="5178290"/>
            <a:ext cx="603329" cy="699608"/>
            <a:chOff x="8993637" y="5179489"/>
            <a:chExt cx="603250" cy="699770"/>
          </a:xfrm>
        </p:grpSpPr>
        <p:sp>
          <p:nvSpPr>
            <p:cNvPr id="88" name="六边形 87"/>
            <p:cNvSpPr/>
            <p:nvPr/>
          </p:nvSpPr>
          <p:spPr>
            <a:xfrm rot="16200000">
              <a:off x="8945377" y="5227749"/>
              <a:ext cx="699770" cy="603250"/>
            </a:xfrm>
            <a:prstGeom prst="hexagon">
              <a:avLst/>
            </a:prstGeom>
            <a:blipFill>
              <a:blip r:embed="rId4"/>
              <a:stretch>
                <a:fillRect/>
              </a:stretch>
            </a:blipFill>
            <a:ln w="25400" cap="flat" cmpd="sng" algn="ctr">
              <a:noFill/>
              <a:prstDash val="solid"/>
            </a:ln>
            <a:effectLst>
              <a:innerShdw blurRad="101600" dist="50800" dir="18900000">
                <a:prstClr val="black">
                  <a:alpha val="50000"/>
                </a:prstClr>
              </a:innerShdw>
            </a:effectLst>
          </p:spPr>
          <p:txBody>
            <a:bodyPr rtlCol="0" anchor="ctr"/>
            <a:lstStyle/>
            <a:p>
              <a:pPr algn="ctr"/>
              <a:endParaRPr lang="zh-CN" altLang="en-US" kern="0">
                <a:solidFill>
                  <a:prstClr val="white"/>
                </a:solidFill>
                <a:latin typeface="Calibri"/>
                <a:ea typeface="宋体" panose="02010600030101010101" pitchFamily="2" charset="-122"/>
              </a:endParaRPr>
            </a:p>
          </p:txBody>
        </p:sp>
        <p:sp>
          <p:nvSpPr>
            <p:cNvPr id="89" name="Freeform 18"/>
            <p:cNvSpPr>
              <a:spLocks noEditPoints="1"/>
            </p:cNvSpPr>
            <p:nvPr/>
          </p:nvSpPr>
          <p:spPr bwMode="auto">
            <a:xfrm>
              <a:off x="9093000" y="5376773"/>
              <a:ext cx="404523" cy="301905"/>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ysClr val="window" lastClr="FFFFFF"/>
            </a:solidFill>
            <a:ln>
              <a:noFill/>
            </a:ln>
            <a:effectLst>
              <a:outerShdw blurRad="38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90" name="组合 89"/>
          <p:cNvGrpSpPr/>
          <p:nvPr/>
        </p:nvGrpSpPr>
        <p:grpSpPr>
          <a:xfrm>
            <a:off x="3777552" y="5178290"/>
            <a:ext cx="603329" cy="699608"/>
            <a:chOff x="3777061" y="5179489"/>
            <a:chExt cx="603250" cy="699770"/>
          </a:xfrm>
        </p:grpSpPr>
        <p:sp>
          <p:nvSpPr>
            <p:cNvPr id="91" name="六边形 90"/>
            <p:cNvSpPr/>
            <p:nvPr/>
          </p:nvSpPr>
          <p:spPr>
            <a:xfrm rot="16200000">
              <a:off x="3728801" y="5227749"/>
              <a:ext cx="699770" cy="603250"/>
            </a:xfrm>
            <a:prstGeom prst="hexagon">
              <a:avLst/>
            </a:prstGeom>
            <a:blipFill>
              <a:blip r:embed="rId4"/>
              <a:stretch>
                <a:fillRect/>
              </a:stretch>
            </a:blipFill>
            <a:ln w="25400" cap="flat" cmpd="sng" algn="ctr">
              <a:noFill/>
              <a:prstDash val="solid"/>
            </a:ln>
            <a:effectLst>
              <a:innerShdw blurRad="101600" dist="50800" dir="18900000">
                <a:prstClr val="black">
                  <a:alpha val="50000"/>
                </a:prstClr>
              </a:innerShdw>
            </a:effectLst>
          </p:spPr>
          <p:txBody>
            <a:bodyPr rtlCol="0" anchor="ctr"/>
            <a:lstStyle/>
            <a:p>
              <a:pPr algn="ctr"/>
              <a:endParaRPr lang="zh-CN" altLang="en-US" kern="0">
                <a:solidFill>
                  <a:prstClr val="white"/>
                </a:solidFill>
                <a:latin typeface="Calibri"/>
                <a:ea typeface="宋体" panose="02010600030101010101" pitchFamily="2" charset="-122"/>
              </a:endParaRPr>
            </a:p>
          </p:txBody>
        </p:sp>
        <p:grpSp>
          <p:nvGrpSpPr>
            <p:cNvPr id="92" name="组合 91"/>
            <p:cNvGrpSpPr/>
            <p:nvPr/>
          </p:nvGrpSpPr>
          <p:grpSpPr>
            <a:xfrm>
              <a:off x="3891272" y="5379398"/>
              <a:ext cx="374827" cy="339164"/>
              <a:chOff x="8578850" y="285750"/>
              <a:chExt cx="817563" cy="739775"/>
            </a:xfrm>
            <a:solidFill>
              <a:sysClr val="window" lastClr="FFFFFF"/>
            </a:solidFill>
            <a:effectLst>
              <a:outerShdw blurRad="38100" dist="38100" dir="2700000" algn="tl" rotWithShape="0">
                <a:prstClr val="black">
                  <a:alpha val="40000"/>
                </a:prstClr>
              </a:outerShdw>
            </a:effectLst>
          </p:grpSpPr>
          <p:sp>
            <p:nvSpPr>
              <p:cNvPr id="93" name="Freeform 35"/>
              <p:cNvSpPr>
                <a:spLocks/>
              </p:cNvSpPr>
              <p:nvPr/>
            </p:nvSpPr>
            <p:spPr bwMode="auto">
              <a:xfrm>
                <a:off x="8578850" y="530225"/>
                <a:ext cx="615950" cy="495300"/>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4" name="Freeform 36"/>
              <p:cNvSpPr>
                <a:spLocks/>
              </p:cNvSpPr>
              <p:nvPr/>
            </p:nvSpPr>
            <p:spPr bwMode="auto">
              <a:xfrm>
                <a:off x="8777288" y="285750"/>
                <a:ext cx="619125" cy="469900"/>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95" name="组合 94"/>
          <p:cNvGrpSpPr/>
          <p:nvPr/>
        </p:nvGrpSpPr>
        <p:grpSpPr>
          <a:xfrm>
            <a:off x="1168925" y="5178290"/>
            <a:ext cx="603329" cy="699608"/>
            <a:chOff x="1168773" y="5179489"/>
            <a:chExt cx="603250" cy="699770"/>
          </a:xfrm>
        </p:grpSpPr>
        <p:sp>
          <p:nvSpPr>
            <p:cNvPr id="96" name="六边形 95"/>
            <p:cNvSpPr/>
            <p:nvPr/>
          </p:nvSpPr>
          <p:spPr>
            <a:xfrm rot="16200000">
              <a:off x="1120513" y="5227749"/>
              <a:ext cx="699770" cy="603250"/>
            </a:xfrm>
            <a:prstGeom prst="hexagon">
              <a:avLst/>
            </a:prstGeom>
            <a:blipFill>
              <a:blip r:embed="rId4"/>
              <a:stretch>
                <a:fillRect/>
              </a:stretch>
            </a:blipFill>
            <a:ln w="25400" cap="flat" cmpd="sng" algn="ctr">
              <a:noFill/>
              <a:prstDash val="solid"/>
            </a:ln>
            <a:effectLst>
              <a:innerShdw blurRad="1016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7" name="Freeform 32"/>
            <p:cNvSpPr>
              <a:spLocks noEditPoints="1"/>
            </p:cNvSpPr>
            <p:nvPr/>
          </p:nvSpPr>
          <p:spPr bwMode="auto">
            <a:xfrm>
              <a:off x="1260869" y="5379398"/>
              <a:ext cx="419057" cy="299950"/>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ysClr val="window" lastClr="FFFFFF"/>
            </a:solidFill>
            <a:ln>
              <a:noFill/>
            </a:ln>
            <a:effectLst>
              <a:outerShdw blurRad="38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98" name="矩形 47"/>
          <p:cNvSpPr>
            <a:spLocks noChangeArrowheads="1"/>
          </p:cNvSpPr>
          <p:nvPr/>
        </p:nvSpPr>
        <p:spPr bwMode="auto">
          <a:xfrm>
            <a:off x="1270835" y="3975759"/>
            <a:ext cx="1689834" cy="102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1200" dirty="0">
                <a:solidFill>
                  <a:prstClr val="black">
                    <a:lumMod val="50000"/>
                    <a:lumOff val="50000"/>
                  </a:prst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prstClr val="black">
                  <a:lumMod val="50000"/>
                  <a:lumOff val="50000"/>
                </a:prstClr>
              </a:solidFill>
              <a:latin typeface="微软雅黑" pitchFamily="34" charset="-122"/>
              <a:ea typeface="微软雅黑" pitchFamily="34" charset="-122"/>
              <a:sym typeface="微软雅黑" pitchFamily="34" charset="-122"/>
            </a:endParaRPr>
          </a:p>
        </p:txBody>
      </p:sp>
      <p:sp>
        <p:nvSpPr>
          <p:cNvPr id="99" name="矩形 47"/>
          <p:cNvSpPr>
            <a:spLocks noChangeArrowheads="1"/>
          </p:cNvSpPr>
          <p:nvPr/>
        </p:nvSpPr>
        <p:spPr bwMode="auto">
          <a:xfrm>
            <a:off x="3902044" y="3975758"/>
            <a:ext cx="1689834" cy="102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1200" dirty="0">
                <a:solidFill>
                  <a:prstClr val="black">
                    <a:lumMod val="50000"/>
                    <a:lumOff val="50000"/>
                  </a:prst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prstClr val="black">
                  <a:lumMod val="50000"/>
                  <a:lumOff val="50000"/>
                </a:prstClr>
              </a:solidFill>
              <a:latin typeface="微软雅黑" pitchFamily="34" charset="-122"/>
              <a:ea typeface="微软雅黑" pitchFamily="34" charset="-122"/>
              <a:sym typeface="微软雅黑" pitchFamily="34" charset="-122"/>
            </a:endParaRPr>
          </a:p>
        </p:txBody>
      </p:sp>
      <p:sp>
        <p:nvSpPr>
          <p:cNvPr id="100" name="矩形 47"/>
          <p:cNvSpPr>
            <a:spLocks noChangeArrowheads="1"/>
          </p:cNvSpPr>
          <p:nvPr/>
        </p:nvSpPr>
        <p:spPr bwMode="auto">
          <a:xfrm>
            <a:off x="6528104" y="3975758"/>
            <a:ext cx="1689834" cy="102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1200" dirty="0">
                <a:solidFill>
                  <a:prstClr val="black">
                    <a:lumMod val="50000"/>
                    <a:lumOff val="50000"/>
                  </a:prst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prstClr val="black">
                  <a:lumMod val="50000"/>
                  <a:lumOff val="50000"/>
                </a:prstClr>
              </a:solidFill>
              <a:latin typeface="微软雅黑" pitchFamily="34" charset="-122"/>
              <a:ea typeface="微软雅黑" pitchFamily="34" charset="-122"/>
              <a:sym typeface="微软雅黑" pitchFamily="34" charset="-122"/>
            </a:endParaRPr>
          </a:p>
        </p:txBody>
      </p:sp>
      <p:sp>
        <p:nvSpPr>
          <p:cNvPr id="101" name="矩形 47"/>
          <p:cNvSpPr>
            <a:spLocks noChangeArrowheads="1"/>
          </p:cNvSpPr>
          <p:nvPr/>
        </p:nvSpPr>
        <p:spPr bwMode="auto">
          <a:xfrm>
            <a:off x="9120729" y="3975757"/>
            <a:ext cx="1689834" cy="102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1200" dirty="0">
                <a:solidFill>
                  <a:prstClr val="black">
                    <a:lumMod val="50000"/>
                    <a:lumOff val="50000"/>
                  </a:prst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prstClr val="black">
                  <a:lumMod val="50000"/>
                  <a:lumOff val="50000"/>
                </a:prst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843286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par>
                                <p:cTn id="12"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13" dur="1500" fill="hold"/>
                                        <p:tgtEl>
                                          <p:spTgt spid="53"/>
                                        </p:tgtEl>
                                        <p:attrNameLst>
                                          <p:attrName>ppt_x</p:attrName>
                                          <p:attrName>ppt_y</p:attrName>
                                        </p:attrNameLst>
                                      </p:cBhvr>
                                      <p:rCtr x="-42188" y="-9583"/>
                                    </p:animMotion>
                                  </p:childTnLst>
                                </p:cTn>
                              </p:par>
                              <p:par>
                                <p:cTn id="14" presetID="8" presetClass="emph" presetSubtype="0" fill="hold" nodeType="withEffect">
                                  <p:stCondLst>
                                    <p:cond delay="0"/>
                                  </p:stCondLst>
                                  <p:childTnLst>
                                    <p:animRot by="21600000">
                                      <p:cBhvr>
                                        <p:cTn id="15" dur="1500" fill="hold"/>
                                        <p:tgtEl>
                                          <p:spTgt spid="53"/>
                                        </p:tgtEl>
                                        <p:attrNameLst>
                                          <p:attrName>r</p:attrName>
                                        </p:attrNameLst>
                                      </p:cBhvr>
                                    </p:animRot>
                                  </p:childTnLst>
                                </p:cTn>
                              </p:par>
                              <p:par>
                                <p:cTn id="16" presetID="19" presetClass="entr" presetSubtype="10" fill="hold"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p:cTn id="18" dur="1500" fill="hold"/>
                                        <p:tgtEl>
                                          <p:spTgt spid="53"/>
                                        </p:tgtEl>
                                        <p:attrNameLst>
                                          <p:attrName>ppt_w</p:attrName>
                                        </p:attrNameLst>
                                      </p:cBhvr>
                                      <p:tavLst>
                                        <p:tav tm="0" fmla="#ppt_w*sin(2.5*pi*$)">
                                          <p:val>
                                            <p:fltVal val="0"/>
                                          </p:val>
                                        </p:tav>
                                        <p:tav tm="100000">
                                          <p:val>
                                            <p:fltVal val="1"/>
                                          </p:val>
                                        </p:tav>
                                      </p:tavLst>
                                    </p:anim>
                                    <p:anim calcmode="lin" valueType="num">
                                      <p:cBhvr>
                                        <p:cTn id="19" dur="1500" fill="hold"/>
                                        <p:tgtEl>
                                          <p:spTgt spid="53"/>
                                        </p:tgtEl>
                                        <p:attrNameLst>
                                          <p:attrName>ppt_h</p:attrName>
                                        </p:attrNameLst>
                                      </p:cBhvr>
                                      <p:tavLst>
                                        <p:tav tm="0">
                                          <p:val>
                                            <p:strVal val="#ppt_h"/>
                                          </p:val>
                                        </p:tav>
                                        <p:tav tm="100000">
                                          <p:val>
                                            <p:strVal val="#ppt_h"/>
                                          </p:val>
                                        </p:tav>
                                      </p:tavLst>
                                    </p:anim>
                                  </p:childTnLst>
                                </p:cTn>
                              </p:par>
                              <p:par>
                                <p:cTn id="20" presetID="32" presetClass="emph" presetSubtype="0" repeatCount="3000" fill="hold" nodeType="withEffect">
                                  <p:stCondLst>
                                    <p:cond delay="0"/>
                                  </p:stCondLst>
                                  <p:childTnLst>
                                    <p:animRot by="120000">
                                      <p:cBhvr>
                                        <p:cTn id="21" dur="25" fill="hold">
                                          <p:stCondLst>
                                            <p:cond delay="0"/>
                                          </p:stCondLst>
                                        </p:cTn>
                                        <p:tgtEl>
                                          <p:spTgt spid="53"/>
                                        </p:tgtEl>
                                        <p:attrNameLst>
                                          <p:attrName>r</p:attrName>
                                        </p:attrNameLst>
                                      </p:cBhvr>
                                    </p:animRot>
                                    <p:animRot by="-240000">
                                      <p:cBhvr>
                                        <p:cTn id="22" dur="50" fill="hold">
                                          <p:stCondLst>
                                            <p:cond delay="50"/>
                                          </p:stCondLst>
                                        </p:cTn>
                                        <p:tgtEl>
                                          <p:spTgt spid="53"/>
                                        </p:tgtEl>
                                        <p:attrNameLst>
                                          <p:attrName>r</p:attrName>
                                        </p:attrNameLst>
                                      </p:cBhvr>
                                    </p:animRot>
                                    <p:animRot by="240000">
                                      <p:cBhvr>
                                        <p:cTn id="23" dur="50" fill="hold">
                                          <p:stCondLst>
                                            <p:cond delay="100"/>
                                          </p:stCondLst>
                                        </p:cTn>
                                        <p:tgtEl>
                                          <p:spTgt spid="53"/>
                                        </p:tgtEl>
                                        <p:attrNameLst>
                                          <p:attrName>r</p:attrName>
                                        </p:attrNameLst>
                                      </p:cBhvr>
                                    </p:animRot>
                                    <p:animRot by="-240000">
                                      <p:cBhvr>
                                        <p:cTn id="24" dur="50" fill="hold">
                                          <p:stCondLst>
                                            <p:cond delay="150"/>
                                          </p:stCondLst>
                                        </p:cTn>
                                        <p:tgtEl>
                                          <p:spTgt spid="53"/>
                                        </p:tgtEl>
                                        <p:attrNameLst>
                                          <p:attrName>r</p:attrName>
                                        </p:attrNameLst>
                                      </p:cBhvr>
                                    </p:animRot>
                                    <p:animRot by="120000">
                                      <p:cBhvr>
                                        <p:cTn id="25" dur="50" fill="hold">
                                          <p:stCondLst>
                                            <p:cond delay="200"/>
                                          </p:stCondLst>
                                        </p:cTn>
                                        <p:tgtEl>
                                          <p:spTgt spid="53"/>
                                        </p:tgtEl>
                                        <p:attrNameLst>
                                          <p:attrName>r</p:attrName>
                                        </p:attrNameLst>
                                      </p:cBhvr>
                                    </p:animRot>
                                  </p:childTnLst>
                                </p:cTn>
                              </p:par>
                              <p:par>
                                <p:cTn id="26" presetID="10" presetClass="entr" presetSubtype="0" fill="hold"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par>
                                <p:cTn id="29"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30" dur="1500" fill="hold"/>
                                        <p:tgtEl>
                                          <p:spTgt spid="59"/>
                                        </p:tgtEl>
                                        <p:attrNameLst>
                                          <p:attrName>ppt_x</p:attrName>
                                          <p:attrName>ppt_y</p:attrName>
                                        </p:attrNameLst>
                                      </p:cBhvr>
                                      <p:rCtr x="-42188" y="-9583"/>
                                    </p:animMotion>
                                  </p:childTnLst>
                                </p:cTn>
                              </p:par>
                              <p:par>
                                <p:cTn id="31" presetID="8" presetClass="emph" presetSubtype="0" fill="hold" nodeType="withEffect">
                                  <p:stCondLst>
                                    <p:cond delay="0"/>
                                  </p:stCondLst>
                                  <p:childTnLst>
                                    <p:animRot by="21600000">
                                      <p:cBhvr>
                                        <p:cTn id="32" dur="1500" fill="hold"/>
                                        <p:tgtEl>
                                          <p:spTgt spid="59"/>
                                        </p:tgtEl>
                                        <p:attrNameLst>
                                          <p:attrName>r</p:attrName>
                                        </p:attrNameLst>
                                      </p:cBhvr>
                                    </p:animRot>
                                  </p:childTnLst>
                                </p:cTn>
                              </p:par>
                              <p:par>
                                <p:cTn id="33" presetID="19" presetClass="entr" presetSubtype="10" fill="hold"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1500" fill="hold"/>
                                        <p:tgtEl>
                                          <p:spTgt spid="59"/>
                                        </p:tgtEl>
                                        <p:attrNameLst>
                                          <p:attrName>ppt_w</p:attrName>
                                        </p:attrNameLst>
                                      </p:cBhvr>
                                      <p:tavLst>
                                        <p:tav tm="0" fmla="#ppt_w*sin(2.5*pi*$)">
                                          <p:val>
                                            <p:fltVal val="0"/>
                                          </p:val>
                                        </p:tav>
                                        <p:tav tm="100000">
                                          <p:val>
                                            <p:fltVal val="1"/>
                                          </p:val>
                                        </p:tav>
                                      </p:tavLst>
                                    </p:anim>
                                    <p:anim calcmode="lin" valueType="num">
                                      <p:cBhvr>
                                        <p:cTn id="36" dur="1500" fill="hold"/>
                                        <p:tgtEl>
                                          <p:spTgt spid="59"/>
                                        </p:tgtEl>
                                        <p:attrNameLst>
                                          <p:attrName>ppt_h</p:attrName>
                                        </p:attrNameLst>
                                      </p:cBhvr>
                                      <p:tavLst>
                                        <p:tav tm="0">
                                          <p:val>
                                            <p:strVal val="#ppt_h"/>
                                          </p:val>
                                        </p:tav>
                                        <p:tav tm="100000">
                                          <p:val>
                                            <p:strVal val="#ppt_h"/>
                                          </p:val>
                                        </p:tav>
                                      </p:tavLst>
                                    </p:anim>
                                  </p:childTnLst>
                                </p:cTn>
                              </p:par>
                              <p:par>
                                <p:cTn id="37" presetID="32" presetClass="emph" presetSubtype="0" repeatCount="3000" fill="hold" nodeType="withEffect">
                                  <p:stCondLst>
                                    <p:cond delay="0"/>
                                  </p:stCondLst>
                                  <p:childTnLst>
                                    <p:animRot by="120000">
                                      <p:cBhvr>
                                        <p:cTn id="38" dur="25" fill="hold">
                                          <p:stCondLst>
                                            <p:cond delay="0"/>
                                          </p:stCondLst>
                                        </p:cTn>
                                        <p:tgtEl>
                                          <p:spTgt spid="59"/>
                                        </p:tgtEl>
                                        <p:attrNameLst>
                                          <p:attrName>r</p:attrName>
                                        </p:attrNameLst>
                                      </p:cBhvr>
                                    </p:animRot>
                                    <p:animRot by="-240000">
                                      <p:cBhvr>
                                        <p:cTn id="39" dur="50" fill="hold">
                                          <p:stCondLst>
                                            <p:cond delay="50"/>
                                          </p:stCondLst>
                                        </p:cTn>
                                        <p:tgtEl>
                                          <p:spTgt spid="59"/>
                                        </p:tgtEl>
                                        <p:attrNameLst>
                                          <p:attrName>r</p:attrName>
                                        </p:attrNameLst>
                                      </p:cBhvr>
                                    </p:animRot>
                                    <p:animRot by="240000">
                                      <p:cBhvr>
                                        <p:cTn id="40" dur="50" fill="hold">
                                          <p:stCondLst>
                                            <p:cond delay="100"/>
                                          </p:stCondLst>
                                        </p:cTn>
                                        <p:tgtEl>
                                          <p:spTgt spid="59"/>
                                        </p:tgtEl>
                                        <p:attrNameLst>
                                          <p:attrName>r</p:attrName>
                                        </p:attrNameLst>
                                      </p:cBhvr>
                                    </p:animRot>
                                    <p:animRot by="-240000">
                                      <p:cBhvr>
                                        <p:cTn id="41" dur="50" fill="hold">
                                          <p:stCondLst>
                                            <p:cond delay="150"/>
                                          </p:stCondLst>
                                        </p:cTn>
                                        <p:tgtEl>
                                          <p:spTgt spid="59"/>
                                        </p:tgtEl>
                                        <p:attrNameLst>
                                          <p:attrName>r</p:attrName>
                                        </p:attrNameLst>
                                      </p:cBhvr>
                                    </p:animRot>
                                    <p:animRot by="120000">
                                      <p:cBhvr>
                                        <p:cTn id="42" dur="50" fill="hold">
                                          <p:stCondLst>
                                            <p:cond delay="200"/>
                                          </p:stCondLst>
                                        </p:cTn>
                                        <p:tgtEl>
                                          <p:spTgt spid="59"/>
                                        </p:tgtEl>
                                        <p:attrNameLst>
                                          <p:attrName>r</p:attrName>
                                        </p:attrNameLst>
                                      </p:cBhvr>
                                    </p:animRot>
                                  </p:childTnLst>
                                </p:cTn>
                              </p:par>
                              <p:par>
                                <p:cTn id="43" presetID="10" presetClass="entr" presetSubtype="0" fill="hold" nodeType="with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childTnLst>
                                </p:cTn>
                              </p:par>
                              <p:par>
                                <p:cTn id="46"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47" dur="1500" fill="hold"/>
                                        <p:tgtEl>
                                          <p:spTgt spid="65"/>
                                        </p:tgtEl>
                                        <p:attrNameLst>
                                          <p:attrName>ppt_x</p:attrName>
                                          <p:attrName>ppt_y</p:attrName>
                                        </p:attrNameLst>
                                      </p:cBhvr>
                                      <p:rCtr x="-42188" y="-9583"/>
                                    </p:animMotion>
                                  </p:childTnLst>
                                </p:cTn>
                              </p:par>
                              <p:par>
                                <p:cTn id="48" presetID="8" presetClass="emph" presetSubtype="0" fill="hold" nodeType="withEffect">
                                  <p:stCondLst>
                                    <p:cond delay="0"/>
                                  </p:stCondLst>
                                  <p:childTnLst>
                                    <p:animRot by="21600000">
                                      <p:cBhvr>
                                        <p:cTn id="49" dur="1500" fill="hold"/>
                                        <p:tgtEl>
                                          <p:spTgt spid="65"/>
                                        </p:tgtEl>
                                        <p:attrNameLst>
                                          <p:attrName>r</p:attrName>
                                        </p:attrNameLst>
                                      </p:cBhvr>
                                    </p:animRot>
                                  </p:childTnLst>
                                </p:cTn>
                              </p:par>
                              <p:par>
                                <p:cTn id="50" presetID="19" presetClass="entr" presetSubtype="10" fill="hold" nodeType="with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p:cTn id="52" dur="1500" fill="hold"/>
                                        <p:tgtEl>
                                          <p:spTgt spid="65"/>
                                        </p:tgtEl>
                                        <p:attrNameLst>
                                          <p:attrName>ppt_w</p:attrName>
                                        </p:attrNameLst>
                                      </p:cBhvr>
                                      <p:tavLst>
                                        <p:tav tm="0" fmla="#ppt_w*sin(2.5*pi*$)">
                                          <p:val>
                                            <p:fltVal val="0"/>
                                          </p:val>
                                        </p:tav>
                                        <p:tav tm="100000">
                                          <p:val>
                                            <p:fltVal val="1"/>
                                          </p:val>
                                        </p:tav>
                                      </p:tavLst>
                                    </p:anim>
                                    <p:anim calcmode="lin" valueType="num">
                                      <p:cBhvr>
                                        <p:cTn id="53" dur="1500" fill="hold"/>
                                        <p:tgtEl>
                                          <p:spTgt spid="65"/>
                                        </p:tgtEl>
                                        <p:attrNameLst>
                                          <p:attrName>ppt_h</p:attrName>
                                        </p:attrNameLst>
                                      </p:cBhvr>
                                      <p:tavLst>
                                        <p:tav tm="0">
                                          <p:val>
                                            <p:strVal val="#ppt_h"/>
                                          </p:val>
                                        </p:tav>
                                        <p:tav tm="100000">
                                          <p:val>
                                            <p:strVal val="#ppt_h"/>
                                          </p:val>
                                        </p:tav>
                                      </p:tavLst>
                                    </p:anim>
                                  </p:childTnLst>
                                </p:cTn>
                              </p:par>
                              <p:par>
                                <p:cTn id="54" presetID="32" presetClass="emph" presetSubtype="0" repeatCount="3000" fill="hold" nodeType="withEffect">
                                  <p:stCondLst>
                                    <p:cond delay="0"/>
                                  </p:stCondLst>
                                  <p:childTnLst>
                                    <p:animRot by="120000">
                                      <p:cBhvr>
                                        <p:cTn id="55" dur="25" fill="hold">
                                          <p:stCondLst>
                                            <p:cond delay="0"/>
                                          </p:stCondLst>
                                        </p:cTn>
                                        <p:tgtEl>
                                          <p:spTgt spid="65"/>
                                        </p:tgtEl>
                                        <p:attrNameLst>
                                          <p:attrName>r</p:attrName>
                                        </p:attrNameLst>
                                      </p:cBhvr>
                                    </p:animRot>
                                    <p:animRot by="-240000">
                                      <p:cBhvr>
                                        <p:cTn id="56" dur="50" fill="hold">
                                          <p:stCondLst>
                                            <p:cond delay="50"/>
                                          </p:stCondLst>
                                        </p:cTn>
                                        <p:tgtEl>
                                          <p:spTgt spid="65"/>
                                        </p:tgtEl>
                                        <p:attrNameLst>
                                          <p:attrName>r</p:attrName>
                                        </p:attrNameLst>
                                      </p:cBhvr>
                                    </p:animRot>
                                    <p:animRot by="240000">
                                      <p:cBhvr>
                                        <p:cTn id="57" dur="50" fill="hold">
                                          <p:stCondLst>
                                            <p:cond delay="100"/>
                                          </p:stCondLst>
                                        </p:cTn>
                                        <p:tgtEl>
                                          <p:spTgt spid="65"/>
                                        </p:tgtEl>
                                        <p:attrNameLst>
                                          <p:attrName>r</p:attrName>
                                        </p:attrNameLst>
                                      </p:cBhvr>
                                    </p:animRot>
                                    <p:animRot by="-240000">
                                      <p:cBhvr>
                                        <p:cTn id="58" dur="50" fill="hold">
                                          <p:stCondLst>
                                            <p:cond delay="150"/>
                                          </p:stCondLst>
                                        </p:cTn>
                                        <p:tgtEl>
                                          <p:spTgt spid="65"/>
                                        </p:tgtEl>
                                        <p:attrNameLst>
                                          <p:attrName>r</p:attrName>
                                        </p:attrNameLst>
                                      </p:cBhvr>
                                    </p:animRot>
                                    <p:animRot by="120000">
                                      <p:cBhvr>
                                        <p:cTn id="59" dur="50" fill="hold">
                                          <p:stCondLst>
                                            <p:cond delay="200"/>
                                          </p:stCondLst>
                                        </p:cTn>
                                        <p:tgtEl>
                                          <p:spTgt spid="65"/>
                                        </p:tgtEl>
                                        <p:attrNameLst>
                                          <p:attrName>r</p:attrName>
                                        </p:attrNameLst>
                                      </p:cBhvr>
                                    </p:animRot>
                                  </p:childTnLst>
                                </p:cTn>
                              </p:par>
                              <p:par>
                                <p:cTn id="60" presetID="10" presetClass="entr" presetSubtype="0" fill="hold" nodeType="with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fade">
                                      <p:cBhvr>
                                        <p:cTn id="62" dur="500"/>
                                        <p:tgtEl>
                                          <p:spTgt spid="71"/>
                                        </p:tgtEl>
                                      </p:cBhvr>
                                    </p:animEffect>
                                  </p:childTnLst>
                                </p:cTn>
                              </p:par>
                              <p:par>
                                <p:cTn id="63"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64" dur="1500" fill="hold"/>
                                        <p:tgtEl>
                                          <p:spTgt spid="71"/>
                                        </p:tgtEl>
                                        <p:attrNameLst>
                                          <p:attrName>ppt_x</p:attrName>
                                          <p:attrName>ppt_y</p:attrName>
                                        </p:attrNameLst>
                                      </p:cBhvr>
                                      <p:rCtr x="-42188" y="-9583"/>
                                    </p:animMotion>
                                  </p:childTnLst>
                                </p:cTn>
                              </p:par>
                              <p:par>
                                <p:cTn id="65" presetID="8" presetClass="emph" presetSubtype="0" fill="hold" nodeType="withEffect">
                                  <p:stCondLst>
                                    <p:cond delay="0"/>
                                  </p:stCondLst>
                                  <p:childTnLst>
                                    <p:animRot by="21600000">
                                      <p:cBhvr>
                                        <p:cTn id="66" dur="1500" fill="hold"/>
                                        <p:tgtEl>
                                          <p:spTgt spid="71"/>
                                        </p:tgtEl>
                                        <p:attrNameLst>
                                          <p:attrName>r</p:attrName>
                                        </p:attrNameLst>
                                      </p:cBhvr>
                                    </p:animRot>
                                  </p:childTnLst>
                                </p:cTn>
                              </p:par>
                              <p:par>
                                <p:cTn id="67" presetID="19" presetClass="entr" presetSubtype="10" fill="hold"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1500" fill="hold"/>
                                        <p:tgtEl>
                                          <p:spTgt spid="71"/>
                                        </p:tgtEl>
                                        <p:attrNameLst>
                                          <p:attrName>ppt_w</p:attrName>
                                        </p:attrNameLst>
                                      </p:cBhvr>
                                      <p:tavLst>
                                        <p:tav tm="0" fmla="#ppt_w*sin(2.5*pi*$)">
                                          <p:val>
                                            <p:fltVal val="0"/>
                                          </p:val>
                                        </p:tav>
                                        <p:tav tm="100000">
                                          <p:val>
                                            <p:fltVal val="1"/>
                                          </p:val>
                                        </p:tav>
                                      </p:tavLst>
                                    </p:anim>
                                    <p:anim calcmode="lin" valueType="num">
                                      <p:cBhvr>
                                        <p:cTn id="70" dur="1500" fill="hold"/>
                                        <p:tgtEl>
                                          <p:spTgt spid="71"/>
                                        </p:tgtEl>
                                        <p:attrNameLst>
                                          <p:attrName>ppt_h</p:attrName>
                                        </p:attrNameLst>
                                      </p:cBhvr>
                                      <p:tavLst>
                                        <p:tav tm="0">
                                          <p:val>
                                            <p:strVal val="#ppt_h"/>
                                          </p:val>
                                        </p:tav>
                                        <p:tav tm="100000">
                                          <p:val>
                                            <p:strVal val="#ppt_h"/>
                                          </p:val>
                                        </p:tav>
                                      </p:tavLst>
                                    </p:anim>
                                  </p:childTnLst>
                                </p:cTn>
                              </p:par>
                              <p:par>
                                <p:cTn id="71" presetID="32" presetClass="emph" presetSubtype="0" repeatCount="3000" fill="hold" nodeType="withEffect">
                                  <p:stCondLst>
                                    <p:cond delay="0"/>
                                  </p:stCondLst>
                                  <p:childTnLst>
                                    <p:animRot by="120000">
                                      <p:cBhvr>
                                        <p:cTn id="72" dur="25" fill="hold">
                                          <p:stCondLst>
                                            <p:cond delay="0"/>
                                          </p:stCondLst>
                                        </p:cTn>
                                        <p:tgtEl>
                                          <p:spTgt spid="71"/>
                                        </p:tgtEl>
                                        <p:attrNameLst>
                                          <p:attrName>r</p:attrName>
                                        </p:attrNameLst>
                                      </p:cBhvr>
                                    </p:animRot>
                                    <p:animRot by="-240000">
                                      <p:cBhvr>
                                        <p:cTn id="73" dur="50" fill="hold">
                                          <p:stCondLst>
                                            <p:cond delay="50"/>
                                          </p:stCondLst>
                                        </p:cTn>
                                        <p:tgtEl>
                                          <p:spTgt spid="71"/>
                                        </p:tgtEl>
                                        <p:attrNameLst>
                                          <p:attrName>r</p:attrName>
                                        </p:attrNameLst>
                                      </p:cBhvr>
                                    </p:animRot>
                                    <p:animRot by="240000">
                                      <p:cBhvr>
                                        <p:cTn id="74" dur="50" fill="hold">
                                          <p:stCondLst>
                                            <p:cond delay="100"/>
                                          </p:stCondLst>
                                        </p:cTn>
                                        <p:tgtEl>
                                          <p:spTgt spid="71"/>
                                        </p:tgtEl>
                                        <p:attrNameLst>
                                          <p:attrName>r</p:attrName>
                                        </p:attrNameLst>
                                      </p:cBhvr>
                                    </p:animRot>
                                    <p:animRot by="-240000">
                                      <p:cBhvr>
                                        <p:cTn id="75" dur="50" fill="hold">
                                          <p:stCondLst>
                                            <p:cond delay="150"/>
                                          </p:stCondLst>
                                        </p:cTn>
                                        <p:tgtEl>
                                          <p:spTgt spid="71"/>
                                        </p:tgtEl>
                                        <p:attrNameLst>
                                          <p:attrName>r</p:attrName>
                                        </p:attrNameLst>
                                      </p:cBhvr>
                                    </p:animRot>
                                    <p:animRot by="120000">
                                      <p:cBhvr>
                                        <p:cTn id="76" dur="50" fill="hold">
                                          <p:stCondLst>
                                            <p:cond delay="200"/>
                                          </p:stCondLst>
                                        </p:cTn>
                                        <p:tgtEl>
                                          <p:spTgt spid="71"/>
                                        </p:tgtEl>
                                        <p:attrNameLst>
                                          <p:attrName>r</p:attrName>
                                        </p:attrNameLst>
                                      </p:cBhvr>
                                    </p:animRot>
                                  </p:childTnLst>
                                </p:cTn>
                              </p:par>
                            </p:childTnLst>
                          </p:cTn>
                        </p:par>
                        <p:par>
                          <p:cTn id="77" fill="hold">
                            <p:stCondLst>
                              <p:cond delay="2000"/>
                            </p:stCondLst>
                            <p:childTnLst>
                              <p:par>
                                <p:cTn id="78" presetID="31" presetClass="entr" presetSubtype="0" fill="hold" nodeType="afterEffect">
                                  <p:stCondLst>
                                    <p:cond delay="0"/>
                                  </p:stCondLst>
                                  <p:childTnLst>
                                    <p:set>
                                      <p:cBhvr>
                                        <p:cTn id="79" dur="1" fill="hold">
                                          <p:stCondLst>
                                            <p:cond delay="0"/>
                                          </p:stCondLst>
                                        </p:cTn>
                                        <p:tgtEl>
                                          <p:spTgt spid="81"/>
                                        </p:tgtEl>
                                        <p:attrNameLst>
                                          <p:attrName>style.visibility</p:attrName>
                                        </p:attrNameLst>
                                      </p:cBhvr>
                                      <p:to>
                                        <p:strVal val="visible"/>
                                      </p:to>
                                    </p:set>
                                    <p:anim calcmode="lin" valueType="num">
                                      <p:cBhvr>
                                        <p:cTn id="80" dur="1000" fill="hold"/>
                                        <p:tgtEl>
                                          <p:spTgt spid="81"/>
                                        </p:tgtEl>
                                        <p:attrNameLst>
                                          <p:attrName>ppt_w</p:attrName>
                                        </p:attrNameLst>
                                      </p:cBhvr>
                                      <p:tavLst>
                                        <p:tav tm="0">
                                          <p:val>
                                            <p:fltVal val="0"/>
                                          </p:val>
                                        </p:tav>
                                        <p:tav tm="100000">
                                          <p:val>
                                            <p:strVal val="#ppt_w"/>
                                          </p:val>
                                        </p:tav>
                                      </p:tavLst>
                                    </p:anim>
                                    <p:anim calcmode="lin" valueType="num">
                                      <p:cBhvr>
                                        <p:cTn id="81" dur="1000" fill="hold"/>
                                        <p:tgtEl>
                                          <p:spTgt spid="81"/>
                                        </p:tgtEl>
                                        <p:attrNameLst>
                                          <p:attrName>ppt_h</p:attrName>
                                        </p:attrNameLst>
                                      </p:cBhvr>
                                      <p:tavLst>
                                        <p:tav tm="0">
                                          <p:val>
                                            <p:fltVal val="0"/>
                                          </p:val>
                                        </p:tav>
                                        <p:tav tm="100000">
                                          <p:val>
                                            <p:strVal val="#ppt_h"/>
                                          </p:val>
                                        </p:tav>
                                      </p:tavLst>
                                    </p:anim>
                                    <p:anim calcmode="lin" valueType="num">
                                      <p:cBhvr>
                                        <p:cTn id="82" dur="1000" fill="hold"/>
                                        <p:tgtEl>
                                          <p:spTgt spid="81"/>
                                        </p:tgtEl>
                                        <p:attrNameLst>
                                          <p:attrName>style.rotation</p:attrName>
                                        </p:attrNameLst>
                                      </p:cBhvr>
                                      <p:tavLst>
                                        <p:tav tm="0">
                                          <p:val>
                                            <p:fltVal val="90"/>
                                          </p:val>
                                        </p:tav>
                                        <p:tav tm="100000">
                                          <p:val>
                                            <p:fltVal val="0"/>
                                          </p:val>
                                        </p:tav>
                                      </p:tavLst>
                                    </p:anim>
                                    <p:animEffect transition="in" filter="fade">
                                      <p:cBhvr>
                                        <p:cTn id="83" dur="1000"/>
                                        <p:tgtEl>
                                          <p:spTgt spid="81"/>
                                        </p:tgtEl>
                                      </p:cBhvr>
                                    </p:animEffect>
                                  </p:childTnLst>
                                </p:cTn>
                              </p:par>
                              <p:par>
                                <p:cTn id="84" presetID="31" presetClass="entr" presetSubtype="0" fill="hold" nodeType="withEffect">
                                  <p:stCondLst>
                                    <p:cond delay="0"/>
                                  </p:stCondLst>
                                  <p:childTnLst>
                                    <p:set>
                                      <p:cBhvr>
                                        <p:cTn id="85" dur="1" fill="hold">
                                          <p:stCondLst>
                                            <p:cond delay="0"/>
                                          </p:stCondLst>
                                        </p:cTn>
                                        <p:tgtEl>
                                          <p:spTgt spid="87"/>
                                        </p:tgtEl>
                                        <p:attrNameLst>
                                          <p:attrName>style.visibility</p:attrName>
                                        </p:attrNameLst>
                                      </p:cBhvr>
                                      <p:to>
                                        <p:strVal val="visible"/>
                                      </p:to>
                                    </p:set>
                                    <p:anim calcmode="lin" valueType="num">
                                      <p:cBhvr>
                                        <p:cTn id="86" dur="1000" fill="hold"/>
                                        <p:tgtEl>
                                          <p:spTgt spid="87"/>
                                        </p:tgtEl>
                                        <p:attrNameLst>
                                          <p:attrName>ppt_w</p:attrName>
                                        </p:attrNameLst>
                                      </p:cBhvr>
                                      <p:tavLst>
                                        <p:tav tm="0">
                                          <p:val>
                                            <p:fltVal val="0"/>
                                          </p:val>
                                        </p:tav>
                                        <p:tav tm="100000">
                                          <p:val>
                                            <p:strVal val="#ppt_w"/>
                                          </p:val>
                                        </p:tav>
                                      </p:tavLst>
                                    </p:anim>
                                    <p:anim calcmode="lin" valueType="num">
                                      <p:cBhvr>
                                        <p:cTn id="87" dur="1000" fill="hold"/>
                                        <p:tgtEl>
                                          <p:spTgt spid="87"/>
                                        </p:tgtEl>
                                        <p:attrNameLst>
                                          <p:attrName>ppt_h</p:attrName>
                                        </p:attrNameLst>
                                      </p:cBhvr>
                                      <p:tavLst>
                                        <p:tav tm="0">
                                          <p:val>
                                            <p:fltVal val="0"/>
                                          </p:val>
                                        </p:tav>
                                        <p:tav tm="100000">
                                          <p:val>
                                            <p:strVal val="#ppt_h"/>
                                          </p:val>
                                        </p:tav>
                                      </p:tavLst>
                                    </p:anim>
                                    <p:anim calcmode="lin" valueType="num">
                                      <p:cBhvr>
                                        <p:cTn id="88" dur="1000" fill="hold"/>
                                        <p:tgtEl>
                                          <p:spTgt spid="87"/>
                                        </p:tgtEl>
                                        <p:attrNameLst>
                                          <p:attrName>style.rotation</p:attrName>
                                        </p:attrNameLst>
                                      </p:cBhvr>
                                      <p:tavLst>
                                        <p:tav tm="0">
                                          <p:val>
                                            <p:fltVal val="90"/>
                                          </p:val>
                                        </p:tav>
                                        <p:tav tm="100000">
                                          <p:val>
                                            <p:fltVal val="0"/>
                                          </p:val>
                                        </p:tav>
                                      </p:tavLst>
                                    </p:anim>
                                    <p:animEffect transition="in" filter="fade">
                                      <p:cBhvr>
                                        <p:cTn id="89" dur="1000"/>
                                        <p:tgtEl>
                                          <p:spTgt spid="87"/>
                                        </p:tgtEl>
                                      </p:cBhvr>
                                    </p:animEffect>
                                  </p:childTnLst>
                                </p:cTn>
                              </p:par>
                              <p:par>
                                <p:cTn id="90" presetID="31" presetClass="entr" presetSubtype="0" fill="hold" nodeType="with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1000" fill="hold"/>
                                        <p:tgtEl>
                                          <p:spTgt spid="90"/>
                                        </p:tgtEl>
                                        <p:attrNameLst>
                                          <p:attrName>ppt_w</p:attrName>
                                        </p:attrNameLst>
                                      </p:cBhvr>
                                      <p:tavLst>
                                        <p:tav tm="0">
                                          <p:val>
                                            <p:fltVal val="0"/>
                                          </p:val>
                                        </p:tav>
                                        <p:tav tm="100000">
                                          <p:val>
                                            <p:strVal val="#ppt_w"/>
                                          </p:val>
                                        </p:tav>
                                      </p:tavLst>
                                    </p:anim>
                                    <p:anim calcmode="lin" valueType="num">
                                      <p:cBhvr>
                                        <p:cTn id="93" dur="1000" fill="hold"/>
                                        <p:tgtEl>
                                          <p:spTgt spid="90"/>
                                        </p:tgtEl>
                                        <p:attrNameLst>
                                          <p:attrName>ppt_h</p:attrName>
                                        </p:attrNameLst>
                                      </p:cBhvr>
                                      <p:tavLst>
                                        <p:tav tm="0">
                                          <p:val>
                                            <p:fltVal val="0"/>
                                          </p:val>
                                        </p:tav>
                                        <p:tav tm="100000">
                                          <p:val>
                                            <p:strVal val="#ppt_h"/>
                                          </p:val>
                                        </p:tav>
                                      </p:tavLst>
                                    </p:anim>
                                    <p:anim calcmode="lin" valueType="num">
                                      <p:cBhvr>
                                        <p:cTn id="94" dur="1000" fill="hold"/>
                                        <p:tgtEl>
                                          <p:spTgt spid="90"/>
                                        </p:tgtEl>
                                        <p:attrNameLst>
                                          <p:attrName>style.rotation</p:attrName>
                                        </p:attrNameLst>
                                      </p:cBhvr>
                                      <p:tavLst>
                                        <p:tav tm="0">
                                          <p:val>
                                            <p:fltVal val="90"/>
                                          </p:val>
                                        </p:tav>
                                        <p:tav tm="100000">
                                          <p:val>
                                            <p:fltVal val="0"/>
                                          </p:val>
                                        </p:tav>
                                      </p:tavLst>
                                    </p:anim>
                                    <p:animEffect transition="in" filter="fade">
                                      <p:cBhvr>
                                        <p:cTn id="95" dur="1000"/>
                                        <p:tgtEl>
                                          <p:spTgt spid="90"/>
                                        </p:tgtEl>
                                      </p:cBhvr>
                                    </p:animEffect>
                                  </p:childTnLst>
                                </p:cTn>
                              </p:par>
                              <p:par>
                                <p:cTn id="96" presetID="31" presetClass="entr" presetSubtype="0" fill="hold" nodeType="withEffect">
                                  <p:stCondLst>
                                    <p:cond delay="0"/>
                                  </p:stCondLst>
                                  <p:childTnLst>
                                    <p:set>
                                      <p:cBhvr>
                                        <p:cTn id="97" dur="1" fill="hold">
                                          <p:stCondLst>
                                            <p:cond delay="0"/>
                                          </p:stCondLst>
                                        </p:cTn>
                                        <p:tgtEl>
                                          <p:spTgt spid="95"/>
                                        </p:tgtEl>
                                        <p:attrNameLst>
                                          <p:attrName>style.visibility</p:attrName>
                                        </p:attrNameLst>
                                      </p:cBhvr>
                                      <p:to>
                                        <p:strVal val="visible"/>
                                      </p:to>
                                    </p:set>
                                    <p:anim calcmode="lin" valueType="num">
                                      <p:cBhvr>
                                        <p:cTn id="98" dur="1000" fill="hold"/>
                                        <p:tgtEl>
                                          <p:spTgt spid="95"/>
                                        </p:tgtEl>
                                        <p:attrNameLst>
                                          <p:attrName>ppt_w</p:attrName>
                                        </p:attrNameLst>
                                      </p:cBhvr>
                                      <p:tavLst>
                                        <p:tav tm="0">
                                          <p:val>
                                            <p:fltVal val="0"/>
                                          </p:val>
                                        </p:tav>
                                        <p:tav tm="100000">
                                          <p:val>
                                            <p:strVal val="#ppt_w"/>
                                          </p:val>
                                        </p:tav>
                                      </p:tavLst>
                                    </p:anim>
                                    <p:anim calcmode="lin" valueType="num">
                                      <p:cBhvr>
                                        <p:cTn id="99" dur="1000" fill="hold"/>
                                        <p:tgtEl>
                                          <p:spTgt spid="95"/>
                                        </p:tgtEl>
                                        <p:attrNameLst>
                                          <p:attrName>ppt_h</p:attrName>
                                        </p:attrNameLst>
                                      </p:cBhvr>
                                      <p:tavLst>
                                        <p:tav tm="0">
                                          <p:val>
                                            <p:fltVal val="0"/>
                                          </p:val>
                                        </p:tav>
                                        <p:tav tm="100000">
                                          <p:val>
                                            <p:strVal val="#ppt_h"/>
                                          </p:val>
                                        </p:tav>
                                      </p:tavLst>
                                    </p:anim>
                                    <p:anim calcmode="lin" valueType="num">
                                      <p:cBhvr>
                                        <p:cTn id="100" dur="1000" fill="hold"/>
                                        <p:tgtEl>
                                          <p:spTgt spid="95"/>
                                        </p:tgtEl>
                                        <p:attrNameLst>
                                          <p:attrName>style.rotation</p:attrName>
                                        </p:attrNameLst>
                                      </p:cBhvr>
                                      <p:tavLst>
                                        <p:tav tm="0">
                                          <p:val>
                                            <p:fltVal val="90"/>
                                          </p:val>
                                        </p:tav>
                                        <p:tav tm="100000">
                                          <p:val>
                                            <p:fltVal val="0"/>
                                          </p:val>
                                        </p:tav>
                                      </p:tavLst>
                                    </p:anim>
                                    <p:animEffect transition="in" filter="fade">
                                      <p:cBhvr>
                                        <p:cTn id="101" dur="1000"/>
                                        <p:tgtEl>
                                          <p:spTgt spid="95"/>
                                        </p:tgtEl>
                                      </p:cBhvr>
                                    </p:animEffect>
                                  </p:childTnLst>
                                </p:cTn>
                              </p:par>
                            </p:childTnLst>
                          </p:cTn>
                        </p:par>
                        <p:par>
                          <p:cTn id="102" fill="hold">
                            <p:stCondLst>
                              <p:cond delay="3000"/>
                            </p:stCondLst>
                            <p:childTnLst>
                              <p:par>
                                <p:cTn id="103" presetID="14" presetClass="entr" presetSubtype="10" fill="hold" grpId="0" nodeType="afterEffect">
                                  <p:stCondLst>
                                    <p:cond delay="0"/>
                                  </p:stCondLst>
                                  <p:childTnLst>
                                    <p:set>
                                      <p:cBhvr>
                                        <p:cTn id="104" dur="1" fill="hold">
                                          <p:stCondLst>
                                            <p:cond delay="0"/>
                                          </p:stCondLst>
                                        </p:cTn>
                                        <p:tgtEl>
                                          <p:spTgt spid="77"/>
                                        </p:tgtEl>
                                        <p:attrNameLst>
                                          <p:attrName>style.visibility</p:attrName>
                                        </p:attrNameLst>
                                      </p:cBhvr>
                                      <p:to>
                                        <p:strVal val="visible"/>
                                      </p:to>
                                    </p:set>
                                    <p:animEffect transition="in" filter="randombar(horizontal)">
                                      <p:cBhvr>
                                        <p:cTn id="105" dur="500"/>
                                        <p:tgtEl>
                                          <p:spTgt spid="77"/>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78"/>
                                        </p:tgtEl>
                                        <p:attrNameLst>
                                          <p:attrName>style.visibility</p:attrName>
                                        </p:attrNameLst>
                                      </p:cBhvr>
                                      <p:to>
                                        <p:strVal val="visible"/>
                                      </p:to>
                                    </p:set>
                                    <p:animEffect transition="in" filter="randombar(horizontal)">
                                      <p:cBhvr>
                                        <p:cTn id="108" dur="500"/>
                                        <p:tgtEl>
                                          <p:spTgt spid="78"/>
                                        </p:tgtEl>
                                      </p:cBhvr>
                                    </p:animEffect>
                                  </p:childTnLst>
                                </p:cTn>
                              </p:par>
                              <p:par>
                                <p:cTn id="109" presetID="14" presetClass="entr" presetSubtype="10" fill="hold" grpId="0" nodeType="withEffect">
                                  <p:stCondLst>
                                    <p:cond delay="0"/>
                                  </p:stCondLst>
                                  <p:childTnLst>
                                    <p:set>
                                      <p:cBhvr>
                                        <p:cTn id="110" dur="1" fill="hold">
                                          <p:stCondLst>
                                            <p:cond delay="0"/>
                                          </p:stCondLst>
                                        </p:cTn>
                                        <p:tgtEl>
                                          <p:spTgt spid="79"/>
                                        </p:tgtEl>
                                        <p:attrNameLst>
                                          <p:attrName>style.visibility</p:attrName>
                                        </p:attrNameLst>
                                      </p:cBhvr>
                                      <p:to>
                                        <p:strVal val="visible"/>
                                      </p:to>
                                    </p:set>
                                    <p:animEffect transition="in" filter="randombar(horizontal)">
                                      <p:cBhvr>
                                        <p:cTn id="111" dur="500"/>
                                        <p:tgtEl>
                                          <p:spTgt spid="79"/>
                                        </p:tgtEl>
                                      </p:cBhvr>
                                    </p:animEffect>
                                  </p:childTnLst>
                                </p:cTn>
                              </p:par>
                              <p:par>
                                <p:cTn id="112" presetID="14" presetClass="entr" presetSubtype="10" fill="hold" grpId="0" nodeType="withEffect">
                                  <p:stCondLst>
                                    <p:cond delay="0"/>
                                  </p:stCondLst>
                                  <p:childTnLst>
                                    <p:set>
                                      <p:cBhvr>
                                        <p:cTn id="113" dur="1" fill="hold">
                                          <p:stCondLst>
                                            <p:cond delay="0"/>
                                          </p:stCondLst>
                                        </p:cTn>
                                        <p:tgtEl>
                                          <p:spTgt spid="80"/>
                                        </p:tgtEl>
                                        <p:attrNameLst>
                                          <p:attrName>style.visibility</p:attrName>
                                        </p:attrNameLst>
                                      </p:cBhvr>
                                      <p:to>
                                        <p:strVal val="visible"/>
                                      </p:to>
                                    </p:set>
                                    <p:animEffect transition="in" filter="randombar(horizontal)">
                                      <p:cBhvr>
                                        <p:cTn id="114" dur="500"/>
                                        <p:tgtEl>
                                          <p:spTgt spid="80"/>
                                        </p:tgtEl>
                                      </p:cBhvr>
                                    </p:animEffect>
                                  </p:childTnLst>
                                </p:cTn>
                              </p:par>
                              <p:par>
                                <p:cTn id="115" presetID="14" presetClass="entr" presetSubtype="10" fill="hold" grpId="0" nodeType="withEffect">
                                  <p:stCondLst>
                                    <p:cond delay="0"/>
                                  </p:stCondLst>
                                  <p:childTnLst>
                                    <p:set>
                                      <p:cBhvr>
                                        <p:cTn id="116" dur="1" fill="hold">
                                          <p:stCondLst>
                                            <p:cond delay="0"/>
                                          </p:stCondLst>
                                        </p:cTn>
                                        <p:tgtEl>
                                          <p:spTgt spid="98"/>
                                        </p:tgtEl>
                                        <p:attrNameLst>
                                          <p:attrName>style.visibility</p:attrName>
                                        </p:attrNameLst>
                                      </p:cBhvr>
                                      <p:to>
                                        <p:strVal val="visible"/>
                                      </p:to>
                                    </p:set>
                                    <p:animEffect transition="in" filter="randombar(horizontal)">
                                      <p:cBhvr>
                                        <p:cTn id="117" dur="500"/>
                                        <p:tgtEl>
                                          <p:spTgt spid="98"/>
                                        </p:tgtEl>
                                      </p:cBhvr>
                                    </p:animEffect>
                                  </p:childTnLst>
                                </p:cTn>
                              </p:par>
                              <p:par>
                                <p:cTn id="118" presetID="14" presetClass="entr" presetSubtype="10" fill="hold" grpId="0" nodeType="withEffect">
                                  <p:stCondLst>
                                    <p:cond delay="0"/>
                                  </p:stCondLst>
                                  <p:childTnLst>
                                    <p:set>
                                      <p:cBhvr>
                                        <p:cTn id="119" dur="1" fill="hold">
                                          <p:stCondLst>
                                            <p:cond delay="0"/>
                                          </p:stCondLst>
                                        </p:cTn>
                                        <p:tgtEl>
                                          <p:spTgt spid="99"/>
                                        </p:tgtEl>
                                        <p:attrNameLst>
                                          <p:attrName>style.visibility</p:attrName>
                                        </p:attrNameLst>
                                      </p:cBhvr>
                                      <p:to>
                                        <p:strVal val="visible"/>
                                      </p:to>
                                    </p:set>
                                    <p:animEffect transition="in" filter="randombar(horizontal)">
                                      <p:cBhvr>
                                        <p:cTn id="120" dur="500"/>
                                        <p:tgtEl>
                                          <p:spTgt spid="99"/>
                                        </p:tgtEl>
                                      </p:cBhvr>
                                    </p:animEffect>
                                  </p:childTnLst>
                                </p:cTn>
                              </p:par>
                              <p:par>
                                <p:cTn id="121" presetID="14" presetClass="entr" presetSubtype="10" fill="hold" grpId="0" nodeType="withEffect">
                                  <p:stCondLst>
                                    <p:cond delay="0"/>
                                  </p:stCondLst>
                                  <p:childTnLst>
                                    <p:set>
                                      <p:cBhvr>
                                        <p:cTn id="122" dur="1" fill="hold">
                                          <p:stCondLst>
                                            <p:cond delay="0"/>
                                          </p:stCondLst>
                                        </p:cTn>
                                        <p:tgtEl>
                                          <p:spTgt spid="100"/>
                                        </p:tgtEl>
                                        <p:attrNameLst>
                                          <p:attrName>style.visibility</p:attrName>
                                        </p:attrNameLst>
                                      </p:cBhvr>
                                      <p:to>
                                        <p:strVal val="visible"/>
                                      </p:to>
                                    </p:set>
                                    <p:animEffect transition="in" filter="randombar(horizontal)">
                                      <p:cBhvr>
                                        <p:cTn id="123" dur="500"/>
                                        <p:tgtEl>
                                          <p:spTgt spid="100"/>
                                        </p:tgtEl>
                                      </p:cBhvr>
                                    </p:animEffect>
                                  </p:childTnLst>
                                </p:cTn>
                              </p:par>
                              <p:par>
                                <p:cTn id="124" presetID="14" presetClass="entr" presetSubtype="10" fill="hold" grpId="0" nodeType="withEffect">
                                  <p:stCondLst>
                                    <p:cond delay="0"/>
                                  </p:stCondLst>
                                  <p:childTnLst>
                                    <p:set>
                                      <p:cBhvr>
                                        <p:cTn id="125" dur="1" fill="hold">
                                          <p:stCondLst>
                                            <p:cond delay="0"/>
                                          </p:stCondLst>
                                        </p:cTn>
                                        <p:tgtEl>
                                          <p:spTgt spid="101"/>
                                        </p:tgtEl>
                                        <p:attrNameLst>
                                          <p:attrName>style.visibility</p:attrName>
                                        </p:attrNameLst>
                                      </p:cBhvr>
                                      <p:to>
                                        <p:strVal val="visible"/>
                                      </p:to>
                                    </p:set>
                                    <p:animEffect transition="in" filter="randombar(horizontal)">
                                      <p:cBhvr>
                                        <p:cTn id="12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7" grpId="0"/>
      <p:bldP spid="78" grpId="0"/>
      <p:bldP spid="79" grpId="0"/>
      <p:bldP spid="80" grpId="0"/>
      <p:bldP spid="98" grpId="0"/>
      <p:bldP spid="99" grpId="0"/>
      <p:bldP spid="100" grpId="0"/>
      <p:bldP spid="10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03</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成功项目展示</a:t>
            </a:r>
            <a:endParaRPr lang="zh-CN" altLang="en-US" dirty="0">
              <a:blipFill>
                <a:blip r:embed="rId3"/>
                <a:stretch>
                  <a:fillRect/>
                </a:stretch>
              </a:blipFill>
            </a:endParaRPr>
          </a:p>
        </p:txBody>
      </p:sp>
      <p:grpSp>
        <p:nvGrpSpPr>
          <p:cNvPr id="4" name="组合 3"/>
          <p:cNvGrpSpPr/>
          <p:nvPr/>
        </p:nvGrpSpPr>
        <p:grpSpPr>
          <a:xfrm>
            <a:off x="3977885" y="1589809"/>
            <a:ext cx="1700243" cy="1701808"/>
            <a:chOff x="3288482" y="1250827"/>
            <a:chExt cx="1700022" cy="1702202"/>
          </a:xfrm>
        </p:grpSpPr>
        <p:grpSp>
          <p:nvGrpSpPr>
            <p:cNvPr id="5" name="组合 4"/>
            <p:cNvGrpSpPr/>
            <p:nvPr/>
          </p:nvGrpSpPr>
          <p:grpSpPr>
            <a:xfrm>
              <a:off x="3288482" y="1250827"/>
              <a:ext cx="1700022" cy="1702202"/>
              <a:chOff x="661303" y="454074"/>
              <a:chExt cx="2476499" cy="2479675"/>
            </a:xfrm>
          </p:grpSpPr>
          <p:sp>
            <p:nvSpPr>
              <p:cNvPr id="8"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72"/>
              <p:cNvSpPr>
                <a:spLocks/>
              </p:cNvSpPr>
              <p:nvPr/>
            </p:nvSpPr>
            <p:spPr bwMode="auto">
              <a:xfrm>
                <a:off x="742769" y="536624"/>
                <a:ext cx="2362200" cy="2365375"/>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blipFill>
                <a:blip r:embed="rId4"/>
                <a:stretch>
                  <a:fillRect/>
                </a:stretch>
              </a:blipFill>
              <a:ln w="25400">
                <a:gradFill flip="none" rotWithShape="1">
                  <a:gsLst>
                    <a:gs pos="0">
                      <a:schemeClr val="bg1">
                        <a:lumMod val="65000"/>
                      </a:schemeClr>
                    </a:gs>
                    <a:gs pos="100000">
                      <a:schemeClr val="bg1"/>
                    </a:gs>
                  </a:gsLst>
                  <a:lin ang="2700000" scaled="1"/>
                  <a:tileRect/>
                </a:gradFill>
                <a:round/>
                <a:headEnd/>
                <a:tailEnd/>
              </a:ln>
              <a:effectLst>
                <a:innerShdw blurRad="1143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 name="Freeform 96"/>
            <p:cNvSpPr>
              <a:spLocks noEditPoints="1"/>
            </p:cNvSpPr>
            <p:nvPr/>
          </p:nvSpPr>
          <p:spPr bwMode="auto">
            <a:xfrm>
              <a:off x="4080842" y="1672552"/>
              <a:ext cx="300774" cy="326926"/>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文本框 180"/>
            <p:cNvSpPr txBox="1"/>
            <p:nvPr/>
          </p:nvSpPr>
          <p:spPr>
            <a:xfrm>
              <a:off x="3567850" y="2139967"/>
              <a:ext cx="1328580" cy="383702"/>
            </a:xfrm>
            <a:prstGeom prst="rect">
              <a:avLst/>
            </a:prstGeom>
            <a:noFill/>
          </p:spPr>
          <p:txBody>
            <a:bodyPr wrap="square" rtlCol="0">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nvGrpSpPr>
          <p:cNvPr id="10" name="组合 9"/>
          <p:cNvGrpSpPr/>
          <p:nvPr/>
        </p:nvGrpSpPr>
        <p:grpSpPr>
          <a:xfrm>
            <a:off x="6547209" y="1589809"/>
            <a:ext cx="1700243" cy="1701808"/>
            <a:chOff x="7203496" y="1250827"/>
            <a:chExt cx="1700022" cy="1702202"/>
          </a:xfrm>
        </p:grpSpPr>
        <p:grpSp>
          <p:nvGrpSpPr>
            <p:cNvPr id="11" name="组合 10"/>
            <p:cNvGrpSpPr/>
            <p:nvPr/>
          </p:nvGrpSpPr>
          <p:grpSpPr>
            <a:xfrm flipH="1">
              <a:off x="7203496" y="1250827"/>
              <a:ext cx="1700022" cy="1702202"/>
              <a:chOff x="661303" y="454074"/>
              <a:chExt cx="2476499" cy="2479675"/>
            </a:xfrm>
          </p:grpSpPr>
          <p:sp>
            <p:nvSpPr>
              <p:cNvPr id="14"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72"/>
              <p:cNvSpPr>
                <a:spLocks/>
              </p:cNvSpPr>
              <p:nvPr/>
            </p:nvSpPr>
            <p:spPr bwMode="auto">
              <a:xfrm>
                <a:off x="742769" y="536624"/>
                <a:ext cx="2362200" cy="2365375"/>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blipFill>
                <a:blip r:embed="rId4"/>
                <a:stretch>
                  <a:fillRect/>
                </a:stretch>
              </a:blipFill>
              <a:ln w="25400">
                <a:gradFill flip="none" rotWithShape="1">
                  <a:gsLst>
                    <a:gs pos="0">
                      <a:schemeClr val="bg1">
                        <a:lumMod val="65000"/>
                      </a:schemeClr>
                    </a:gs>
                    <a:gs pos="100000">
                      <a:schemeClr val="bg1"/>
                    </a:gs>
                  </a:gsLst>
                  <a:lin ang="8100000" scaled="0"/>
                  <a:tileRect/>
                </a:gradFill>
                <a:round/>
                <a:headEnd/>
                <a:tailEnd/>
              </a:ln>
              <a:effectLst>
                <a:innerShdw blurRad="1016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2" name="Freeform 100"/>
            <p:cNvSpPr>
              <a:spLocks noEditPoints="1"/>
            </p:cNvSpPr>
            <p:nvPr/>
          </p:nvSpPr>
          <p:spPr bwMode="auto">
            <a:xfrm>
              <a:off x="7805318" y="1676366"/>
              <a:ext cx="297504" cy="319299"/>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文本框 182"/>
            <p:cNvSpPr txBox="1"/>
            <p:nvPr/>
          </p:nvSpPr>
          <p:spPr>
            <a:xfrm>
              <a:off x="7360090" y="2139967"/>
              <a:ext cx="1328580" cy="383702"/>
            </a:xfrm>
            <a:prstGeom prst="rect">
              <a:avLst/>
            </a:prstGeom>
            <a:noFill/>
          </p:spPr>
          <p:txBody>
            <a:bodyPr wrap="square" rtlCol="0">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nvGrpSpPr>
          <p:cNvPr id="16" name="组合 15"/>
          <p:cNvGrpSpPr/>
          <p:nvPr/>
        </p:nvGrpSpPr>
        <p:grpSpPr>
          <a:xfrm>
            <a:off x="3927728" y="4085186"/>
            <a:ext cx="1679536" cy="1676750"/>
            <a:chOff x="3393886" y="4318414"/>
            <a:chExt cx="1679317" cy="1677138"/>
          </a:xfrm>
        </p:grpSpPr>
        <p:grpSp>
          <p:nvGrpSpPr>
            <p:cNvPr id="17" name="组合 16"/>
            <p:cNvGrpSpPr/>
            <p:nvPr/>
          </p:nvGrpSpPr>
          <p:grpSpPr>
            <a:xfrm>
              <a:off x="3393886" y="4318414"/>
              <a:ext cx="1679317" cy="1677138"/>
              <a:chOff x="2097688" y="3956967"/>
              <a:chExt cx="2446337" cy="2443163"/>
            </a:xfrm>
          </p:grpSpPr>
          <p:sp>
            <p:nvSpPr>
              <p:cNvPr id="20" name="Oval 52"/>
              <p:cNvSpPr>
                <a:spLocks noChangeArrowheads="1"/>
              </p:cNvSpPr>
              <p:nvPr/>
            </p:nvSpPr>
            <p:spPr bwMode="auto">
              <a:xfrm>
                <a:off x="2097688" y="3956967"/>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Oval 62"/>
              <p:cNvSpPr>
                <a:spLocks noChangeArrowheads="1"/>
              </p:cNvSpPr>
              <p:nvPr/>
            </p:nvSpPr>
            <p:spPr bwMode="auto">
              <a:xfrm>
                <a:off x="2184213" y="4033557"/>
                <a:ext cx="2284413" cy="2284413"/>
              </a:xfrm>
              <a:prstGeom prst="ellipse">
                <a:avLst/>
              </a:prstGeom>
              <a:blipFill>
                <a:blip r:embed="rId4"/>
                <a:stretch>
                  <a:fillRect/>
                </a:stretch>
              </a:blip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8" name="Freeform 104"/>
            <p:cNvSpPr>
              <a:spLocks noEditPoints="1"/>
            </p:cNvSpPr>
            <p:nvPr/>
          </p:nvSpPr>
          <p:spPr bwMode="auto">
            <a:xfrm>
              <a:off x="4041611" y="4708733"/>
              <a:ext cx="379236" cy="259362"/>
            </a:xfrm>
            <a:custGeom>
              <a:avLst/>
              <a:gdLst>
                <a:gd name="T0" fmla="*/ 11 w 144"/>
                <a:gd name="T1" fmla="*/ 19 h 98"/>
                <a:gd name="T2" fmla="*/ 21 w 144"/>
                <a:gd name="T3" fmla="*/ 83 h 98"/>
                <a:gd name="T4" fmla="*/ 144 w 144"/>
                <a:gd name="T5" fmla="*/ 64 h 98"/>
                <a:gd name="T6" fmla="*/ 134 w 144"/>
                <a:gd name="T7" fmla="*/ 0 h 98"/>
                <a:gd name="T8" fmla="*/ 11 w 144"/>
                <a:gd name="T9" fmla="*/ 19 h 98"/>
                <a:gd name="T10" fmla="*/ 81 w 144"/>
                <a:gd name="T11" fmla="*/ 64 h 98"/>
                <a:gd name="T12" fmla="*/ 55 w 144"/>
                <a:gd name="T13" fmla="*/ 45 h 98"/>
                <a:gd name="T14" fmla="*/ 74 w 144"/>
                <a:gd name="T15" fmla="*/ 19 h 98"/>
                <a:gd name="T16" fmla="*/ 100 w 144"/>
                <a:gd name="T17" fmla="*/ 38 h 98"/>
                <a:gd name="T18" fmla="*/ 81 w 144"/>
                <a:gd name="T19" fmla="*/ 64 h 98"/>
                <a:gd name="T20" fmla="*/ 8 w 144"/>
                <a:gd name="T21" fmla="*/ 27 h 98"/>
                <a:gd name="T22" fmla="*/ 5 w 144"/>
                <a:gd name="T23" fmla="*/ 27 h 98"/>
                <a:gd name="T24" fmla="*/ 15 w 144"/>
                <a:gd name="T25" fmla="*/ 91 h 98"/>
                <a:gd name="T26" fmla="*/ 138 w 144"/>
                <a:gd name="T27" fmla="*/ 72 h 98"/>
                <a:gd name="T28" fmla="*/ 138 w 144"/>
                <a:gd name="T29" fmla="*/ 69 h 98"/>
                <a:gd name="T30" fmla="*/ 18 w 144"/>
                <a:gd name="T31" fmla="*/ 87 h 98"/>
                <a:gd name="T32" fmla="*/ 8 w 144"/>
                <a:gd name="T33" fmla="*/ 27 h 98"/>
                <a:gd name="T34" fmla="*/ 3 w 144"/>
                <a:gd name="T35" fmla="*/ 34 h 98"/>
                <a:gd name="T36" fmla="*/ 0 w 144"/>
                <a:gd name="T37" fmla="*/ 34 h 98"/>
                <a:gd name="T38" fmla="*/ 9 w 144"/>
                <a:gd name="T39" fmla="*/ 98 h 98"/>
                <a:gd name="T40" fmla="*/ 132 w 144"/>
                <a:gd name="T41" fmla="*/ 79 h 98"/>
                <a:gd name="T42" fmla="*/ 132 w 144"/>
                <a:gd name="T43" fmla="*/ 76 h 98"/>
                <a:gd name="T44" fmla="*/ 12 w 144"/>
                <a:gd name="T45" fmla="*/ 94 h 98"/>
                <a:gd name="T46" fmla="*/ 3 w 144"/>
                <a:gd name="T47" fmla="*/ 34 h 98"/>
                <a:gd name="T48" fmla="*/ 80 w 144"/>
                <a:gd name="T49" fmla="*/ 39 h 98"/>
                <a:gd name="T50" fmla="*/ 74 w 144"/>
                <a:gd name="T51" fmla="*/ 35 h 98"/>
                <a:gd name="T52" fmla="*/ 78 w 144"/>
                <a:gd name="T53" fmla="*/ 32 h 98"/>
                <a:gd name="T54" fmla="*/ 84 w 144"/>
                <a:gd name="T55" fmla="*/ 32 h 98"/>
                <a:gd name="T56" fmla="*/ 85 w 144"/>
                <a:gd name="T57" fmla="*/ 26 h 98"/>
                <a:gd name="T58" fmla="*/ 78 w 144"/>
                <a:gd name="T59" fmla="*/ 26 h 98"/>
                <a:gd name="T60" fmla="*/ 77 w 144"/>
                <a:gd name="T61" fmla="*/ 22 h 98"/>
                <a:gd name="T62" fmla="*/ 72 w 144"/>
                <a:gd name="T63" fmla="*/ 23 h 98"/>
                <a:gd name="T64" fmla="*/ 73 w 144"/>
                <a:gd name="T65" fmla="*/ 27 h 98"/>
                <a:gd name="T66" fmla="*/ 67 w 144"/>
                <a:gd name="T67" fmla="*/ 37 h 98"/>
                <a:gd name="T68" fmla="*/ 76 w 144"/>
                <a:gd name="T69" fmla="*/ 45 h 98"/>
                <a:gd name="T70" fmla="*/ 82 w 144"/>
                <a:gd name="T71" fmla="*/ 48 h 98"/>
                <a:gd name="T72" fmla="*/ 78 w 144"/>
                <a:gd name="T73" fmla="*/ 52 h 98"/>
                <a:gd name="T74" fmla="*/ 70 w 144"/>
                <a:gd name="T75" fmla="*/ 51 h 98"/>
                <a:gd name="T76" fmla="*/ 69 w 144"/>
                <a:gd name="T77" fmla="*/ 57 h 98"/>
                <a:gd name="T78" fmla="*/ 78 w 144"/>
                <a:gd name="T79" fmla="*/ 58 h 98"/>
                <a:gd name="T80" fmla="*/ 78 w 144"/>
                <a:gd name="T81" fmla="*/ 61 h 98"/>
                <a:gd name="T82" fmla="*/ 83 w 144"/>
                <a:gd name="T83" fmla="*/ 60 h 98"/>
                <a:gd name="T84" fmla="*/ 82 w 144"/>
                <a:gd name="T85" fmla="*/ 57 h 98"/>
                <a:gd name="T86" fmla="*/ 89 w 144"/>
                <a:gd name="T87" fmla="*/ 47 h 98"/>
                <a:gd name="T88" fmla="*/ 80 w 144"/>
                <a:gd name="T89" fmla="*/ 3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4" h="98">
                  <a:moveTo>
                    <a:pt x="11" y="19"/>
                  </a:moveTo>
                  <a:cubicBezTo>
                    <a:pt x="21" y="83"/>
                    <a:pt x="21" y="83"/>
                    <a:pt x="21" y="83"/>
                  </a:cubicBezTo>
                  <a:cubicBezTo>
                    <a:pt x="144" y="64"/>
                    <a:pt x="144" y="64"/>
                    <a:pt x="144" y="64"/>
                  </a:cubicBezTo>
                  <a:cubicBezTo>
                    <a:pt x="134" y="0"/>
                    <a:pt x="134" y="0"/>
                    <a:pt x="134" y="0"/>
                  </a:cubicBezTo>
                  <a:lnTo>
                    <a:pt x="11" y="19"/>
                  </a:lnTo>
                  <a:close/>
                  <a:moveTo>
                    <a:pt x="81" y="64"/>
                  </a:moveTo>
                  <a:cubicBezTo>
                    <a:pt x="69" y="66"/>
                    <a:pt x="57" y="57"/>
                    <a:pt x="55" y="45"/>
                  </a:cubicBezTo>
                  <a:cubicBezTo>
                    <a:pt x="53" y="33"/>
                    <a:pt x="62" y="21"/>
                    <a:pt x="74" y="19"/>
                  </a:cubicBezTo>
                  <a:cubicBezTo>
                    <a:pt x="87" y="17"/>
                    <a:pt x="98" y="26"/>
                    <a:pt x="100" y="38"/>
                  </a:cubicBezTo>
                  <a:cubicBezTo>
                    <a:pt x="102" y="51"/>
                    <a:pt x="93" y="62"/>
                    <a:pt x="81" y="64"/>
                  </a:cubicBezTo>
                  <a:close/>
                  <a:moveTo>
                    <a:pt x="8" y="27"/>
                  </a:moveTo>
                  <a:cubicBezTo>
                    <a:pt x="5" y="27"/>
                    <a:pt x="5" y="27"/>
                    <a:pt x="5" y="27"/>
                  </a:cubicBezTo>
                  <a:cubicBezTo>
                    <a:pt x="15" y="91"/>
                    <a:pt x="15" y="91"/>
                    <a:pt x="15" y="91"/>
                  </a:cubicBezTo>
                  <a:cubicBezTo>
                    <a:pt x="138" y="72"/>
                    <a:pt x="138" y="72"/>
                    <a:pt x="138" y="72"/>
                  </a:cubicBezTo>
                  <a:cubicBezTo>
                    <a:pt x="138" y="69"/>
                    <a:pt x="138" y="69"/>
                    <a:pt x="138" y="69"/>
                  </a:cubicBezTo>
                  <a:cubicBezTo>
                    <a:pt x="18" y="87"/>
                    <a:pt x="18" y="87"/>
                    <a:pt x="18" y="87"/>
                  </a:cubicBezTo>
                  <a:lnTo>
                    <a:pt x="8" y="27"/>
                  </a:lnTo>
                  <a:close/>
                  <a:moveTo>
                    <a:pt x="3" y="34"/>
                  </a:moveTo>
                  <a:cubicBezTo>
                    <a:pt x="0" y="34"/>
                    <a:pt x="0" y="34"/>
                    <a:pt x="0" y="34"/>
                  </a:cubicBezTo>
                  <a:cubicBezTo>
                    <a:pt x="9" y="98"/>
                    <a:pt x="9" y="98"/>
                    <a:pt x="9" y="98"/>
                  </a:cubicBezTo>
                  <a:cubicBezTo>
                    <a:pt x="132" y="79"/>
                    <a:pt x="132" y="79"/>
                    <a:pt x="132" y="79"/>
                  </a:cubicBezTo>
                  <a:cubicBezTo>
                    <a:pt x="132" y="76"/>
                    <a:pt x="132" y="76"/>
                    <a:pt x="132" y="76"/>
                  </a:cubicBezTo>
                  <a:cubicBezTo>
                    <a:pt x="12" y="94"/>
                    <a:pt x="12" y="94"/>
                    <a:pt x="12" y="94"/>
                  </a:cubicBezTo>
                  <a:lnTo>
                    <a:pt x="3" y="34"/>
                  </a:lnTo>
                  <a:close/>
                  <a:moveTo>
                    <a:pt x="80" y="39"/>
                  </a:moveTo>
                  <a:cubicBezTo>
                    <a:pt x="76" y="38"/>
                    <a:pt x="74" y="37"/>
                    <a:pt x="74" y="35"/>
                  </a:cubicBezTo>
                  <a:cubicBezTo>
                    <a:pt x="73" y="34"/>
                    <a:pt x="75" y="32"/>
                    <a:pt x="78" y="32"/>
                  </a:cubicBezTo>
                  <a:cubicBezTo>
                    <a:pt x="80" y="31"/>
                    <a:pt x="83" y="32"/>
                    <a:pt x="84" y="32"/>
                  </a:cubicBezTo>
                  <a:cubicBezTo>
                    <a:pt x="85" y="26"/>
                    <a:pt x="85" y="26"/>
                    <a:pt x="85" y="26"/>
                  </a:cubicBezTo>
                  <a:cubicBezTo>
                    <a:pt x="83" y="26"/>
                    <a:pt x="81" y="26"/>
                    <a:pt x="78" y="26"/>
                  </a:cubicBezTo>
                  <a:cubicBezTo>
                    <a:pt x="77" y="22"/>
                    <a:pt x="77" y="22"/>
                    <a:pt x="77" y="22"/>
                  </a:cubicBezTo>
                  <a:cubicBezTo>
                    <a:pt x="72" y="23"/>
                    <a:pt x="72" y="23"/>
                    <a:pt x="72" y="23"/>
                  </a:cubicBezTo>
                  <a:cubicBezTo>
                    <a:pt x="73" y="27"/>
                    <a:pt x="73" y="27"/>
                    <a:pt x="73" y="27"/>
                  </a:cubicBezTo>
                  <a:cubicBezTo>
                    <a:pt x="68" y="29"/>
                    <a:pt x="66" y="33"/>
                    <a:pt x="67" y="37"/>
                  </a:cubicBezTo>
                  <a:cubicBezTo>
                    <a:pt x="67" y="41"/>
                    <a:pt x="71" y="44"/>
                    <a:pt x="76" y="45"/>
                  </a:cubicBezTo>
                  <a:cubicBezTo>
                    <a:pt x="80" y="45"/>
                    <a:pt x="82" y="46"/>
                    <a:pt x="82" y="48"/>
                  </a:cubicBezTo>
                  <a:cubicBezTo>
                    <a:pt x="82" y="50"/>
                    <a:pt x="81" y="52"/>
                    <a:pt x="78" y="52"/>
                  </a:cubicBezTo>
                  <a:cubicBezTo>
                    <a:pt x="75" y="53"/>
                    <a:pt x="72" y="52"/>
                    <a:pt x="70" y="51"/>
                  </a:cubicBezTo>
                  <a:cubicBezTo>
                    <a:pt x="69" y="57"/>
                    <a:pt x="69" y="57"/>
                    <a:pt x="69" y="57"/>
                  </a:cubicBezTo>
                  <a:cubicBezTo>
                    <a:pt x="71" y="58"/>
                    <a:pt x="74" y="58"/>
                    <a:pt x="78" y="58"/>
                  </a:cubicBezTo>
                  <a:cubicBezTo>
                    <a:pt x="78" y="61"/>
                    <a:pt x="78" y="61"/>
                    <a:pt x="78" y="61"/>
                  </a:cubicBezTo>
                  <a:cubicBezTo>
                    <a:pt x="83" y="60"/>
                    <a:pt x="83" y="60"/>
                    <a:pt x="83" y="60"/>
                  </a:cubicBezTo>
                  <a:cubicBezTo>
                    <a:pt x="82" y="57"/>
                    <a:pt x="82" y="57"/>
                    <a:pt x="82" y="57"/>
                  </a:cubicBezTo>
                  <a:cubicBezTo>
                    <a:pt x="88" y="55"/>
                    <a:pt x="90" y="51"/>
                    <a:pt x="89" y="47"/>
                  </a:cubicBezTo>
                  <a:cubicBezTo>
                    <a:pt x="88" y="42"/>
                    <a:pt x="85" y="40"/>
                    <a:pt x="80"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文本框 183"/>
            <p:cNvSpPr txBox="1"/>
            <p:nvPr/>
          </p:nvSpPr>
          <p:spPr>
            <a:xfrm>
              <a:off x="3567850" y="5061131"/>
              <a:ext cx="1328580" cy="383702"/>
            </a:xfrm>
            <a:prstGeom prst="rect">
              <a:avLst/>
            </a:prstGeom>
            <a:noFill/>
          </p:spPr>
          <p:txBody>
            <a:bodyPr wrap="square" rtlCol="0">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grpSp>
        <p:nvGrpSpPr>
          <p:cNvPr id="22" name="组合 21"/>
          <p:cNvGrpSpPr/>
          <p:nvPr/>
        </p:nvGrpSpPr>
        <p:grpSpPr>
          <a:xfrm>
            <a:off x="6723963" y="4085186"/>
            <a:ext cx="1679536" cy="1676750"/>
            <a:chOff x="7123085" y="4318414"/>
            <a:chExt cx="1679317" cy="1677138"/>
          </a:xfrm>
        </p:grpSpPr>
        <p:grpSp>
          <p:nvGrpSpPr>
            <p:cNvPr id="23" name="组合 22"/>
            <p:cNvGrpSpPr/>
            <p:nvPr/>
          </p:nvGrpSpPr>
          <p:grpSpPr>
            <a:xfrm>
              <a:off x="7123085" y="4318414"/>
              <a:ext cx="1679317" cy="1677138"/>
              <a:chOff x="2097688" y="3956967"/>
              <a:chExt cx="2446337" cy="2443163"/>
            </a:xfrm>
          </p:grpSpPr>
          <p:sp>
            <p:nvSpPr>
              <p:cNvPr id="26" name="Oval 52"/>
              <p:cNvSpPr>
                <a:spLocks noChangeArrowheads="1"/>
              </p:cNvSpPr>
              <p:nvPr/>
            </p:nvSpPr>
            <p:spPr bwMode="auto">
              <a:xfrm>
                <a:off x="2097688" y="3956967"/>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Oval 62"/>
              <p:cNvSpPr>
                <a:spLocks noChangeArrowheads="1"/>
              </p:cNvSpPr>
              <p:nvPr/>
            </p:nvSpPr>
            <p:spPr bwMode="auto">
              <a:xfrm>
                <a:off x="2184213" y="4033557"/>
                <a:ext cx="2284413" cy="2284413"/>
              </a:xfrm>
              <a:prstGeom prst="ellipse">
                <a:avLst/>
              </a:prstGeom>
              <a:blipFill>
                <a:blip r:embed="rId4"/>
                <a:stretch>
                  <a:fillRect/>
                </a:stretch>
              </a:blip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4" name="Freeform 108"/>
            <p:cNvSpPr>
              <a:spLocks noEditPoints="1"/>
            </p:cNvSpPr>
            <p:nvPr/>
          </p:nvSpPr>
          <p:spPr bwMode="auto">
            <a:xfrm>
              <a:off x="7802594" y="4686392"/>
              <a:ext cx="302953" cy="304043"/>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文本框 184"/>
            <p:cNvSpPr txBox="1"/>
            <p:nvPr/>
          </p:nvSpPr>
          <p:spPr>
            <a:xfrm>
              <a:off x="7360090" y="5061131"/>
              <a:ext cx="1328580" cy="383702"/>
            </a:xfrm>
            <a:prstGeom prst="rect">
              <a:avLst/>
            </a:prstGeom>
            <a:noFill/>
          </p:spPr>
          <p:txBody>
            <a:bodyPr wrap="square" rtlCol="0">
              <a:spAutoFit/>
            </a:bodyPr>
            <a:lstStyle/>
            <a:p>
              <a:pPr algn="ctr"/>
              <a:r>
                <a:rPr lang="zh-CN" altLang="en-US" dirty="0">
                  <a:solidFill>
                    <a:prstClr val="white"/>
                  </a:solidFill>
                  <a:latin typeface="微软雅黑" panose="020B0503020204020204" pitchFamily="34" charset="-122"/>
                  <a:ea typeface="微软雅黑" panose="020B0503020204020204" pitchFamily="34" charset="-122"/>
                </a:rPr>
                <a:t>添加标题</a:t>
              </a:r>
            </a:p>
          </p:txBody>
        </p:sp>
      </p:grpSp>
      <p:sp>
        <p:nvSpPr>
          <p:cNvPr id="28" name="文本框 113"/>
          <p:cNvSpPr txBox="1"/>
          <p:nvPr/>
        </p:nvSpPr>
        <p:spPr>
          <a:xfrm>
            <a:off x="1399191" y="1737368"/>
            <a:ext cx="2247914" cy="1015428"/>
          </a:xfrm>
          <a:prstGeom prst="rect">
            <a:avLst/>
          </a:prstGeom>
          <a:noFill/>
        </p:spPr>
        <p:txBody>
          <a:bodyPr wrap="square" rtlCol="0">
            <a:spAutoFit/>
          </a:bodyPr>
          <a:lstStyle/>
          <a:p>
            <a:pPr algn="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29" name="文本框 113"/>
          <p:cNvSpPr txBox="1"/>
          <p:nvPr/>
        </p:nvSpPr>
        <p:spPr>
          <a:xfrm>
            <a:off x="1374061" y="4485067"/>
            <a:ext cx="2247914" cy="1015428"/>
          </a:xfrm>
          <a:prstGeom prst="rect">
            <a:avLst/>
          </a:prstGeom>
          <a:noFill/>
        </p:spPr>
        <p:txBody>
          <a:bodyPr wrap="square" rtlCol="0">
            <a:spAutoFit/>
          </a:bodyPr>
          <a:lstStyle/>
          <a:p>
            <a:pPr algn="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30" name="文本框 113"/>
          <p:cNvSpPr txBox="1"/>
          <p:nvPr/>
        </p:nvSpPr>
        <p:spPr>
          <a:xfrm>
            <a:off x="8529520" y="4485066"/>
            <a:ext cx="2247914" cy="1015428"/>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31" name="文本框 113"/>
          <p:cNvSpPr txBox="1"/>
          <p:nvPr/>
        </p:nvSpPr>
        <p:spPr>
          <a:xfrm>
            <a:off x="8529520" y="1737367"/>
            <a:ext cx="2247914" cy="1015428"/>
          </a:xfrm>
          <a:prstGeom prst="rect">
            <a:avLst/>
          </a:prstGeom>
          <a:noFill/>
        </p:spPr>
        <p:txBody>
          <a:bodyPr wrap="square" rtlCol="0">
            <a:spAutoFit/>
          </a:bodyPr>
          <a:lstStyle/>
          <a:p>
            <a:pP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32" name="十字形 31"/>
          <p:cNvSpPr/>
          <p:nvPr/>
        </p:nvSpPr>
        <p:spPr>
          <a:xfrm>
            <a:off x="4930705" y="2544855"/>
            <a:ext cx="2346039" cy="2346039"/>
          </a:xfrm>
          <a:prstGeom prst="plus">
            <a:avLst>
              <a:gd name="adj" fmla="val 35334"/>
            </a:avLst>
          </a:prstGeom>
          <a:solidFill>
            <a:schemeClr val="bg1">
              <a:lumMod val="95000"/>
            </a:schemeClr>
          </a:solidFill>
          <a:ln>
            <a:noFill/>
          </a:ln>
          <a:effectLst>
            <a:innerShdw blurRad="190500">
              <a:prstClr val="black">
                <a:alpha val="8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54166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par>
                                <p:cTn id="12" presetID="22" presetClass="entr" presetSubtype="1"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up)">
                                      <p:cBhvr>
                                        <p:cTn id="14" dur="500"/>
                                        <p:tgtEl>
                                          <p:spTgt spid="16"/>
                                        </p:tgtEl>
                                      </p:cBhvr>
                                    </p:animEffect>
                                  </p:childTnLst>
                                </p:cTn>
                              </p:par>
                              <p:par>
                                <p:cTn id="15" presetID="22" presetClass="entr" presetSubtype="1"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500"/>
                                        <p:tgtEl>
                                          <p:spTgt spid="22"/>
                                        </p:tgtEl>
                                      </p:cBhvr>
                                    </p:animEffect>
                                  </p:childTnLst>
                                </p:cTn>
                              </p:par>
                              <p:par>
                                <p:cTn id="18" presetID="2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par>
                          <p:cTn id="24" fill="hold">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right)">
                                      <p:cBhvr>
                                        <p:cTn id="27" dur="500"/>
                                        <p:tgtEl>
                                          <p:spTgt spid="2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right)">
                                      <p:cBhvr>
                                        <p:cTn id="33" dur="500"/>
                                        <p:tgtEl>
                                          <p:spTgt spid="2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0" grpId="0"/>
      <p:bldP spid="31" grpId="0"/>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04</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工作经验不足</a:t>
            </a:r>
            <a:endParaRPr lang="zh-CN" altLang="en-US" dirty="0">
              <a:blipFill>
                <a:blip r:embed="rId3"/>
                <a:stretch>
                  <a:fillRect/>
                </a:stretch>
              </a:blipFill>
            </a:endParaRPr>
          </a:p>
        </p:txBody>
      </p:sp>
      <p:grpSp>
        <p:nvGrpSpPr>
          <p:cNvPr id="2" name="组合 1"/>
          <p:cNvGrpSpPr/>
          <p:nvPr/>
        </p:nvGrpSpPr>
        <p:grpSpPr>
          <a:xfrm>
            <a:off x="830158" y="2061029"/>
            <a:ext cx="10820726" cy="3143022"/>
            <a:chOff x="1454103" y="2242262"/>
            <a:chExt cx="9572835" cy="2780556"/>
          </a:xfrm>
        </p:grpSpPr>
        <p:grpSp>
          <p:nvGrpSpPr>
            <p:cNvPr id="4" name="组合 3"/>
            <p:cNvGrpSpPr/>
            <p:nvPr/>
          </p:nvGrpSpPr>
          <p:grpSpPr>
            <a:xfrm>
              <a:off x="2484586" y="3190656"/>
              <a:ext cx="1008183" cy="803052"/>
              <a:chOff x="2583377" y="3043452"/>
              <a:chExt cx="1008183" cy="803052"/>
            </a:xfrm>
          </p:grpSpPr>
          <p:sp>
            <p:nvSpPr>
              <p:cNvPr id="5" name="椭圆 4"/>
              <p:cNvSpPr/>
              <p:nvPr/>
            </p:nvSpPr>
            <p:spPr>
              <a:xfrm>
                <a:off x="2687994" y="3771159"/>
                <a:ext cx="75345" cy="7534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3418074" y="3043452"/>
                <a:ext cx="75345" cy="7534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7" name="直接连接符 6"/>
              <p:cNvCxnSpPr/>
              <p:nvPr/>
            </p:nvCxnSpPr>
            <p:spPr>
              <a:xfrm rot="-2700000">
                <a:off x="2583377" y="3450877"/>
                <a:ext cx="1008183" cy="0"/>
              </a:xfrm>
              <a:prstGeom prst="line">
                <a:avLst/>
              </a:prstGeom>
              <a:ln w="254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5526672" y="3190656"/>
              <a:ext cx="1008183" cy="803052"/>
              <a:chOff x="2583377" y="3043452"/>
              <a:chExt cx="1008183" cy="803052"/>
            </a:xfrm>
          </p:grpSpPr>
          <p:sp>
            <p:nvSpPr>
              <p:cNvPr id="9" name="椭圆 8"/>
              <p:cNvSpPr/>
              <p:nvPr/>
            </p:nvSpPr>
            <p:spPr>
              <a:xfrm>
                <a:off x="2687994" y="3771159"/>
                <a:ext cx="75345" cy="7534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p:nvSpPr>
            <p:spPr>
              <a:xfrm>
                <a:off x="3418074" y="3043452"/>
                <a:ext cx="75345" cy="7534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1" name="直接连接符 10"/>
              <p:cNvCxnSpPr/>
              <p:nvPr/>
            </p:nvCxnSpPr>
            <p:spPr>
              <a:xfrm rot="-2700000">
                <a:off x="2583377" y="3450877"/>
                <a:ext cx="1008183" cy="0"/>
              </a:xfrm>
              <a:prstGeom prst="line">
                <a:avLst/>
              </a:prstGeom>
              <a:ln w="254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8608775" y="3190656"/>
              <a:ext cx="1008183" cy="803052"/>
              <a:chOff x="2583377" y="3043452"/>
              <a:chExt cx="1008183" cy="803052"/>
            </a:xfrm>
          </p:grpSpPr>
          <p:sp>
            <p:nvSpPr>
              <p:cNvPr id="13" name="椭圆 12"/>
              <p:cNvSpPr/>
              <p:nvPr/>
            </p:nvSpPr>
            <p:spPr>
              <a:xfrm>
                <a:off x="2687994" y="3771159"/>
                <a:ext cx="75345" cy="7534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a:off x="3418074" y="3043452"/>
                <a:ext cx="75345" cy="7534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5" name="直接连接符 14"/>
              <p:cNvCxnSpPr/>
              <p:nvPr/>
            </p:nvCxnSpPr>
            <p:spPr>
              <a:xfrm rot="-2700000">
                <a:off x="2583377" y="3450877"/>
                <a:ext cx="1008183" cy="0"/>
              </a:xfrm>
              <a:prstGeom prst="line">
                <a:avLst/>
              </a:prstGeom>
              <a:ln w="254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flipH="1">
              <a:off x="4089982" y="3190656"/>
              <a:ext cx="1008183" cy="803052"/>
              <a:chOff x="2583377" y="3043452"/>
              <a:chExt cx="1008183" cy="803052"/>
            </a:xfrm>
          </p:grpSpPr>
          <p:sp>
            <p:nvSpPr>
              <p:cNvPr id="17" name="椭圆 16"/>
              <p:cNvSpPr/>
              <p:nvPr/>
            </p:nvSpPr>
            <p:spPr>
              <a:xfrm>
                <a:off x="2687994" y="3771159"/>
                <a:ext cx="75345" cy="7534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3418074" y="3043452"/>
                <a:ext cx="75345" cy="7534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9" name="直接连接符 18"/>
              <p:cNvCxnSpPr/>
              <p:nvPr/>
            </p:nvCxnSpPr>
            <p:spPr>
              <a:xfrm rot="-2700000">
                <a:off x="2583377" y="3450877"/>
                <a:ext cx="1008183" cy="0"/>
              </a:xfrm>
              <a:prstGeom prst="line">
                <a:avLst/>
              </a:prstGeom>
              <a:ln w="254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flipH="1">
              <a:off x="7174013" y="3190656"/>
              <a:ext cx="1008183" cy="803052"/>
              <a:chOff x="2583377" y="3043452"/>
              <a:chExt cx="1008183" cy="803052"/>
            </a:xfrm>
          </p:grpSpPr>
          <p:sp>
            <p:nvSpPr>
              <p:cNvPr id="21" name="椭圆 20"/>
              <p:cNvSpPr/>
              <p:nvPr/>
            </p:nvSpPr>
            <p:spPr>
              <a:xfrm>
                <a:off x="2687994" y="3771159"/>
                <a:ext cx="75345" cy="7534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3418074" y="3043452"/>
                <a:ext cx="75345" cy="7534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3" name="直接连接符 22"/>
              <p:cNvCxnSpPr/>
              <p:nvPr/>
            </p:nvCxnSpPr>
            <p:spPr>
              <a:xfrm rot="-2700000">
                <a:off x="2583377" y="3450877"/>
                <a:ext cx="1008183" cy="0"/>
              </a:xfrm>
              <a:prstGeom prst="line">
                <a:avLst/>
              </a:prstGeom>
              <a:ln w="254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1642000" y="3764648"/>
              <a:ext cx="1258170" cy="1258170"/>
              <a:chOff x="1642000" y="3516998"/>
              <a:chExt cx="1258170" cy="1258170"/>
            </a:xfrm>
          </p:grpSpPr>
          <p:sp>
            <p:nvSpPr>
              <p:cNvPr id="25" name="椭圆 24"/>
              <p:cNvSpPr/>
              <p:nvPr/>
            </p:nvSpPr>
            <p:spPr>
              <a:xfrm>
                <a:off x="1642000" y="3516998"/>
                <a:ext cx="1258170" cy="1258170"/>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1785510" y="3660508"/>
                <a:ext cx="971150" cy="971150"/>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7" name="椭圆 26"/>
            <p:cNvSpPr/>
            <p:nvPr/>
          </p:nvSpPr>
          <p:spPr>
            <a:xfrm>
              <a:off x="1908862" y="4031510"/>
              <a:ext cx="724446" cy="724446"/>
            </a:xfrm>
            <a:prstGeom prst="ellipse">
              <a:avLst/>
            </a:prstGeom>
            <a:blipFill>
              <a:blip r:embed="rId4"/>
              <a:stretch>
                <a:fillRect/>
              </a:stretch>
            </a:blip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p:nvPr/>
          </p:nvGrpSpPr>
          <p:grpSpPr>
            <a:xfrm>
              <a:off x="3165455" y="2242262"/>
              <a:ext cx="1258170" cy="1258170"/>
              <a:chOff x="3165455" y="1994612"/>
              <a:chExt cx="1258170" cy="1258170"/>
            </a:xfrm>
          </p:grpSpPr>
          <p:sp>
            <p:nvSpPr>
              <p:cNvPr id="29" name="椭圆 28"/>
              <p:cNvSpPr/>
              <p:nvPr/>
            </p:nvSpPr>
            <p:spPr>
              <a:xfrm>
                <a:off x="3165455" y="1994612"/>
                <a:ext cx="1258170" cy="1258170"/>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3308965" y="2138122"/>
                <a:ext cx="971150" cy="971150"/>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椭圆 30"/>
            <p:cNvSpPr/>
            <p:nvPr/>
          </p:nvSpPr>
          <p:spPr>
            <a:xfrm>
              <a:off x="3432317" y="2509124"/>
              <a:ext cx="724446" cy="724446"/>
            </a:xfrm>
            <a:prstGeom prst="ellipse">
              <a:avLst/>
            </a:prstGeom>
            <a:blipFill>
              <a:blip r:embed="rId4"/>
              <a:stretch>
                <a:fillRect/>
              </a:stretch>
            </a:blip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2" name="组合 31"/>
            <p:cNvGrpSpPr/>
            <p:nvPr/>
          </p:nvGrpSpPr>
          <p:grpSpPr>
            <a:xfrm>
              <a:off x="6210227" y="2242262"/>
              <a:ext cx="1258170" cy="1258170"/>
              <a:chOff x="6210227" y="1994612"/>
              <a:chExt cx="1258170" cy="1258170"/>
            </a:xfrm>
          </p:grpSpPr>
          <p:sp>
            <p:nvSpPr>
              <p:cNvPr id="33" name="椭圆 32"/>
              <p:cNvSpPr/>
              <p:nvPr/>
            </p:nvSpPr>
            <p:spPr>
              <a:xfrm>
                <a:off x="6210227" y="1994612"/>
                <a:ext cx="1258170" cy="1258170"/>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6353737" y="2138122"/>
                <a:ext cx="971150" cy="971150"/>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 name="椭圆 34"/>
            <p:cNvSpPr/>
            <p:nvPr/>
          </p:nvSpPr>
          <p:spPr>
            <a:xfrm>
              <a:off x="6477089" y="2509124"/>
              <a:ext cx="724446" cy="724446"/>
            </a:xfrm>
            <a:prstGeom prst="ellipse">
              <a:avLst/>
            </a:prstGeom>
            <a:blipFill>
              <a:blip r:embed="rId4"/>
              <a:stretch>
                <a:fillRect/>
              </a:stretch>
            </a:blip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6" name="组合 35"/>
            <p:cNvGrpSpPr/>
            <p:nvPr/>
          </p:nvGrpSpPr>
          <p:grpSpPr>
            <a:xfrm>
              <a:off x="4687841" y="3764647"/>
              <a:ext cx="1258170" cy="1258170"/>
              <a:chOff x="4687841" y="3516997"/>
              <a:chExt cx="1258170" cy="1258170"/>
            </a:xfrm>
          </p:grpSpPr>
          <p:sp>
            <p:nvSpPr>
              <p:cNvPr id="37" name="椭圆 36"/>
              <p:cNvSpPr/>
              <p:nvPr/>
            </p:nvSpPr>
            <p:spPr>
              <a:xfrm>
                <a:off x="4687841" y="3516997"/>
                <a:ext cx="1258170" cy="1258170"/>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椭圆 37"/>
              <p:cNvSpPr/>
              <p:nvPr/>
            </p:nvSpPr>
            <p:spPr>
              <a:xfrm>
                <a:off x="4831351" y="3660507"/>
                <a:ext cx="971150" cy="971150"/>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椭圆 38"/>
            <p:cNvSpPr/>
            <p:nvPr/>
          </p:nvSpPr>
          <p:spPr>
            <a:xfrm>
              <a:off x="4954703" y="4031509"/>
              <a:ext cx="724446" cy="724446"/>
            </a:xfrm>
            <a:prstGeom prst="ellipse">
              <a:avLst/>
            </a:prstGeom>
            <a:blipFill>
              <a:blip r:embed="rId4"/>
              <a:stretch>
                <a:fillRect/>
              </a:stretch>
            </a:blip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0" name="组合 39"/>
            <p:cNvGrpSpPr/>
            <p:nvPr/>
          </p:nvGrpSpPr>
          <p:grpSpPr>
            <a:xfrm>
              <a:off x="9291831" y="2242262"/>
              <a:ext cx="1258170" cy="1258170"/>
              <a:chOff x="9291831" y="1994612"/>
              <a:chExt cx="1258170" cy="1258170"/>
            </a:xfrm>
          </p:grpSpPr>
          <p:sp>
            <p:nvSpPr>
              <p:cNvPr id="41" name="椭圆 40"/>
              <p:cNvSpPr/>
              <p:nvPr/>
            </p:nvSpPr>
            <p:spPr>
              <a:xfrm>
                <a:off x="9291831" y="1994612"/>
                <a:ext cx="1258170" cy="1258170"/>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9435341" y="2138122"/>
                <a:ext cx="971150" cy="971150"/>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 name="椭圆 42"/>
            <p:cNvSpPr/>
            <p:nvPr/>
          </p:nvSpPr>
          <p:spPr>
            <a:xfrm>
              <a:off x="9558693" y="2509124"/>
              <a:ext cx="724446" cy="724446"/>
            </a:xfrm>
            <a:prstGeom prst="ellipse">
              <a:avLst/>
            </a:prstGeom>
            <a:blipFill>
              <a:blip r:embed="rId4"/>
              <a:stretch>
                <a:fillRect/>
              </a:stretch>
            </a:blip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4" name="组合 43"/>
            <p:cNvGrpSpPr/>
            <p:nvPr/>
          </p:nvGrpSpPr>
          <p:grpSpPr>
            <a:xfrm>
              <a:off x="7769445" y="3764647"/>
              <a:ext cx="1258170" cy="1258170"/>
              <a:chOff x="7769445" y="3516997"/>
              <a:chExt cx="1258170" cy="1258170"/>
            </a:xfrm>
          </p:grpSpPr>
          <p:sp>
            <p:nvSpPr>
              <p:cNvPr id="45" name="椭圆 44"/>
              <p:cNvSpPr/>
              <p:nvPr/>
            </p:nvSpPr>
            <p:spPr>
              <a:xfrm>
                <a:off x="7769445" y="3516997"/>
                <a:ext cx="1258170" cy="1258170"/>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7912955" y="3660507"/>
                <a:ext cx="971150" cy="971150"/>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7" name="椭圆 46"/>
            <p:cNvSpPr/>
            <p:nvPr/>
          </p:nvSpPr>
          <p:spPr>
            <a:xfrm>
              <a:off x="8036307" y="4031509"/>
              <a:ext cx="724446" cy="724446"/>
            </a:xfrm>
            <a:prstGeom prst="ellipse">
              <a:avLst/>
            </a:prstGeom>
            <a:blipFill>
              <a:blip r:embed="rId4"/>
              <a:stretch>
                <a:fillRect/>
              </a:stretch>
            </a:blip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8" name="组合 47"/>
            <p:cNvGrpSpPr/>
            <p:nvPr/>
          </p:nvGrpSpPr>
          <p:grpSpPr>
            <a:xfrm>
              <a:off x="1454103" y="2489649"/>
              <a:ext cx="1923123" cy="1209910"/>
              <a:chOff x="3776606" y="1864544"/>
              <a:chExt cx="1923123" cy="1209910"/>
            </a:xfrm>
          </p:grpSpPr>
          <p:sp>
            <p:nvSpPr>
              <p:cNvPr id="49" name="文本框 48"/>
              <p:cNvSpPr txBox="1"/>
              <p:nvPr/>
            </p:nvSpPr>
            <p:spPr>
              <a:xfrm>
                <a:off x="3776606" y="1864544"/>
                <a:ext cx="1923123" cy="442005"/>
              </a:xfrm>
              <a:prstGeom prst="rect">
                <a:avLst/>
              </a:prstGeom>
              <a:noFill/>
            </p:spPr>
            <p:txBody>
              <a:bodyPr wrap="square" rtlCol="0">
                <a:spAutoFit/>
              </a:bodyPr>
              <a:lstStyle/>
              <a:p>
                <a:pPr>
                  <a:lnSpc>
                    <a:spcPct val="150000"/>
                  </a:lnSpc>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50" name="文本框 49"/>
              <p:cNvSpPr txBox="1"/>
              <p:nvPr/>
            </p:nvSpPr>
            <p:spPr>
              <a:xfrm>
                <a:off x="3782527" y="2289624"/>
                <a:ext cx="1559316" cy="784830"/>
              </a:xfrm>
              <a:prstGeom prst="rect">
                <a:avLst/>
              </a:prstGeom>
              <a:noFill/>
            </p:spPr>
            <p:txBody>
              <a:bodyPr wrap="square" rtlCol="0">
                <a:spAutoFit/>
              </a:bodyPr>
              <a:lstStyle/>
              <a:p>
                <a:pPr algn="just">
                  <a:lnSpc>
                    <a:spcPct val="15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51" name="组合 50"/>
            <p:cNvGrpSpPr/>
            <p:nvPr/>
          </p:nvGrpSpPr>
          <p:grpSpPr>
            <a:xfrm>
              <a:off x="4546977" y="2489649"/>
              <a:ext cx="1923123" cy="1209910"/>
              <a:chOff x="3776606" y="1864544"/>
              <a:chExt cx="1923123" cy="1209910"/>
            </a:xfrm>
          </p:grpSpPr>
          <p:sp>
            <p:nvSpPr>
              <p:cNvPr id="52" name="文本框 51"/>
              <p:cNvSpPr txBox="1"/>
              <p:nvPr/>
            </p:nvSpPr>
            <p:spPr>
              <a:xfrm>
                <a:off x="3776606" y="1864544"/>
                <a:ext cx="1923123" cy="442005"/>
              </a:xfrm>
              <a:prstGeom prst="rect">
                <a:avLst/>
              </a:prstGeom>
              <a:noFill/>
            </p:spPr>
            <p:txBody>
              <a:bodyPr wrap="square" rtlCol="0">
                <a:spAutoFit/>
              </a:bodyPr>
              <a:lstStyle/>
              <a:p>
                <a:pPr>
                  <a:lnSpc>
                    <a:spcPct val="150000"/>
                  </a:lnSpc>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53" name="文本框 52"/>
              <p:cNvSpPr txBox="1"/>
              <p:nvPr/>
            </p:nvSpPr>
            <p:spPr>
              <a:xfrm>
                <a:off x="3782527" y="2289624"/>
                <a:ext cx="1559316" cy="784830"/>
              </a:xfrm>
              <a:prstGeom prst="rect">
                <a:avLst/>
              </a:prstGeom>
              <a:noFill/>
            </p:spPr>
            <p:txBody>
              <a:bodyPr wrap="square" rtlCol="0">
                <a:spAutoFit/>
              </a:bodyPr>
              <a:lstStyle/>
              <a:p>
                <a:pPr algn="just">
                  <a:lnSpc>
                    <a:spcPct val="15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54" name="组合 53"/>
            <p:cNvGrpSpPr/>
            <p:nvPr/>
          </p:nvGrpSpPr>
          <p:grpSpPr>
            <a:xfrm>
              <a:off x="7611907" y="2489649"/>
              <a:ext cx="1923123" cy="1209910"/>
              <a:chOff x="3776606" y="1864544"/>
              <a:chExt cx="1923123" cy="1209910"/>
            </a:xfrm>
          </p:grpSpPr>
          <p:sp>
            <p:nvSpPr>
              <p:cNvPr id="55" name="文本框 54"/>
              <p:cNvSpPr txBox="1"/>
              <p:nvPr/>
            </p:nvSpPr>
            <p:spPr>
              <a:xfrm>
                <a:off x="3776606" y="1864544"/>
                <a:ext cx="1923123" cy="442005"/>
              </a:xfrm>
              <a:prstGeom prst="rect">
                <a:avLst/>
              </a:prstGeom>
              <a:noFill/>
            </p:spPr>
            <p:txBody>
              <a:bodyPr wrap="square" rtlCol="0">
                <a:spAutoFit/>
              </a:bodyPr>
              <a:lstStyle/>
              <a:p>
                <a:pPr>
                  <a:lnSpc>
                    <a:spcPct val="150000"/>
                  </a:lnSpc>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56" name="文本框 55"/>
              <p:cNvSpPr txBox="1"/>
              <p:nvPr/>
            </p:nvSpPr>
            <p:spPr>
              <a:xfrm>
                <a:off x="3782527" y="2289624"/>
                <a:ext cx="1559316" cy="784830"/>
              </a:xfrm>
              <a:prstGeom prst="rect">
                <a:avLst/>
              </a:prstGeom>
              <a:noFill/>
            </p:spPr>
            <p:txBody>
              <a:bodyPr wrap="square" rtlCol="0">
                <a:spAutoFit/>
              </a:bodyPr>
              <a:lstStyle/>
              <a:p>
                <a:pPr algn="just">
                  <a:lnSpc>
                    <a:spcPct val="15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57" name="组合 56"/>
            <p:cNvGrpSpPr/>
            <p:nvPr/>
          </p:nvGrpSpPr>
          <p:grpSpPr>
            <a:xfrm>
              <a:off x="3031067" y="3793068"/>
              <a:ext cx="1923123" cy="1197210"/>
              <a:chOff x="3776606" y="2004244"/>
              <a:chExt cx="1923123" cy="1197210"/>
            </a:xfrm>
          </p:grpSpPr>
          <p:sp>
            <p:nvSpPr>
              <p:cNvPr id="58" name="文本框 57"/>
              <p:cNvSpPr txBox="1"/>
              <p:nvPr/>
            </p:nvSpPr>
            <p:spPr>
              <a:xfrm>
                <a:off x="3776606" y="2004244"/>
                <a:ext cx="1923123" cy="442005"/>
              </a:xfrm>
              <a:prstGeom prst="rect">
                <a:avLst/>
              </a:prstGeom>
              <a:noFill/>
            </p:spPr>
            <p:txBody>
              <a:bodyPr wrap="square" rtlCol="0">
                <a:spAutoFit/>
              </a:bodyPr>
              <a:lstStyle/>
              <a:p>
                <a:pPr>
                  <a:lnSpc>
                    <a:spcPct val="150000"/>
                  </a:lnSpc>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59" name="文本框 58"/>
              <p:cNvSpPr txBox="1"/>
              <p:nvPr/>
            </p:nvSpPr>
            <p:spPr>
              <a:xfrm>
                <a:off x="3782527" y="2416624"/>
                <a:ext cx="1559316" cy="784830"/>
              </a:xfrm>
              <a:prstGeom prst="rect">
                <a:avLst/>
              </a:prstGeom>
              <a:noFill/>
            </p:spPr>
            <p:txBody>
              <a:bodyPr wrap="square" rtlCol="0">
                <a:spAutoFit/>
              </a:bodyPr>
              <a:lstStyle/>
              <a:p>
                <a:pPr algn="just">
                  <a:lnSpc>
                    <a:spcPct val="15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60" name="组合 59"/>
            <p:cNvGrpSpPr/>
            <p:nvPr/>
          </p:nvGrpSpPr>
          <p:grpSpPr>
            <a:xfrm>
              <a:off x="6115700" y="3793068"/>
              <a:ext cx="1923123" cy="1222610"/>
              <a:chOff x="3776606" y="2004244"/>
              <a:chExt cx="1923123" cy="1222610"/>
            </a:xfrm>
          </p:grpSpPr>
          <p:sp>
            <p:nvSpPr>
              <p:cNvPr id="61" name="文本框 60"/>
              <p:cNvSpPr txBox="1"/>
              <p:nvPr/>
            </p:nvSpPr>
            <p:spPr>
              <a:xfrm>
                <a:off x="3776606" y="2004244"/>
                <a:ext cx="1923123" cy="442005"/>
              </a:xfrm>
              <a:prstGeom prst="rect">
                <a:avLst/>
              </a:prstGeom>
              <a:noFill/>
            </p:spPr>
            <p:txBody>
              <a:bodyPr wrap="square" rtlCol="0">
                <a:spAutoFit/>
              </a:bodyPr>
              <a:lstStyle/>
              <a:p>
                <a:pPr>
                  <a:lnSpc>
                    <a:spcPct val="150000"/>
                  </a:lnSpc>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62" name="文本框 61"/>
              <p:cNvSpPr txBox="1"/>
              <p:nvPr/>
            </p:nvSpPr>
            <p:spPr>
              <a:xfrm>
                <a:off x="3782527" y="2442024"/>
                <a:ext cx="1559316" cy="784830"/>
              </a:xfrm>
              <a:prstGeom prst="rect">
                <a:avLst/>
              </a:prstGeom>
              <a:noFill/>
            </p:spPr>
            <p:txBody>
              <a:bodyPr wrap="square" rtlCol="0">
                <a:spAutoFit/>
              </a:bodyPr>
              <a:lstStyle/>
              <a:p>
                <a:pPr algn="just">
                  <a:lnSpc>
                    <a:spcPct val="15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63" name="组合 62"/>
            <p:cNvGrpSpPr/>
            <p:nvPr/>
          </p:nvGrpSpPr>
          <p:grpSpPr>
            <a:xfrm>
              <a:off x="9103815" y="3793068"/>
              <a:ext cx="1923123" cy="1209910"/>
              <a:chOff x="3776606" y="2004244"/>
              <a:chExt cx="1923123" cy="1209910"/>
            </a:xfrm>
          </p:grpSpPr>
          <p:sp>
            <p:nvSpPr>
              <p:cNvPr id="64" name="文本框 63"/>
              <p:cNvSpPr txBox="1"/>
              <p:nvPr/>
            </p:nvSpPr>
            <p:spPr>
              <a:xfrm>
                <a:off x="3776606" y="2004244"/>
                <a:ext cx="1923123" cy="442005"/>
              </a:xfrm>
              <a:prstGeom prst="rect">
                <a:avLst/>
              </a:prstGeom>
              <a:noFill/>
            </p:spPr>
            <p:txBody>
              <a:bodyPr wrap="square" rtlCol="0">
                <a:spAutoFit/>
              </a:bodyPr>
              <a:lstStyle/>
              <a:p>
                <a:pPr>
                  <a:lnSpc>
                    <a:spcPct val="150000"/>
                  </a:lnSpc>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65" name="文本框 64"/>
              <p:cNvSpPr txBox="1"/>
              <p:nvPr/>
            </p:nvSpPr>
            <p:spPr>
              <a:xfrm>
                <a:off x="3782527" y="2429324"/>
                <a:ext cx="1559316" cy="784830"/>
              </a:xfrm>
              <a:prstGeom prst="rect">
                <a:avLst/>
              </a:prstGeom>
              <a:noFill/>
            </p:spPr>
            <p:txBody>
              <a:bodyPr wrap="square" rtlCol="0">
                <a:spAutoFit/>
              </a:bodyPr>
              <a:lstStyle/>
              <a:p>
                <a:pPr algn="just">
                  <a:lnSpc>
                    <a:spcPct val="15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66" name="Group 4"/>
            <p:cNvGrpSpPr>
              <a:grpSpLocks noChangeAspect="1"/>
            </p:cNvGrpSpPr>
            <p:nvPr/>
          </p:nvGrpSpPr>
          <p:grpSpPr bwMode="auto">
            <a:xfrm>
              <a:off x="2122539" y="4213495"/>
              <a:ext cx="287266" cy="336642"/>
              <a:chOff x="1776" y="1776"/>
              <a:chExt cx="64" cy="75"/>
            </a:xfrm>
            <a:solidFill>
              <a:schemeClr val="bg1"/>
            </a:solidFill>
            <a:effectLst/>
          </p:grpSpPr>
          <p:sp>
            <p:nvSpPr>
              <p:cNvPr id="67"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1" name="Group 18"/>
            <p:cNvGrpSpPr>
              <a:grpSpLocks noChangeAspect="1"/>
            </p:cNvGrpSpPr>
            <p:nvPr/>
          </p:nvGrpSpPr>
          <p:grpSpPr bwMode="auto">
            <a:xfrm>
              <a:off x="6683338" y="2714210"/>
              <a:ext cx="320918" cy="299035"/>
              <a:chOff x="3802" y="2858"/>
              <a:chExt cx="616" cy="574"/>
            </a:xfrm>
            <a:solidFill>
              <a:schemeClr val="bg1"/>
            </a:solidFill>
            <a:effectLst/>
          </p:grpSpPr>
          <p:sp>
            <p:nvSpPr>
              <p:cNvPr id="72"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7" name="Group 13"/>
            <p:cNvGrpSpPr>
              <a:grpSpLocks noChangeAspect="1"/>
            </p:cNvGrpSpPr>
            <p:nvPr/>
          </p:nvGrpSpPr>
          <p:grpSpPr bwMode="auto">
            <a:xfrm>
              <a:off x="5159652" y="4226005"/>
              <a:ext cx="350311" cy="354447"/>
              <a:chOff x="2426" y="2781"/>
              <a:chExt cx="593" cy="600"/>
            </a:xfrm>
            <a:solidFill>
              <a:schemeClr val="bg1"/>
            </a:solidFill>
            <a:effectLst/>
          </p:grpSpPr>
          <p:sp>
            <p:nvSpPr>
              <p:cNvPr id="78"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0" name="组合 79"/>
            <p:cNvGrpSpPr/>
            <p:nvPr/>
          </p:nvGrpSpPr>
          <p:grpSpPr>
            <a:xfrm>
              <a:off x="3609753" y="2673149"/>
              <a:ext cx="364266" cy="396396"/>
              <a:chOff x="4873620" y="1965325"/>
              <a:chExt cx="269882" cy="293688"/>
            </a:xfrm>
            <a:solidFill>
              <a:schemeClr val="bg1"/>
            </a:solidFill>
            <a:effectLst/>
          </p:grpSpPr>
          <p:sp>
            <p:nvSpPr>
              <p:cNvPr id="81"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5" name="Group 41"/>
            <p:cNvGrpSpPr>
              <a:grpSpLocks noChangeAspect="1"/>
            </p:cNvGrpSpPr>
            <p:nvPr/>
          </p:nvGrpSpPr>
          <p:grpSpPr bwMode="auto">
            <a:xfrm>
              <a:off x="8230814" y="4168690"/>
              <a:ext cx="347559" cy="418125"/>
              <a:chOff x="3783" y="2089"/>
              <a:chExt cx="116" cy="142"/>
            </a:xfrm>
            <a:solidFill>
              <a:schemeClr val="bg1"/>
            </a:solidFill>
            <a:effectLst/>
          </p:grpSpPr>
          <p:sp>
            <p:nvSpPr>
              <p:cNvPr id="86"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sp>
            <p:nvSpPr>
              <p:cNvPr id="87"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sp>
            <p:nvSpPr>
              <p:cNvPr id="88"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sp>
            <p:nvSpPr>
              <p:cNvPr id="89"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sp>
            <p:nvSpPr>
              <p:cNvPr id="90"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sp>
            <p:nvSpPr>
              <p:cNvPr id="91"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sp>
            <p:nvSpPr>
              <p:cNvPr id="92"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sp>
            <p:nvSpPr>
              <p:cNvPr id="93"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grpSp>
        <p:grpSp>
          <p:nvGrpSpPr>
            <p:cNvPr id="94" name="Group 62"/>
            <p:cNvGrpSpPr>
              <a:grpSpLocks noChangeAspect="1"/>
            </p:cNvGrpSpPr>
            <p:nvPr/>
          </p:nvGrpSpPr>
          <p:grpSpPr bwMode="auto">
            <a:xfrm>
              <a:off x="9735110" y="2722990"/>
              <a:ext cx="371612" cy="296714"/>
              <a:chOff x="3775" y="2110"/>
              <a:chExt cx="129" cy="103"/>
            </a:xfrm>
            <a:solidFill>
              <a:schemeClr val="bg1"/>
            </a:solidFill>
            <a:effectLst/>
          </p:grpSpPr>
          <p:sp>
            <p:nvSpPr>
              <p:cNvPr id="95"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sp>
            <p:nvSpPr>
              <p:cNvPr id="96"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sp>
            <p:nvSpPr>
              <p:cNvPr id="97"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white"/>
                  </a:solidFill>
                </a:endParaRPr>
              </a:p>
            </p:txBody>
          </p:sp>
        </p:grpSp>
      </p:grpSp>
    </p:spTree>
    <p:extLst>
      <p:ext uri="{BB962C8B-B14F-4D97-AF65-F5344CB8AC3E}">
        <p14:creationId xmlns:p14="http://schemas.microsoft.com/office/powerpoint/2010/main" val="2474273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04</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工作经验不足</a:t>
            </a:r>
            <a:endParaRPr lang="zh-CN" altLang="en-US" dirty="0">
              <a:blipFill>
                <a:blip r:embed="rId3"/>
                <a:stretch>
                  <a:fillRect/>
                </a:stretch>
              </a:blipFill>
            </a:endParaRPr>
          </a:p>
        </p:txBody>
      </p:sp>
      <p:sp>
        <p:nvSpPr>
          <p:cNvPr id="104" name="任意多边形 31"/>
          <p:cNvSpPr/>
          <p:nvPr/>
        </p:nvSpPr>
        <p:spPr>
          <a:xfrm>
            <a:off x="3596847" y="2109014"/>
            <a:ext cx="4998306" cy="2553070"/>
          </a:xfrm>
          <a:custGeom>
            <a:avLst/>
            <a:gdLst>
              <a:gd name="connsiteX0" fmla="*/ 2499153 w 4998306"/>
              <a:gd name="connsiteY0" fmla="*/ 0 h 2553070"/>
              <a:gd name="connsiteX1" fmla="*/ 4998306 w 4998306"/>
              <a:gd name="connsiteY1" fmla="*/ 2499153 h 2553070"/>
              <a:gd name="connsiteX2" fmla="*/ 4995583 w 4998306"/>
              <a:gd name="connsiteY2" fmla="*/ 2553070 h 2553070"/>
              <a:gd name="connsiteX3" fmla="*/ 4831507 w 4998306"/>
              <a:gd name="connsiteY3" fmla="*/ 2553070 h 2553070"/>
              <a:gd name="connsiteX4" fmla="*/ 4834230 w 4998306"/>
              <a:gd name="connsiteY4" fmla="*/ 2499152 h 2553070"/>
              <a:gd name="connsiteX5" fmla="*/ 2495117 w 4998306"/>
              <a:gd name="connsiteY5" fmla="*/ 160039 h 2553070"/>
              <a:gd name="connsiteX6" fmla="*/ 156004 w 4998306"/>
              <a:gd name="connsiteY6" fmla="*/ 2499152 h 2553070"/>
              <a:gd name="connsiteX7" fmla="*/ 158727 w 4998306"/>
              <a:gd name="connsiteY7" fmla="*/ 2553070 h 2553070"/>
              <a:gd name="connsiteX8" fmla="*/ 2723 w 4998306"/>
              <a:gd name="connsiteY8" fmla="*/ 2553070 h 2553070"/>
              <a:gd name="connsiteX9" fmla="*/ 0 w 4998306"/>
              <a:gd name="connsiteY9" fmla="*/ 2499153 h 2553070"/>
              <a:gd name="connsiteX10" fmla="*/ 2499153 w 4998306"/>
              <a:gd name="connsiteY10" fmla="*/ 0 h 255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98306" h="2553070">
                <a:moveTo>
                  <a:pt x="2499153" y="0"/>
                </a:moveTo>
                <a:cubicBezTo>
                  <a:pt x="3879397" y="0"/>
                  <a:pt x="4998306" y="1118909"/>
                  <a:pt x="4998306" y="2499153"/>
                </a:cubicBezTo>
                <a:lnTo>
                  <a:pt x="4995583" y="2553070"/>
                </a:lnTo>
                <a:lnTo>
                  <a:pt x="4831507" y="2553070"/>
                </a:lnTo>
                <a:lnTo>
                  <a:pt x="4834230" y="2499152"/>
                </a:lnTo>
                <a:cubicBezTo>
                  <a:pt x="4834230" y="1207296"/>
                  <a:pt x="3786973" y="160039"/>
                  <a:pt x="2495117" y="160039"/>
                </a:cubicBezTo>
                <a:cubicBezTo>
                  <a:pt x="1203261" y="160039"/>
                  <a:pt x="156004" y="1207296"/>
                  <a:pt x="156004" y="2499152"/>
                </a:cubicBezTo>
                <a:lnTo>
                  <a:pt x="158727" y="2553070"/>
                </a:lnTo>
                <a:lnTo>
                  <a:pt x="2723" y="2553070"/>
                </a:lnTo>
                <a:lnTo>
                  <a:pt x="0" y="2499153"/>
                </a:lnTo>
                <a:cubicBezTo>
                  <a:pt x="0" y="1118909"/>
                  <a:pt x="1118909" y="0"/>
                  <a:pt x="2499153" y="0"/>
                </a:cubicBezTo>
                <a:close/>
              </a:path>
            </a:pathLst>
          </a:custGeom>
          <a:blipFill>
            <a:blip r:embed="rId4"/>
            <a:stretch>
              <a:fillRect/>
            </a:stretch>
          </a:blipFill>
          <a:ln w="25400" cap="flat" cmpd="sng" algn="ctr">
            <a:noFill/>
            <a:prstDash val="solid"/>
          </a:ln>
          <a:effectLst>
            <a:innerShdw blurRad="50800" dist="254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5" name="组合 104"/>
          <p:cNvGrpSpPr/>
          <p:nvPr/>
        </p:nvGrpSpPr>
        <p:grpSpPr>
          <a:xfrm>
            <a:off x="3492983" y="3970636"/>
            <a:ext cx="964235" cy="1418629"/>
            <a:chOff x="3492983" y="3722986"/>
            <a:chExt cx="964235" cy="1418629"/>
          </a:xfrm>
        </p:grpSpPr>
        <p:grpSp>
          <p:nvGrpSpPr>
            <p:cNvPr id="106" name="组合 105"/>
            <p:cNvGrpSpPr/>
            <p:nvPr/>
          </p:nvGrpSpPr>
          <p:grpSpPr>
            <a:xfrm>
              <a:off x="3492983" y="3722986"/>
              <a:ext cx="964235" cy="1418629"/>
              <a:chOff x="2993266" y="1723328"/>
              <a:chExt cx="1411736" cy="2077014"/>
            </a:xfrm>
          </p:grpSpPr>
          <p:sp>
            <p:nvSpPr>
              <p:cNvPr id="112" name="圆角矩形 7"/>
              <p:cNvSpPr/>
              <p:nvPr/>
            </p:nvSpPr>
            <p:spPr>
              <a:xfrm rot="2700000">
                <a:off x="2800568" y="2195908"/>
                <a:ext cx="2077014" cy="1131854"/>
              </a:xfrm>
              <a:prstGeom prst="roundRect">
                <a:avLst>
                  <a:gd name="adj" fmla="val 50000"/>
                </a:avLst>
              </a:prstGeom>
              <a:gradFill>
                <a:gsLst>
                  <a:gs pos="0">
                    <a:sysClr val="windowText" lastClr="000000">
                      <a:alpha val="69000"/>
                    </a:sysClr>
                  </a:gs>
                  <a:gs pos="100000">
                    <a:srgbClr val="F2F2F2">
                      <a:alpha val="0"/>
                    </a:srgbClr>
                  </a:gs>
                </a:gsLst>
                <a:lin ang="0" scaled="0"/>
              </a:gradFill>
              <a:ln w="25400" cap="flat" cmpd="sng" algn="ctr">
                <a:noFill/>
                <a:prstDash val="solid"/>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13" name="椭圆 112"/>
              <p:cNvSpPr/>
              <p:nvPr/>
            </p:nvSpPr>
            <p:spPr>
              <a:xfrm>
                <a:off x="2993266" y="1901066"/>
                <a:ext cx="947668" cy="947668"/>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254000" dist="1016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4" name="圆角矩形 6"/>
              <p:cNvSpPr/>
              <p:nvPr/>
            </p:nvSpPr>
            <p:spPr>
              <a:xfrm rot="2700000">
                <a:off x="2918202" y="2295926"/>
                <a:ext cx="1827603" cy="902439"/>
              </a:xfrm>
              <a:prstGeom prst="roundRect">
                <a:avLst>
                  <a:gd name="adj" fmla="val 50000"/>
                </a:avLst>
              </a:prstGeom>
              <a:gradFill>
                <a:gsLst>
                  <a:gs pos="0">
                    <a:sysClr val="windowText" lastClr="000000">
                      <a:alpha val="55000"/>
                    </a:sysClr>
                  </a:gs>
                  <a:gs pos="100000">
                    <a:srgbClr val="F2F2F2">
                      <a:alpha val="0"/>
                    </a:srgbClr>
                  </a:gs>
                </a:gsLst>
                <a:lin ang="0" scaled="0"/>
              </a:gradFill>
              <a:ln w="25400" cap="flat" cmpd="sng" algn="ctr">
                <a:noFill/>
                <a:prstDash val="solid"/>
              </a:ln>
              <a:effectLst>
                <a:softEdge rad="50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15" name="椭圆 114"/>
              <p:cNvSpPr/>
              <p:nvPr/>
            </p:nvSpPr>
            <p:spPr>
              <a:xfrm>
                <a:off x="3086100" y="1993900"/>
                <a:ext cx="762000" cy="762000"/>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165100" dist="76200" dir="2700000" sx="97000" sy="97000" algn="tl"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07" name="Group 4"/>
            <p:cNvGrpSpPr>
              <a:grpSpLocks noChangeAspect="1"/>
            </p:cNvGrpSpPr>
            <p:nvPr/>
          </p:nvGrpSpPr>
          <p:grpSpPr bwMode="auto">
            <a:xfrm>
              <a:off x="3688936" y="4021491"/>
              <a:ext cx="242633" cy="284336"/>
              <a:chOff x="1776" y="1776"/>
              <a:chExt cx="64" cy="75"/>
            </a:xfrm>
            <a:solidFill>
              <a:srgbClr val="E87071"/>
            </a:solidFill>
            <a:effectLst/>
          </p:grpSpPr>
          <p:sp>
            <p:nvSpPr>
              <p:cNvPr id="108"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09"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0"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11"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grpSp>
      <p:grpSp>
        <p:nvGrpSpPr>
          <p:cNvPr id="116" name="组合 115"/>
          <p:cNvGrpSpPr/>
          <p:nvPr/>
        </p:nvGrpSpPr>
        <p:grpSpPr>
          <a:xfrm>
            <a:off x="5766283" y="1697336"/>
            <a:ext cx="964235" cy="1418629"/>
            <a:chOff x="5766283" y="1449686"/>
            <a:chExt cx="964235" cy="1418629"/>
          </a:xfrm>
        </p:grpSpPr>
        <p:grpSp>
          <p:nvGrpSpPr>
            <p:cNvPr id="117" name="组合 116"/>
            <p:cNvGrpSpPr/>
            <p:nvPr/>
          </p:nvGrpSpPr>
          <p:grpSpPr>
            <a:xfrm>
              <a:off x="5766283" y="1449686"/>
              <a:ext cx="964235" cy="1418629"/>
              <a:chOff x="2993266" y="1723328"/>
              <a:chExt cx="1411736" cy="2077014"/>
            </a:xfrm>
          </p:grpSpPr>
          <p:sp>
            <p:nvSpPr>
              <p:cNvPr id="124" name="圆角矩形 38"/>
              <p:cNvSpPr/>
              <p:nvPr/>
            </p:nvSpPr>
            <p:spPr>
              <a:xfrm rot="2700000">
                <a:off x="2800568" y="2195908"/>
                <a:ext cx="2077014" cy="1131854"/>
              </a:xfrm>
              <a:prstGeom prst="roundRect">
                <a:avLst>
                  <a:gd name="adj" fmla="val 50000"/>
                </a:avLst>
              </a:prstGeom>
              <a:gradFill>
                <a:gsLst>
                  <a:gs pos="0">
                    <a:sysClr val="windowText" lastClr="000000">
                      <a:alpha val="69000"/>
                    </a:sysClr>
                  </a:gs>
                  <a:gs pos="100000">
                    <a:srgbClr val="F2F2F2">
                      <a:alpha val="0"/>
                    </a:srgbClr>
                  </a:gs>
                </a:gsLst>
                <a:lin ang="0" scaled="0"/>
              </a:gradFill>
              <a:ln w="25400" cap="flat" cmpd="sng" algn="ctr">
                <a:noFill/>
                <a:prstDash val="solid"/>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25" name="椭圆 124"/>
              <p:cNvSpPr/>
              <p:nvPr/>
            </p:nvSpPr>
            <p:spPr>
              <a:xfrm>
                <a:off x="2993266" y="1901066"/>
                <a:ext cx="947668" cy="947668"/>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254000" dist="1016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6" name="圆角矩形 40"/>
              <p:cNvSpPr/>
              <p:nvPr/>
            </p:nvSpPr>
            <p:spPr>
              <a:xfrm rot="2700000">
                <a:off x="2918202" y="2295926"/>
                <a:ext cx="1827603" cy="902439"/>
              </a:xfrm>
              <a:prstGeom prst="roundRect">
                <a:avLst>
                  <a:gd name="adj" fmla="val 50000"/>
                </a:avLst>
              </a:prstGeom>
              <a:gradFill>
                <a:gsLst>
                  <a:gs pos="0">
                    <a:sysClr val="windowText" lastClr="000000">
                      <a:alpha val="55000"/>
                    </a:sysClr>
                  </a:gs>
                  <a:gs pos="100000">
                    <a:srgbClr val="F2F2F2">
                      <a:alpha val="0"/>
                    </a:srgbClr>
                  </a:gs>
                </a:gsLst>
                <a:lin ang="0" scaled="0"/>
              </a:gradFill>
              <a:ln w="25400" cap="flat" cmpd="sng" algn="ctr">
                <a:noFill/>
                <a:prstDash val="solid"/>
              </a:ln>
              <a:effectLst>
                <a:softEdge rad="50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27" name="椭圆 126"/>
              <p:cNvSpPr/>
              <p:nvPr/>
            </p:nvSpPr>
            <p:spPr>
              <a:xfrm>
                <a:off x="3086100" y="1993900"/>
                <a:ext cx="762000" cy="762000"/>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165100" dist="76200" dir="2700000" sx="97000" sy="97000" algn="tl"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18" name="Group 18"/>
            <p:cNvGrpSpPr>
              <a:grpSpLocks noChangeAspect="1"/>
            </p:cNvGrpSpPr>
            <p:nvPr/>
          </p:nvGrpSpPr>
          <p:grpSpPr bwMode="auto">
            <a:xfrm>
              <a:off x="5963619" y="1769316"/>
              <a:ext cx="265222" cy="247136"/>
              <a:chOff x="3802" y="2858"/>
              <a:chExt cx="616" cy="574"/>
            </a:xfrm>
            <a:solidFill>
              <a:srgbClr val="FFB850"/>
            </a:solidFill>
            <a:effectLst/>
          </p:grpSpPr>
          <p:sp>
            <p:nvSpPr>
              <p:cNvPr id="119" name="Rectangle 19"/>
              <p:cNvSpPr>
                <a:spLocks noChangeArrowheads="1"/>
              </p:cNvSpPr>
              <p:nvPr/>
            </p:nvSpPr>
            <p:spPr bwMode="auto">
              <a:xfrm>
                <a:off x="3802" y="3205"/>
                <a:ext cx="129" cy="227"/>
              </a:xfrm>
              <a:prstGeom prst="rect">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20" name="Rectangle 20"/>
              <p:cNvSpPr>
                <a:spLocks noChangeArrowheads="1"/>
              </p:cNvSpPr>
              <p:nvPr/>
            </p:nvSpPr>
            <p:spPr bwMode="auto">
              <a:xfrm>
                <a:off x="3964" y="3174"/>
                <a:ext cx="129" cy="258"/>
              </a:xfrm>
              <a:prstGeom prst="rect">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21" name="Rectangle 21"/>
              <p:cNvSpPr>
                <a:spLocks noChangeArrowheads="1"/>
              </p:cNvSpPr>
              <p:nvPr/>
            </p:nvSpPr>
            <p:spPr bwMode="auto">
              <a:xfrm>
                <a:off x="4129" y="3131"/>
                <a:ext cx="129" cy="301"/>
              </a:xfrm>
              <a:prstGeom prst="rect">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22" name="Rectangle 22"/>
              <p:cNvSpPr>
                <a:spLocks noChangeArrowheads="1"/>
              </p:cNvSpPr>
              <p:nvPr/>
            </p:nvSpPr>
            <p:spPr bwMode="auto">
              <a:xfrm>
                <a:off x="4289" y="3078"/>
                <a:ext cx="129" cy="354"/>
              </a:xfrm>
              <a:prstGeom prst="rect">
                <a:avLst/>
              </a:pr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23"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grpSp>
      <p:grpSp>
        <p:nvGrpSpPr>
          <p:cNvPr id="128" name="组合 127"/>
          <p:cNvGrpSpPr/>
          <p:nvPr/>
        </p:nvGrpSpPr>
        <p:grpSpPr>
          <a:xfrm>
            <a:off x="8039582" y="3970636"/>
            <a:ext cx="964235" cy="1418629"/>
            <a:chOff x="8039582" y="3722986"/>
            <a:chExt cx="964235" cy="1418629"/>
          </a:xfrm>
        </p:grpSpPr>
        <p:grpSp>
          <p:nvGrpSpPr>
            <p:cNvPr id="129" name="组合 128"/>
            <p:cNvGrpSpPr/>
            <p:nvPr/>
          </p:nvGrpSpPr>
          <p:grpSpPr>
            <a:xfrm>
              <a:off x="8039582" y="3722986"/>
              <a:ext cx="964235" cy="1418629"/>
              <a:chOff x="2993266" y="1723328"/>
              <a:chExt cx="1411736" cy="2077014"/>
            </a:xfrm>
          </p:grpSpPr>
          <p:sp>
            <p:nvSpPr>
              <p:cNvPr id="133" name="圆角矩形 48"/>
              <p:cNvSpPr/>
              <p:nvPr/>
            </p:nvSpPr>
            <p:spPr>
              <a:xfrm rot="2700000">
                <a:off x="2800568" y="2195908"/>
                <a:ext cx="2077014" cy="1131854"/>
              </a:xfrm>
              <a:prstGeom prst="roundRect">
                <a:avLst>
                  <a:gd name="adj" fmla="val 50000"/>
                </a:avLst>
              </a:prstGeom>
              <a:gradFill>
                <a:gsLst>
                  <a:gs pos="0">
                    <a:sysClr val="windowText" lastClr="000000">
                      <a:alpha val="69000"/>
                    </a:sysClr>
                  </a:gs>
                  <a:gs pos="100000">
                    <a:srgbClr val="F2F2F2">
                      <a:alpha val="0"/>
                    </a:srgbClr>
                  </a:gs>
                </a:gsLst>
                <a:lin ang="0" scaled="0"/>
              </a:gradFill>
              <a:ln w="25400" cap="flat" cmpd="sng" algn="ctr">
                <a:noFill/>
                <a:prstDash val="solid"/>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34" name="椭圆 133"/>
              <p:cNvSpPr/>
              <p:nvPr/>
            </p:nvSpPr>
            <p:spPr>
              <a:xfrm>
                <a:off x="2993266" y="1901066"/>
                <a:ext cx="947668" cy="947668"/>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254000" dist="1016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5" name="圆角矩形 50"/>
              <p:cNvSpPr/>
              <p:nvPr/>
            </p:nvSpPr>
            <p:spPr>
              <a:xfrm rot="2700000">
                <a:off x="2918202" y="2295926"/>
                <a:ext cx="1827603" cy="902439"/>
              </a:xfrm>
              <a:prstGeom prst="roundRect">
                <a:avLst>
                  <a:gd name="adj" fmla="val 50000"/>
                </a:avLst>
              </a:prstGeom>
              <a:gradFill>
                <a:gsLst>
                  <a:gs pos="0">
                    <a:sysClr val="windowText" lastClr="000000">
                      <a:alpha val="55000"/>
                    </a:sysClr>
                  </a:gs>
                  <a:gs pos="100000">
                    <a:srgbClr val="F2F2F2">
                      <a:alpha val="0"/>
                    </a:srgbClr>
                  </a:gs>
                </a:gsLst>
                <a:lin ang="0" scaled="0"/>
              </a:gradFill>
              <a:ln w="25400" cap="flat" cmpd="sng" algn="ctr">
                <a:noFill/>
                <a:prstDash val="solid"/>
              </a:ln>
              <a:effectLst>
                <a:softEdge rad="50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36" name="椭圆 135"/>
              <p:cNvSpPr/>
              <p:nvPr/>
            </p:nvSpPr>
            <p:spPr>
              <a:xfrm>
                <a:off x="3086100" y="1993900"/>
                <a:ext cx="762000" cy="762000"/>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165100" dist="76200" dir="2700000" sx="97000" sy="97000" algn="tl"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30" name="Group 13"/>
            <p:cNvGrpSpPr>
              <a:grpSpLocks noChangeAspect="1"/>
            </p:cNvGrpSpPr>
            <p:nvPr/>
          </p:nvGrpSpPr>
          <p:grpSpPr bwMode="auto">
            <a:xfrm>
              <a:off x="8215083" y="4010935"/>
              <a:ext cx="304689" cy="308286"/>
              <a:chOff x="2426" y="2781"/>
              <a:chExt cx="593" cy="600"/>
            </a:xfrm>
            <a:solidFill>
              <a:srgbClr val="00AF92"/>
            </a:solidFill>
            <a:effectLst/>
          </p:grpSpPr>
          <p:sp>
            <p:nvSpPr>
              <p:cNvPr id="131"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dirty="0">
                  <a:solidFill>
                    <a:prstClr val="white"/>
                  </a:solidFill>
                  <a:latin typeface="Century Gothic"/>
                  <a:ea typeface="微软雅黑"/>
                </a:endParaRPr>
              </a:p>
            </p:txBody>
          </p:sp>
          <p:sp>
            <p:nvSpPr>
              <p:cNvPr id="132"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grpSp>
      <p:grpSp>
        <p:nvGrpSpPr>
          <p:cNvPr id="137" name="组合 136"/>
          <p:cNvGrpSpPr/>
          <p:nvPr/>
        </p:nvGrpSpPr>
        <p:grpSpPr>
          <a:xfrm>
            <a:off x="4158817" y="2363170"/>
            <a:ext cx="964235" cy="1418629"/>
            <a:chOff x="4158817" y="2115520"/>
            <a:chExt cx="964235" cy="1418629"/>
          </a:xfrm>
        </p:grpSpPr>
        <p:grpSp>
          <p:nvGrpSpPr>
            <p:cNvPr id="138" name="组合 137"/>
            <p:cNvGrpSpPr/>
            <p:nvPr/>
          </p:nvGrpSpPr>
          <p:grpSpPr>
            <a:xfrm>
              <a:off x="4158817" y="2115520"/>
              <a:ext cx="964235" cy="1418629"/>
              <a:chOff x="2993266" y="1723328"/>
              <a:chExt cx="1411736" cy="2077014"/>
            </a:xfrm>
          </p:grpSpPr>
          <p:sp>
            <p:nvSpPr>
              <p:cNvPr id="144" name="圆角矩形 33"/>
              <p:cNvSpPr/>
              <p:nvPr/>
            </p:nvSpPr>
            <p:spPr>
              <a:xfrm rot="2700000">
                <a:off x="2800568" y="2195908"/>
                <a:ext cx="2077014" cy="1131854"/>
              </a:xfrm>
              <a:prstGeom prst="roundRect">
                <a:avLst>
                  <a:gd name="adj" fmla="val 50000"/>
                </a:avLst>
              </a:prstGeom>
              <a:gradFill>
                <a:gsLst>
                  <a:gs pos="0">
                    <a:sysClr val="windowText" lastClr="000000">
                      <a:alpha val="69000"/>
                    </a:sysClr>
                  </a:gs>
                  <a:gs pos="100000">
                    <a:srgbClr val="F2F2F2">
                      <a:alpha val="0"/>
                    </a:srgbClr>
                  </a:gs>
                </a:gsLst>
                <a:lin ang="0" scaled="0"/>
              </a:gradFill>
              <a:ln w="25400" cap="flat" cmpd="sng" algn="ctr">
                <a:noFill/>
                <a:prstDash val="solid"/>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45" name="椭圆 144"/>
              <p:cNvSpPr/>
              <p:nvPr/>
            </p:nvSpPr>
            <p:spPr>
              <a:xfrm>
                <a:off x="2993266" y="1901066"/>
                <a:ext cx="947668" cy="947668"/>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254000" dist="1016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6" name="圆角矩形 35"/>
              <p:cNvSpPr/>
              <p:nvPr/>
            </p:nvSpPr>
            <p:spPr>
              <a:xfrm rot="2700000">
                <a:off x="2918202" y="2295926"/>
                <a:ext cx="1827603" cy="902439"/>
              </a:xfrm>
              <a:prstGeom prst="roundRect">
                <a:avLst>
                  <a:gd name="adj" fmla="val 50000"/>
                </a:avLst>
              </a:prstGeom>
              <a:gradFill>
                <a:gsLst>
                  <a:gs pos="0">
                    <a:sysClr val="windowText" lastClr="000000">
                      <a:alpha val="55000"/>
                    </a:sysClr>
                  </a:gs>
                  <a:gs pos="100000">
                    <a:srgbClr val="F2F2F2">
                      <a:alpha val="0"/>
                    </a:srgbClr>
                  </a:gs>
                </a:gsLst>
                <a:lin ang="0" scaled="0"/>
              </a:gradFill>
              <a:ln w="25400" cap="flat" cmpd="sng" algn="ctr">
                <a:noFill/>
                <a:prstDash val="solid"/>
              </a:ln>
              <a:effectLst>
                <a:softEdge rad="50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47" name="椭圆 146"/>
              <p:cNvSpPr/>
              <p:nvPr/>
            </p:nvSpPr>
            <p:spPr>
              <a:xfrm>
                <a:off x="3086100" y="1993900"/>
                <a:ext cx="762000" cy="762000"/>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165100" dist="76200" dir="2700000" sx="97000" sy="97000" algn="tl"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139" name="组合 138"/>
            <p:cNvGrpSpPr/>
            <p:nvPr/>
          </p:nvGrpSpPr>
          <p:grpSpPr>
            <a:xfrm>
              <a:off x="4351758" y="2428884"/>
              <a:ext cx="273678" cy="297818"/>
              <a:chOff x="4873620" y="1965325"/>
              <a:chExt cx="269882" cy="293688"/>
            </a:xfrm>
            <a:solidFill>
              <a:srgbClr val="01ACBE"/>
            </a:solidFill>
            <a:effectLst/>
          </p:grpSpPr>
          <p:sp>
            <p:nvSpPr>
              <p:cNvPr id="140"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41"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42"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43"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grpSp>
      <p:grpSp>
        <p:nvGrpSpPr>
          <p:cNvPr id="148" name="组合 147"/>
          <p:cNvGrpSpPr/>
          <p:nvPr/>
        </p:nvGrpSpPr>
        <p:grpSpPr>
          <a:xfrm>
            <a:off x="7373748" y="2363170"/>
            <a:ext cx="964235" cy="1418629"/>
            <a:chOff x="7373748" y="2115520"/>
            <a:chExt cx="964235" cy="1418629"/>
          </a:xfrm>
        </p:grpSpPr>
        <p:grpSp>
          <p:nvGrpSpPr>
            <p:cNvPr id="149" name="组合 148"/>
            <p:cNvGrpSpPr/>
            <p:nvPr/>
          </p:nvGrpSpPr>
          <p:grpSpPr>
            <a:xfrm>
              <a:off x="7373748" y="2115520"/>
              <a:ext cx="964235" cy="1418629"/>
              <a:chOff x="2993266" y="1723328"/>
              <a:chExt cx="1411736" cy="2077014"/>
            </a:xfrm>
          </p:grpSpPr>
          <p:sp>
            <p:nvSpPr>
              <p:cNvPr id="154" name="圆角矩形 43"/>
              <p:cNvSpPr/>
              <p:nvPr/>
            </p:nvSpPr>
            <p:spPr>
              <a:xfrm rot="2700000">
                <a:off x="2800568" y="2195908"/>
                <a:ext cx="2077014" cy="1131854"/>
              </a:xfrm>
              <a:prstGeom prst="roundRect">
                <a:avLst>
                  <a:gd name="adj" fmla="val 50000"/>
                </a:avLst>
              </a:prstGeom>
              <a:gradFill>
                <a:gsLst>
                  <a:gs pos="0">
                    <a:sysClr val="windowText" lastClr="000000">
                      <a:alpha val="69000"/>
                    </a:sysClr>
                  </a:gs>
                  <a:gs pos="100000">
                    <a:srgbClr val="F2F2F2">
                      <a:alpha val="0"/>
                    </a:srgbClr>
                  </a:gs>
                </a:gsLst>
                <a:lin ang="0" scaled="0"/>
              </a:gradFill>
              <a:ln w="25400" cap="flat" cmpd="sng" algn="ctr">
                <a:noFill/>
                <a:prstDash val="solid"/>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55" name="椭圆 154"/>
              <p:cNvSpPr/>
              <p:nvPr/>
            </p:nvSpPr>
            <p:spPr>
              <a:xfrm>
                <a:off x="2993266" y="1901066"/>
                <a:ext cx="947668" cy="947668"/>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254000" dist="1016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6" name="圆角矩形 45"/>
              <p:cNvSpPr/>
              <p:nvPr/>
            </p:nvSpPr>
            <p:spPr>
              <a:xfrm rot="2700000">
                <a:off x="2918202" y="2295926"/>
                <a:ext cx="1827603" cy="902439"/>
              </a:xfrm>
              <a:prstGeom prst="roundRect">
                <a:avLst>
                  <a:gd name="adj" fmla="val 50000"/>
                </a:avLst>
              </a:prstGeom>
              <a:gradFill>
                <a:gsLst>
                  <a:gs pos="0">
                    <a:sysClr val="windowText" lastClr="000000">
                      <a:alpha val="55000"/>
                    </a:sysClr>
                  </a:gs>
                  <a:gs pos="100000">
                    <a:srgbClr val="F2F2F2">
                      <a:alpha val="0"/>
                    </a:srgbClr>
                  </a:gs>
                </a:gsLst>
                <a:lin ang="0" scaled="0"/>
              </a:gradFill>
              <a:ln w="25400" cap="flat" cmpd="sng" algn="ctr">
                <a:noFill/>
                <a:prstDash val="solid"/>
              </a:ln>
              <a:effectLst>
                <a:softEdge rad="50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57" name="椭圆 156"/>
              <p:cNvSpPr/>
              <p:nvPr/>
            </p:nvSpPr>
            <p:spPr>
              <a:xfrm>
                <a:off x="3086100" y="1993900"/>
                <a:ext cx="762000" cy="762000"/>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165100" dist="76200" dir="2700000" sx="97000" sy="97000" algn="tl"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50"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151"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52"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sp>
            <p:nvSpPr>
              <p:cNvPr id="153"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grpSp>
      <p:grpSp>
        <p:nvGrpSpPr>
          <p:cNvPr id="158" name="组合 157"/>
          <p:cNvGrpSpPr/>
          <p:nvPr/>
        </p:nvGrpSpPr>
        <p:grpSpPr>
          <a:xfrm>
            <a:off x="4344188" y="2982095"/>
            <a:ext cx="3503625" cy="3643549"/>
            <a:chOff x="4344188" y="2734445"/>
            <a:chExt cx="3503625" cy="3643549"/>
          </a:xfrm>
        </p:grpSpPr>
        <p:grpSp>
          <p:nvGrpSpPr>
            <p:cNvPr id="159" name="组合 158"/>
            <p:cNvGrpSpPr/>
            <p:nvPr/>
          </p:nvGrpSpPr>
          <p:grpSpPr>
            <a:xfrm>
              <a:off x="5089121" y="2734445"/>
              <a:ext cx="2013758" cy="3215014"/>
              <a:chOff x="2628899" y="0"/>
              <a:chExt cx="3924300" cy="6265240"/>
            </a:xfrm>
          </p:grpSpPr>
          <p:sp>
            <p:nvSpPr>
              <p:cNvPr id="161" name="圆角矩形 9"/>
              <p:cNvSpPr/>
              <p:nvPr/>
            </p:nvSpPr>
            <p:spPr>
              <a:xfrm>
                <a:off x="4210045" y="6028873"/>
                <a:ext cx="762006" cy="217714"/>
              </a:xfrm>
              <a:prstGeom prst="roundRect">
                <a:avLst/>
              </a:prstGeom>
              <a:gradFill>
                <a:gsLst>
                  <a:gs pos="53000">
                    <a:sysClr val="window" lastClr="FFFFFF">
                      <a:lumMod val="75000"/>
                    </a:sysClr>
                  </a:gs>
                  <a:gs pos="100000">
                    <a:sysClr val="window" lastClr="FFFFFF">
                      <a:lumMod val="65000"/>
                    </a:sysClr>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2" name="任意多边形 10"/>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ysClr val="window" lastClr="FFFFFF">
                      <a:lumMod val="65000"/>
                    </a:sysClr>
                  </a:gs>
                  <a:gs pos="100000">
                    <a:sysClr val="window" lastClr="FFFFFF">
                      <a:lumMod val="75000"/>
                      <a:alpha val="82000"/>
                    </a:sysClr>
                  </a:gs>
                  <a:gs pos="300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3" name="任意多边形 11"/>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ysClr val="window" lastClr="FFFFFF">
                      <a:lumMod val="75000"/>
                    </a:sysClr>
                  </a:gs>
                  <a:gs pos="51000">
                    <a:sysClr val="window" lastClr="FFFFFF">
                      <a:lumMod val="65000"/>
                    </a:sysClr>
                  </a:gs>
                  <a:gs pos="64000">
                    <a:sysClr val="window" lastClr="FFFFFF">
                      <a:lumMod val="85000"/>
                    </a:sysClr>
                  </a:gs>
                  <a:gs pos="76000">
                    <a:sysClr val="window" lastClr="FFFFFF"/>
                  </a:gs>
                  <a:gs pos="37000">
                    <a:sysClr val="window" lastClr="FFFFFF">
                      <a:lumMod val="85000"/>
                    </a:sysClr>
                  </a:gs>
                  <a:gs pos="22000">
                    <a:sysClr val="window" lastClr="FFFFFF"/>
                  </a:gs>
                  <a:gs pos="100000">
                    <a:sysClr val="window" lastClr="FFFFFF">
                      <a:lumMod val="65000"/>
                    </a:sysClr>
                  </a:gs>
                  <a:gs pos="3000">
                    <a:sysClr val="window" lastClr="FFFFFF">
                      <a:lumMod val="65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4" name="圆角矩形 12"/>
              <p:cNvSpPr/>
              <p:nvPr/>
            </p:nvSpPr>
            <p:spPr>
              <a:xfrm rot="-300000">
                <a:off x="3745777" y="5473848"/>
                <a:ext cx="1674823" cy="82848"/>
              </a:xfrm>
              <a:prstGeom prst="roundRect">
                <a:avLst>
                  <a:gd name="adj" fmla="val 13637"/>
                </a:avLst>
              </a:prstGeom>
              <a:gradFill>
                <a:gsLst>
                  <a:gs pos="78000">
                    <a:sysClr val="window" lastClr="FFFFFF"/>
                  </a:gs>
                  <a:gs pos="53000">
                    <a:sysClr val="windowText" lastClr="000000">
                      <a:lumMod val="50000"/>
                      <a:lumOff val="50000"/>
                    </a:sysClr>
                  </a:gs>
                  <a:gs pos="100000">
                    <a:sysClr val="window" lastClr="FFFFFF">
                      <a:lumMod val="50000"/>
                    </a:sysClr>
                  </a:gs>
                  <a:gs pos="23000">
                    <a:sysClr val="window" lastClr="FFFFFF"/>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5" name="圆角矩形 13"/>
              <p:cNvSpPr/>
              <p:nvPr/>
            </p:nvSpPr>
            <p:spPr>
              <a:xfrm rot="-300000">
                <a:off x="3745777" y="5003011"/>
                <a:ext cx="1674823" cy="78828"/>
              </a:xfrm>
              <a:prstGeom prst="roundRect">
                <a:avLst>
                  <a:gd name="adj" fmla="val 18590"/>
                </a:avLst>
              </a:prstGeom>
              <a:gradFill>
                <a:gsLst>
                  <a:gs pos="78000">
                    <a:sysClr val="window" lastClr="FFFFFF"/>
                  </a:gs>
                  <a:gs pos="53000">
                    <a:sysClr val="windowText" lastClr="000000">
                      <a:lumMod val="50000"/>
                      <a:lumOff val="50000"/>
                    </a:sysClr>
                  </a:gs>
                  <a:gs pos="100000">
                    <a:sysClr val="window" lastClr="FFFFFF">
                      <a:lumMod val="50000"/>
                    </a:sysClr>
                  </a:gs>
                  <a:gs pos="23000">
                    <a:sysClr val="window" lastClr="FFFFFF"/>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6" name="圆角矩形 14"/>
              <p:cNvSpPr/>
              <p:nvPr/>
            </p:nvSpPr>
            <p:spPr>
              <a:xfrm rot="-300000">
                <a:off x="3745777" y="5169689"/>
                <a:ext cx="1674823" cy="78828"/>
              </a:xfrm>
              <a:prstGeom prst="roundRect">
                <a:avLst>
                  <a:gd name="adj" fmla="val 1062"/>
                </a:avLst>
              </a:prstGeom>
              <a:gradFill>
                <a:gsLst>
                  <a:gs pos="78000">
                    <a:sysClr val="window" lastClr="FFFFFF"/>
                  </a:gs>
                  <a:gs pos="53000">
                    <a:sysClr val="windowText" lastClr="000000">
                      <a:lumMod val="50000"/>
                      <a:lumOff val="50000"/>
                    </a:sysClr>
                  </a:gs>
                  <a:gs pos="100000">
                    <a:sysClr val="window" lastClr="FFFFFF">
                      <a:lumMod val="50000"/>
                    </a:sysClr>
                  </a:gs>
                  <a:gs pos="23000">
                    <a:sysClr val="window" lastClr="FFFFFF"/>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7" name="圆角矩形 15"/>
              <p:cNvSpPr/>
              <p:nvPr/>
            </p:nvSpPr>
            <p:spPr>
              <a:xfrm rot="-300000">
                <a:off x="3745777" y="5338507"/>
                <a:ext cx="1674823" cy="78828"/>
              </a:xfrm>
              <a:prstGeom prst="roundRect">
                <a:avLst>
                  <a:gd name="adj" fmla="val 14265"/>
                </a:avLst>
              </a:prstGeom>
              <a:gradFill>
                <a:gsLst>
                  <a:gs pos="78000">
                    <a:sysClr val="window" lastClr="FFFFFF"/>
                  </a:gs>
                  <a:gs pos="53000">
                    <a:sysClr val="windowText" lastClr="000000">
                      <a:lumMod val="50000"/>
                      <a:lumOff val="50000"/>
                    </a:sysClr>
                  </a:gs>
                  <a:gs pos="100000">
                    <a:sysClr val="window" lastClr="FFFFFF">
                      <a:lumMod val="50000"/>
                    </a:sysClr>
                  </a:gs>
                  <a:gs pos="23000">
                    <a:sysClr val="window" lastClr="FFFFFF"/>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8" name="任意多边形 16"/>
              <p:cNvSpPr/>
              <p:nvPr/>
            </p:nvSpPr>
            <p:spPr>
              <a:xfrm>
                <a:off x="2628899"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802289 w 3924300"/>
                  <a:gd name="connsiteY3" fmla="*/ 2740482 h 4667248"/>
                  <a:gd name="connsiteX4" fmla="*/ 3076575 w 3924300"/>
                  <a:gd name="connsiteY4" fmla="*/ 4362442 h 4667248"/>
                  <a:gd name="connsiteX5" fmla="*/ 2771769 w 3924300"/>
                  <a:gd name="connsiteY5" fmla="*/ 4667248 h 4667248"/>
                  <a:gd name="connsiteX6" fmla="*/ 1152531 w 3924300"/>
                  <a:gd name="connsiteY6" fmla="*/ 4667248 h 4667248"/>
                  <a:gd name="connsiteX7" fmla="*/ 847725 w 3924300"/>
                  <a:gd name="connsiteY7" fmla="*/ 4362442 h 4667248"/>
                  <a:gd name="connsiteX8" fmla="*/ 165554 w 3924300"/>
                  <a:gd name="connsiteY8" fmla="*/ 2765883 h 4667248"/>
                  <a:gd name="connsiteX9" fmla="*/ 172070 w 3924300"/>
                  <a:gd name="connsiteY9" fmla="*/ 2763013 h 4667248"/>
                  <a:gd name="connsiteX10" fmla="*/ 154196 w 3924300"/>
                  <a:gd name="connsiteY10" fmla="*/ 2725908 h 4667248"/>
                  <a:gd name="connsiteX11" fmla="*/ 0 w 3924300"/>
                  <a:gd name="connsiteY11" fmla="*/ 1962150 h 4667248"/>
                  <a:gd name="connsiteX12" fmla="*/ 1962150 w 3924300"/>
                  <a:gd name="connsiteY12"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sym typeface="Arial" panose="020B0604020202020204" pitchFamily="34" charset="0"/>
                </a:endParaRPr>
              </a:p>
            </p:txBody>
          </p:sp>
          <p:sp>
            <p:nvSpPr>
              <p:cNvPr id="169" name="圆角矩形 17"/>
              <p:cNvSpPr/>
              <p:nvPr/>
            </p:nvSpPr>
            <p:spPr>
              <a:xfrm>
                <a:off x="3710114" y="4705817"/>
                <a:ext cx="1788889" cy="32662"/>
              </a:xfrm>
              <a:prstGeom prst="roundRect">
                <a:avLst>
                  <a:gd name="adj" fmla="val 50000"/>
                </a:avLst>
              </a:prstGeom>
              <a:gradFill>
                <a:gsLst>
                  <a:gs pos="100000">
                    <a:sysClr val="window" lastClr="FFFFFF">
                      <a:lumMod val="50000"/>
                    </a:sysClr>
                  </a:gs>
                  <a:gs pos="51500">
                    <a:sysClr val="window" lastClr="FFFFFF">
                      <a:lumMod val="85000"/>
                    </a:sysClr>
                  </a:gs>
                  <a:gs pos="300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0" name="圆角矩形 18"/>
              <p:cNvSpPr/>
              <p:nvPr/>
            </p:nvSpPr>
            <p:spPr>
              <a:xfrm rot="-300000">
                <a:off x="3667323" y="4909975"/>
                <a:ext cx="1831730" cy="78828"/>
              </a:xfrm>
              <a:prstGeom prst="roundRect">
                <a:avLst>
                  <a:gd name="adj" fmla="val 50000"/>
                </a:avLst>
              </a:prstGeom>
              <a:gradFill>
                <a:gsLst>
                  <a:gs pos="100000">
                    <a:sysClr val="window" lastClr="FFFFFF">
                      <a:lumMod val="50000"/>
                    </a:sysClr>
                  </a:gs>
                  <a:gs pos="50000">
                    <a:sysClr val="window" lastClr="FFFFFF">
                      <a:lumMod val="75000"/>
                    </a:sysClr>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1" name="圆角矩形 19"/>
              <p:cNvSpPr/>
              <p:nvPr/>
            </p:nvSpPr>
            <p:spPr>
              <a:xfrm rot="-300000">
                <a:off x="3667323" y="5070121"/>
                <a:ext cx="1831730" cy="78828"/>
              </a:xfrm>
              <a:prstGeom prst="roundRect">
                <a:avLst>
                  <a:gd name="adj" fmla="val 50000"/>
                </a:avLst>
              </a:prstGeom>
              <a:gradFill>
                <a:gsLst>
                  <a:gs pos="100000">
                    <a:sysClr val="window" lastClr="FFFFFF">
                      <a:lumMod val="50000"/>
                    </a:sysClr>
                  </a:gs>
                  <a:gs pos="50000">
                    <a:sysClr val="window" lastClr="FFFFFF">
                      <a:lumMod val="75000"/>
                    </a:sysClr>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2" name="圆角矩形 20"/>
              <p:cNvSpPr/>
              <p:nvPr/>
            </p:nvSpPr>
            <p:spPr>
              <a:xfrm rot="-300000">
                <a:off x="3667323" y="5236799"/>
                <a:ext cx="1831730" cy="78828"/>
              </a:xfrm>
              <a:prstGeom prst="roundRect">
                <a:avLst>
                  <a:gd name="adj" fmla="val 50000"/>
                </a:avLst>
              </a:prstGeom>
              <a:gradFill>
                <a:gsLst>
                  <a:gs pos="100000">
                    <a:sysClr val="window" lastClr="FFFFFF">
                      <a:lumMod val="50000"/>
                    </a:sysClr>
                  </a:gs>
                  <a:gs pos="50000">
                    <a:sysClr val="window" lastClr="FFFFFF">
                      <a:lumMod val="75000"/>
                    </a:sysClr>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3" name="圆角矩形 21"/>
              <p:cNvSpPr/>
              <p:nvPr/>
            </p:nvSpPr>
            <p:spPr>
              <a:xfrm rot="-300000">
                <a:off x="3667323" y="5405617"/>
                <a:ext cx="1831730" cy="78828"/>
              </a:xfrm>
              <a:prstGeom prst="roundRect">
                <a:avLst>
                  <a:gd name="adj" fmla="val 50000"/>
                </a:avLst>
              </a:prstGeom>
              <a:gradFill>
                <a:gsLst>
                  <a:gs pos="100000">
                    <a:sysClr val="window" lastClr="FFFFFF">
                      <a:lumMod val="50000"/>
                    </a:sysClr>
                  </a:gs>
                  <a:gs pos="50000">
                    <a:sysClr val="window" lastClr="FFFFFF">
                      <a:lumMod val="75000"/>
                    </a:sysClr>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4" name="圆角矩形 22"/>
              <p:cNvSpPr/>
              <p:nvPr/>
            </p:nvSpPr>
            <p:spPr>
              <a:xfrm rot="-300000">
                <a:off x="3667323" y="5540958"/>
                <a:ext cx="1831730" cy="82848"/>
              </a:xfrm>
              <a:prstGeom prst="roundRect">
                <a:avLst>
                  <a:gd name="adj" fmla="val 50000"/>
                </a:avLst>
              </a:prstGeom>
              <a:gradFill>
                <a:gsLst>
                  <a:gs pos="100000">
                    <a:sysClr val="window" lastClr="FFFFFF">
                      <a:lumMod val="50000"/>
                    </a:sysClr>
                  </a:gs>
                  <a:gs pos="50000">
                    <a:sysClr val="window" lastClr="FFFFFF">
                      <a:lumMod val="75000"/>
                    </a:sysClr>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5" name="圆角矩形 23"/>
              <p:cNvSpPr/>
              <p:nvPr/>
            </p:nvSpPr>
            <p:spPr>
              <a:xfrm>
                <a:off x="4009769" y="5933116"/>
                <a:ext cx="1178588" cy="35135"/>
              </a:xfrm>
              <a:prstGeom prst="roundRect">
                <a:avLst>
                  <a:gd name="adj" fmla="val 13637"/>
                </a:avLst>
              </a:prstGeom>
              <a:gradFill>
                <a:gsLst>
                  <a:gs pos="78000">
                    <a:sysClr val="window" lastClr="FFFFFF"/>
                  </a:gs>
                  <a:gs pos="53000">
                    <a:sysClr val="windowText" lastClr="000000">
                      <a:lumMod val="50000"/>
                      <a:lumOff val="50000"/>
                    </a:sysClr>
                  </a:gs>
                  <a:gs pos="100000">
                    <a:sysClr val="window" lastClr="FFFFFF">
                      <a:lumMod val="50000"/>
                    </a:sysClr>
                  </a:gs>
                  <a:gs pos="23000">
                    <a:sysClr val="window" lastClr="FFFFFF"/>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6" name="圆角矩形 24"/>
              <p:cNvSpPr/>
              <p:nvPr/>
            </p:nvSpPr>
            <p:spPr>
              <a:xfrm>
                <a:off x="4201536" y="6135966"/>
                <a:ext cx="776005" cy="16227"/>
              </a:xfrm>
              <a:prstGeom prst="roundRect">
                <a:avLst>
                  <a:gd name="adj" fmla="val 13637"/>
                </a:avLst>
              </a:prstGeom>
              <a:gradFill>
                <a:gsLst>
                  <a:gs pos="78000">
                    <a:sysClr val="window" lastClr="FFFFFF"/>
                  </a:gs>
                  <a:gs pos="53000">
                    <a:sysClr val="windowText" lastClr="000000">
                      <a:lumMod val="50000"/>
                      <a:lumOff val="50000"/>
                    </a:sysClr>
                  </a:gs>
                  <a:gs pos="100000">
                    <a:sysClr val="window" lastClr="FFFFFF">
                      <a:lumMod val="50000"/>
                    </a:sysClr>
                  </a:gs>
                  <a:gs pos="23000">
                    <a:sysClr val="window" lastClr="FFFFFF"/>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160" name="椭圆 159"/>
            <p:cNvSpPr/>
            <p:nvPr/>
          </p:nvSpPr>
          <p:spPr>
            <a:xfrm>
              <a:off x="4344188" y="6004661"/>
              <a:ext cx="3503625" cy="373333"/>
            </a:xfrm>
            <a:prstGeom prst="ellipse">
              <a:avLst/>
            </a:prstGeom>
            <a:gradFill flip="none" rotWithShape="1">
              <a:gsLst>
                <a:gs pos="0">
                  <a:sysClr val="windowText" lastClr="000000">
                    <a:alpha val="25000"/>
                  </a:sysClr>
                </a:gs>
                <a:gs pos="100000">
                  <a:srgbClr val="EFEFEF">
                    <a:alpha val="0"/>
                  </a:srgbClr>
                </a:gs>
              </a:gsLst>
              <a:path path="shape">
                <a:fillToRect l="50000" t="50000" r="50000" b="50000"/>
              </a:path>
              <a:tileRect/>
            </a:gradFill>
            <a:ln w="25400" cap="flat" cmpd="sng" algn="ctr">
              <a:noFill/>
              <a:prstDash val="solid"/>
            </a:ln>
            <a:effectLst>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77" name="组合 176"/>
          <p:cNvGrpSpPr/>
          <p:nvPr/>
        </p:nvGrpSpPr>
        <p:grpSpPr>
          <a:xfrm>
            <a:off x="1695966" y="4103929"/>
            <a:ext cx="1923123" cy="839378"/>
            <a:chOff x="3776606" y="2004244"/>
            <a:chExt cx="1923123" cy="839378"/>
          </a:xfrm>
        </p:grpSpPr>
        <p:sp>
          <p:nvSpPr>
            <p:cNvPr id="178" name="文本框 177"/>
            <p:cNvSpPr txBox="1"/>
            <p:nvPr/>
          </p:nvSpPr>
          <p:spPr>
            <a:xfrm>
              <a:off x="3776606" y="2004244"/>
              <a:ext cx="1923123" cy="369332"/>
            </a:xfrm>
            <a:prstGeom prst="rect">
              <a:avLst/>
            </a:prstGeom>
            <a:noFill/>
          </p:spPr>
          <p:txBody>
            <a:bodyPr wrap="square" rtlCol="0">
              <a:spAutoFit/>
            </a:bodyPr>
            <a:lstStyle/>
            <a:p>
              <a:r>
                <a:rPr lang="zh-CN" altLang="en-US" dirty="0">
                  <a:solidFill>
                    <a:srgbClr val="0070C0"/>
                  </a:solidFill>
                  <a:latin typeface="微软雅黑" panose="020B0503020204020204" pitchFamily="34" charset="-122"/>
                  <a:ea typeface="微软雅黑" panose="020B0503020204020204" pitchFamily="34" charset="-122"/>
                </a:rPr>
                <a:t>添加标题</a:t>
              </a:r>
            </a:p>
          </p:txBody>
        </p:sp>
        <p:sp>
          <p:nvSpPr>
            <p:cNvPr id="179" name="文本框 178"/>
            <p:cNvSpPr txBox="1"/>
            <p:nvPr/>
          </p:nvSpPr>
          <p:spPr>
            <a:xfrm>
              <a:off x="3782527" y="2289624"/>
              <a:ext cx="1559316" cy="553998"/>
            </a:xfrm>
            <a:prstGeom prst="rect">
              <a:avLst/>
            </a:prstGeom>
            <a:noFill/>
          </p:spPr>
          <p:txBody>
            <a:bodyPr wrap="square" rtlCol="0">
              <a:spAutoFit/>
            </a:bodyPr>
            <a:lstStyle/>
            <a:p>
              <a:pPr algn="just"/>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80" name="组合 179"/>
          <p:cNvGrpSpPr/>
          <p:nvPr/>
        </p:nvGrpSpPr>
        <p:grpSpPr>
          <a:xfrm>
            <a:off x="2428055" y="2026637"/>
            <a:ext cx="1923123" cy="839378"/>
            <a:chOff x="3776606" y="2004244"/>
            <a:chExt cx="1923123" cy="839378"/>
          </a:xfrm>
        </p:grpSpPr>
        <p:sp>
          <p:nvSpPr>
            <p:cNvPr id="181" name="文本框 180"/>
            <p:cNvSpPr txBox="1"/>
            <p:nvPr/>
          </p:nvSpPr>
          <p:spPr>
            <a:xfrm>
              <a:off x="3776606" y="2004244"/>
              <a:ext cx="1923123" cy="369332"/>
            </a:xfrm>
            <a:prstGeom prst="rect">
              <a:avLst/>
            </a:prstGeom>
            <a:noFill/>
          </p:spPr>
          <p:txBody>
            <a:bodyPr wrap="square" rtlCol="0">
              <a:spAutoFit/>
            </a:bodyPr>
            <a:lstStyle/>
            <a:p>
              <a:r>
                <a:rPr lang="zh-CN" altLang="en-US" dirty="0">
                  <a:solidFill>
                    <a:srgbClr val="0070C0"/>
                  </a:solidFill>
                  <a:latin typeface="微软雅黑" panose="020B0503020204020204" pitchFamily="34" charset="-122"/>
                  <a:ea typeface="微软雅黑" panose="020B0503020204020204" pitchFamily="34" charset="-122"/>
                </a:rPr>
                <a:t>添加标题</a:t>
              </a:r>
            </a:p>
          </p:txBody>
        </p:sp>
        <p:sp>
          <p:nvSpPr>
            <p:cNvPr id="182" name="文本框 181"/>
            <p:cNvSpPr txBox="1"/>
            <p:nvPr/>
          </p:nvSpPr>
          <p:spPr>
            <a:xfrm>
              <a:off x="3782527" y="2289624"/>
              <a:ext cx="1559316" cy="553998"/>
            </a:xfrm>
            <a:prstGeom prst="rect">
              <a:avLst/>
            </a:prstGeom>
            <a:noFill/>
          </p:spPr>
          <p:txBody>
            <a:bodyPr wrap="square" rtlCol="0">
              <a:spAutoFit/>
            </a:bodyPr>
            <a:lstStyle/>
            <a:p>
              <a:pPr algn="just"/>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83" name="组合 182"/>
          <p:cNvGrpSpPr/>
          <p:nvPr/>
        </p:nvGrpSpPr>
        <p:grpSpPr>
          <a:xfrm>
            <a:off x="5282469" y="948247"/>
            <a:ext cx="1923123" cy="839378"/>
            <a:chOff x="3776606" y="2004244"/>
            <a:chExt cx="1923123" cy="839378"/>
          </a:xfrm>
        </p:grpSpPr>
        <p:sp>
          <p:nvSpPr>
            <p:cNvPr id="184" name="文本框 183"/>
            <p:cNvSpPr txBox="1"/>
            <p:nvPr/>
          </p:nvSpPr>
          <p:spPr>
            <a:xfrm>
              <a:off x="3776606" y="2004244"/>
              <a:ext cx="1923123" cy="369332"/>
            </a:xfrm>
            <a:prstGeom prst="rect">
              <a:avLst/>
            </a:prstGeom>
            <a:noFill/>
          </p:spPr>
          <p:txBody>
            <a:bodyPr wrap="square" rtlCol="0">
              <a:spAutoFit/>
            </a:bodyPr>
            <a:lstStyle/>
            <a:p>
              <a:r>
                <a:rPr lang="zh-CN" altLang="en-US" dirty="0">
                  <a:solidFill>
                    <a:srgbClr val="0070C0"/>
                  </a:solidFill>
                  <a:latin typeface="微软雅黑" panose="020B0503020204020204" pitchFamily="34" charset="-122"/>
                  <a:ea typeface="微软雅黑" panose="020B0503020204020204" pitchFamily="34" charset="-122"/>
                </a:rPr>
                <a:t>添加标题</a:t>
              </a:r>
            </a:p>
          </p:txBody>
        </p:sp>
        <p:sp>
          <p:nvSpPr>
            <p:cNvPr id="185" name="文本框 184"/>
            <p:cNvSpPr txBox="1"/>
            <p:nvPr/>
          </p:nvSpPr>
          <p:spPr>
            <a:xfrm>
              <a:off x="3782527" y="2289624"/>
              <a:ext cx="1559316" cy="553998"/>
            </a:xfrm>
            <a:prstGeom prst="rect">
              <a:avLst/>
            </a:prstGeom>
            <a:noFill/>
          </p:spPr>
          <p:txBody>
            <a:bodyPr wrap="square" rtlCol="0">
              <a:spAutoFit/>
            </a:bodyPr>
            <a:lstStyle/>
            <a:p>
              <a:pPr algn="just"/>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86" name="组合 185"/>
          <p:cNvGrpSpPr/>
          <p:nvPr/>
        </p:nvGrpSpPr>
        <p:grpSpPr>
          <a:xfrm>
            <a:off x="9021569" y="4156711"/>
            <a:ext cx="1923123" cy="839378"/>
            <a:chOff x="3776606" y="2004244"/>
            <a:chExt cx="1923123" cy="839378"/>
          </a:xfrm>
        </p:grpSpPr>
        <p:sp>
          <p:nvSpPr>
            <p:cNvPr id="187" name="文本框 186"/>
            <p:cNvSpPr txBox="1"/>
            <p:nvPr/>
          </p:nvSpPr>
          <p:spPr>
            <a:xfrm>
              <a:off x="3776606" y="2004244"/>
              <a:ext cx="1923123" cy="369332"/>
            </a:xfrm>
            <a:prstGeom prst="rect">
              <a:avLst/>
            </a:prstGeom>
            <a:noFill/>
          </p:spPr>
          <p:txBody>
            <a:bodyPr wrap="square" rtlCol="0">
              <a:spAutoFit/>
            </a:bodyPr>
            <a:lstStyle/>
            <a:p>
              <a:r>
                <a:rPr lang="zh-CN" altLang="en-US" dirty="0">
                  <a:solidFill>
                    <a:srgbClr val="0070C0"/>
                  </a:solidFill>
                  <a:latin typeface="微软雅黑" panose="020B0503020204020204" pitchFamily="34" charset="-122"/>
                  <a:ea typeface="微软雅黑" panose="020B0503020204020204" pitchFamily="34" charset="-122"/>
                </a:rPr>
                <a:t>添加标题</a:t>
              </a:r>
            </a:p>
          </p:txBody>
        </p:sp>
        <p:sp>
          <p:nvSpPr>
            <p:cNvPr id="188" name="文本框 187"/>
            <p:cNvSpPr txBox="1"/>
            <p:nvPr/>
          </p:nvSpPr>
          <p:spPr>
            <a:xfrm>
              <a:off x="3782527" y="2289624"/>
              <a:ext cx="1559316" cy="553998"/>
            </a:xfrm>
            <a:prstGeom prst="rect">
              <a:avLst/>
            </a:prstGeom>
            <a:noFill/>
          </p:spPr>
          <p:txBody>
            <a:bodyPr wrap="square" rtlCol="0">
              <a:spAutoFit/>
            </a:bodyPr>
            <a:lstStyle/>
            <a:p>
              <a:pPr algn="just"/>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89" name="组合 188"/>
          <p:cNvGrpSpPr/>
          <p:nvPr/>
        </p:nvGrpSpPr>
        <p:grpSpPr>
          <a:xfrm>
            <a:off x="8310333" y="2062245"/>
            <a:ext cx="1923123" cy="839378"/>
            <a:chOff x="3776606" y="2004244"/>
            <a:chExt cx="1923123" cy="839378"/>
          </a:xfrm>
        </p:grpSpPr>
        <p:sp>
          <p:nvSpPr>
            <p:cNvPr id="190" name="文本框 189"/>
            <p:cNvSpPr txBox="1"/>
            <p:nvPr/>
          </p:nvSpPr>
          <p:spPr>
            <a:xfrm>
              <a:off x="3776606" y="2004244"/>
              <a:ext cx="1923123" cy="369332"/>
            </a:xfrm>
            <a:prstGeom prst="rect">
              <a:avLst/>
            </a:prstGeom>
            <a:noFill/>
          </p:spPr>
          <p:txBody>
            <a:bodyPr wrap="square" rtlCol="0">
              <a:spAutoFit/>
            </a:bodyPr>
            <a:lstStyle/>
            <a:p>
              <a:r>
                <a:rPr lang="zh-CN" altLang="en-US" dirty="0">
                  <a:solidFill>
                    <a:srgbClr val="0070C0"/>
                  </a:solidFill>
                  <a:latin typeface="微软雅黑" panose="020B0503020204020204" pitchFamily="34" charset="-122"/>
                  <a:ea typeface="微软雅黑" panose="020B0503020204020204" pitchFamily="34" charset="-122"/>
                </a:rPr>
                <a:t>添加标题</a:t>
              </a:r>
            </a:p>
          </p:txBody>
        </p:sp>
        <p:sp>
          <p:nvSpPr>
            <p:cNvPr id="191" name="文本框 190"/>
            <p:cNvSpPr txBox="1"/>
            <p:nvPr/>
          </p:nvSpPr>
          <p:spPr>
            <a:xfrm>
              <a:off x="3782527" y="2289624"/>
              <a:ext cx="1559316" cy="553998"/>
            </a:xfrm>
            <a:prstGeom prst="rect">
              <a:avLst/>
            </a:prstGeom>
            <a:noFill/>
          </p:spPr>
          <p:txBody>
            <a:bodyPr wrap="square" rtlCol="0">
              <a:spAutoFit/>
            </a:bodyPr>
            <a:lstStyle/>
            <a:p>
              <a:pPr algn="just"/>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93" name="Group 35"/>
          <p:cNvGrpSpPr>
            <a:grpSpLocks noChangeAspect="1"/>
          </p:cNvGrpSpPr>
          <p:nvPr/>
        </p:nvGrpSpPr>
        <p:grpSpPr bwMode="auto">
          <a:xfrm>
            <a:off x="5342466" y="3145825"/>
            <a:ext cx="1574773" cy="1527053"/>
            <a:chOff x="3477" y="1809"/>
            <a:chExt cx="726" cy="704"/>
          </a:xfrm>
          <a:solidFill>
            <a:schemeClr val="bg1"/>
          </a:solidFill>
        </p:grpSpPr>
        <p:sp>
          <p:nvSpPr>
            <p:cNvPr id="195" name="Freeform 36"/>
            <p:cNvSpPr>
              <a:spLocks/>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Freeform 37"/>
            <p:cNvSpPr>
              <a:spLocks/>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Freeform 38"/>
            <p:cNvSpPr>
              <a:spLocks/>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Freeform 39"/>
            <p:cNvSpPr>
              <a:spLocks/>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Freeform 40"/>
            <p:cNvSpPr>
              <a:spLocks/>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3"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6300750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158"/>
                                        </p:tgtEl>
                                        <p:attrNameLst>
                                          <p:attrName>style.visibility</p:attrName>
                                        </p:attrNameLst>
                                      </p:cBhvr>
                                      <p:to>
                                        <p:strVal val="visible"/>
                                      </p:to>
                                    </p:set>
                                    <p:animEffect transition="in" filter="fade">
                                      <p:cBhvr>
                                        <p:cTn id="11" dur="1000"/>
                                        <p:tgtEl>
                                          <p:spTgt spid="158"/>
                                        </p:tgtEl>
                                      </p:cBhvr>
                                    </p:animEffect>
                                    <p:anim calcmode="lin" valueType="num">
                                      <p:cBhvr>
                                        <p:cTn id="12" dur="1000" fill="hold"/>
                                        <p:tgtEl>
                                          <p:spTgt spid="158"/>
                                        </p:tgtEl>
                                        <p:attrNameLst>
                                          <p:attrName>ppt_x</p:attrName>
                                        </p:attrNameLst>
                                      </p:cBhvr>
                                      <p:tavLst>
                                        <p:tav tm="0">
                                          <p:val>
                                            <p:strVal val="#ppt_x"/>
                                          </p:val>
                                        </p:tav>
                                        <p:tav tm="100000">
                                          <p:val>
                                            <p:strVal val="#ppt_x"/>
                                          </p:val>
                                        </p:tav>
                                      </p:tavLst>
                                    </p:anim>
                                    <p:anim calcmode="lin" valueType="num">
                                      <p:cBhvr>
                                        <p:cTn id="13" dur="900" decel="100000" fill="hold"/>
                                        <p:tgtEl>
                                          <p:spTgt spid="15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58"/>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wipe(left)">
                                      <p:cBhvr>
                                        <p:cTn id="18" dur="500"/>
                                        <p:tgtEl>
                                          <p:spTgt spid="104"/>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105"/>
                                        </p:tgtEl>
                                        <p:attrNameLst>
                                          <p:attrName>style.visibility</p:attrName>
                                        </p:attrNameLst>
                                      </p:cBhvr>
                                      <p:to>
                                        <p:strVal val="visible"/>
                                      </p:to>
                                    </p:set>
                                    <p:animEffect transition="in" filter="fade">
                                      <p:cBhvr>
                                        <p:cTn id="22" dur="750"/>
                                        <p:tgtEl>
                                          <p:spTgt spid="105"/>
                                        </p:tgtEl>
                                      </p:cBhvr>
                                    </p:animEffect>
                                  </p:childTnLst>
                                </p:cTn>
                              </p:par>
                              <p:par>
                                <p:cTn id="23" presetID="42" presetClass="path" presetSubtype="0" accel="50000" decel="50000" fill="hold" nodeType="withEffect">
                                  <p:stCondLst>
                                    <p:cond delay="0"/>
                                  </p:stCondLst>
                                  <p:childTnLst>
                                    <p:animMotion origin="layout" path="M 0.17578 -0.11945 L -1.66667E-6 2.59259E-6 " pathEditMode="relative" rAng="0" ptsTypes="AA">
                                      <p:cBhvr>
                                        <p:cTn id="24" dur="750" fill="hold"/>
                                        <p:tgtEl>
                                          <p:spTgt spid="105"/>
                                        </p:tgtEl>
                                        <p:attrNameLst>
                                          <p:attrName>ppt_x</p:attrName>
                                          <p:attrName>ppt_y</p:attrName>
                                        </p:attrNameLst>
                                      </p:cBhvr>
                                      <p:rCtr x="-8789" y="5972"/>
                                    </p:animMotion>
                                  </p:childTnLst>
                                </p:cTn>
                              </p:par>
                              <p:par>
                                <p:cTn id="25" presetID="10" presetClass="entr" presetSubtype="0" fill="hold" nodeType="withEffect">
                                  <p:stCondLst>
                                    <p:cond delay="0"/>
                                  </p:stCondLst>
                                  <p:childTnLst>
                                    <p:set>
                                      <p:cBhvr>
                                        <p:cTn id="26" dur="1" fill="hold">
                                          <p:stCondLst>
                                            <p:cond delay="0"/>
                                          </p:stCondLst>
                                        </p:cTn>
                                        <p:tgtEl>
                                          <p:spTgt spid="137"/>
                                        </p:tgtEl>
                                        <p:attrNameLst>
                                          <p:attrName>style.visibility</p:attrName>
                                        </p:attrNameLst>
                                      </p:cBhvr>
                                      <p:to>
                                        <p:strVal val="visible"/>
                                      </p:to>
                                    </p:set>
                                    <p:animEffect transition="in" filter="fade">
                                      <p:cBhvr>
                                        <p:cTn id="27" dur="750"/>
                                        <p:tgtEl>
                                          <p:spTgt spid="137"/>
                                        </p:tgtEl>
                                      </p:cBhvr>
                                    </p:animEffect>
                                  </p:childTnLst>
                                </p:cTn>
                              </p:par>
                              <p:par>
                                <p:cTn id="28" presetID="42" presetClass="path" presetSubtype="0" accel="50000" decel="50000" fill="hold" nodeType="withEffect">
                                  <p:stCondLst>
                                    <p:cond delay="0"/>
                                  </p:stCondLst>
                                  <p:childTnLst>
                                    <p:animMotion origin="layout" path="M 0.11953 0.11389 L 1.04167E-6 3.33333E-6 " pathEditMode="relative" rAng="0" ptsTypes="AA">
                                      <p:cBhvr>
                                        <p:cTn id="29" dur="750" fill="hold"/>
                                        <p:tgtEl>
                                          <p:spTgt spid="137"/>
                                        </p:tgtEl>
                                        <p:attrNameLst>
                                          <p:attrName>ppt_x</p:attrName>
                                          <p:attrName>ppt_y</p:attrName>
                                        </p:attrNameLst>
                                      </p:cBhvr>
                                      <p:rCtr x="-5977" y="-5694"/>
                                    </p:animMotion>
                                  </p:childTnLst>
                                </p:cTn>
                              </p:par>
                              <p:par>
                                <p:cTn id="30" presetID="10" presetClass="entr" presetSubtype="0" fill="hold" nodeType="withEffect">
                                  <p:stCondLst>
                                    <p:cond delay="0"/>
                                  </p:stCondLst>
                                  <p:childTnLst>
                                    <p:set>
                                      <p:cBhvr>
                                        <p:cTn id="31" dur="1" fill="hold">
                                          <p:stCondLst>
                                            <p:cond delay="0"/>
                                          </p:stCondLst>
                                        </p:cTn>
                                        <p:tgtEl>
                                          <p:spTgt spid="116"/>
                                        </p:tgtEl>
                                        <p:attrNameLst>
                                          <p:attrName>style.visibility</p:attrName>
                                        </p:attrNameLst>
                                      </p:cBhvr>
                                      <p:to>
                                        <p:strVal val="visible"/>
                                      </p:to>
                                    </p:set>
                                    <p:animEffect transition="in" filter="fade">
                                      <p:cBhvr>
                                        <p:cTn id="32" dur="750"/>
                                        <p:tgtEl>
                                          <p:spTgt spid="116"/>
                                        </p:tgtEl>
                                      </p:cBhvr>
                                    </p:animEffect>
                                  </p:childTnLst>
                                </p:cTn>
                              </p:par>
                              <p:par>
                                <p:cTn id="33" presetID="42" presetClass="path" presetSubtype="0" accel="50000" decel="50000" fill="hold" nodeType="withEffect">
                                  <p:stCondLst>
                                    <p:cond delay="0"/>
                                  </p:stCondLst>
                                  <p:childTnLst>
                                    <p:animMotion origin="layout" path="M -0.01068 0.21018 L 0 4.07407E-6 " pathEditMode="relative" rAng="0" ptsTypes="AA">
                                      <p:cBhvr>
                                        <p:cTn id="34" dur="750" fill="hold"/>
                                        <p:tgtEl>
                                          <p:spTgt spid="116"/>
                                        </p:tgtEl>
                                        <p:attrNameLst>
                                          <p:attrName>ppt_x</p:attrName>
                                          <p:attrName>ppt_y</p:attrName>
                                        </p:attrNameLst>
                                      </p:cBhvr>
                                      <p:rCtr x="534" y="-10509"/>
                                    </p:animMotion>
                                  </p:childTnLst>
                                </p:cTn>
                              </p:par>
                              <p:par>
                                <p:cTn id="35" presetID="10" presetClass="entr" presetSubtype="0" fill="hold" nodeType="withEffect">
                                  <p:stCondLst>
                                    <p:cond delay="0"/>
                                  </p:stCondLst>
                                  <p:childTnLst>
                                    <p:set>
                                      <p:cBhvr>
                                        <p:cTn id="36" dur="1" fill="hold">
                                          <p:stCondLst>
                                            <p:cond delay="0"/>
                                          </p:stCondLst>
                                        </p:cTn>
                                        <p:tgtEl>
                                          <p:spTgt spid="148"/>
                                        </p:tgtEl>
                                        <p:attrNameLst>
                                          <p:attrName>style.visibility</p:attrName>
                                        </p:attrNameLst>
                                      </p:cBhvr>
                                      <p:to>
                                        <p:strVal val="visible"/>
                                      </p:to>
                                    </p:set>
                                    <p:animEffect transition="in" filter="fade">
                                      <p:cBhvr>
                                        <p:cTn id="37" dur="750"/>
                                        <p:tgtEl>
                                          <p:spTgt spid="148"/>
                                        </p:tgtEl>
                                      </p:cBhvr>
                                    </p:animEffect>
                                  </p:childTnLst>
                                </p:cTn>
                              </p:par>
                              <p:par>
                                <p:cTn id="38" presetID="42" presetClass="path" presetSubtype="0" accel="50000" decel="50000" fill="hold" nodeType="withEffect">
                                  <p:stCondLst>
                                    <p:cond delay="0"/>
                                  </p:stCondLst>
                                  <p:childTnLst>
                                    <p:animMotion origin="layout" path="M -0.14505 0.11574 L -8.33333E-7 3.33333E-6 " pathEditMode="relative" rAng="0" ptsTypes="AA">
                                      <p:cBhvr>
                                        <p:cTn id="39" dur="750" fill="hold"/>
                                        <p:tgtEl>
                                          <p:spTgt spid="148"/>
                                        </p:tgtEl>
                                        <p:attrNameLst>
                                          <p:attrName>ppt_x</p:attrName>
                                          <p:attrName>ppt_y</p:attrName>
                                        </p:attrNameLst>
                                      </p:cBhvr>
                                      <p:rCtr x="7253" y="-5787"/>
                                    </p:animMotion>
                                  </p:childTnLst>
                                </p:cTn>
                              </p:par>
                              <p:par>
                                <p:cTn id="40" presetID="10" presetClass="entr" presetSubtype="0" fill="hold" nodeType="withEffect">
                                  <p:stCondLst>
                                    <p:cond delay="0"/>
                                  </p:stCondLst>
                                  <p:childTnLst>
                                    <p:set>
                                      <p:cBhvr>
                                        <p:cTn id="41" dur="1" fill="hold">
                                          <p:stCondLst>
                                            <p:cond delay="0"/>
                                          </p:stCondLst>
                                        </p:cTn>
                                        <p:tgtEl>
                                          <p:spTgt spid="128"/>
                                        </p:tgtEl>
                                        <p:attrNameLst>
                                          <p:attrName>style.visibility</p:attrName>
                                        </p:attrNameLst>
                                      </p:cBhvr>
                                      <p:to>
                                        <p:strVal val="visible"/>
                                      </p:to>
                                    </p:set>
                                    <p:animEffect transition="in" filter="fade">
                                      <p:cBhvr>
                                        <p:cTn id="42" dur="750"/>
                                        <p:tgtEl>
                                          <p:spTgt spid="128"/>
                                        </p:tgtEl>
                                      </p:cBhvr>
                                    </p:animEffect>
                                  </p:childTnLst>
                                </p:cTn>
                              </p:par>
                              <p:par>
                                <p:cTn id="43" presetID="42" presetClass="path" presetSubtype="0" accel="50000" decel="50000" fill="hold" nodeType="withEffect">
                                  <p:stCondLst>
                                    <p:cond delay="0"/>
                                  </p:stCondLst>
                                  <p:childTnLst>
                                    <p:animMotion origin="layout" path="M -0.19818 -0.11945 L 1.66667E-6 2.59259E-6 " pathEditMode="relative" rAng="0" ptsTypes="AA">
                                      <p:cBhvr>
                                        <p:cTn id="44" dur="750" fill="hold"/>
                                        <p:tgtEl>
                                          <p:spTgt spid="128"/>
                                        </p:tgtEl>
                                        <p:attrNameLst>
                                          <p:attrName>ppt_x</p:attrName>
                                          <p:attrName>ppt_y</p:attrName>
                                        </p:attrNameLst>
                                      </p:cBhvr>
                                      <p:rCtr x="9909" y="5972"/>
                                    </p:animMotion>
                                  </p:childTnLst>
                                </p:cTn>
                              </p:par>
                              <p:par>
                                <p:cTn id="45" presetID="1" presetClass="entr" presetSubtype="0" fill="hold" nodeType="withEffect">
                                  <p:stCondLst>
                                    <p:cond delay="1000"/>
                                  </p:stCondLst>
                                  <p:childTnLst>
                                    <p:set>
                                      <p:cBhvr>
                                        <p:cTn id="46" dur="1" fill="hold">
                                          <p:stCondLst>
                                            <p:cond delay="0"/>
                                          </p:stCondLst>
                                        </p:cTn>
                                        <p:tgtEl>
                                          <p:spTgt spid="177"/>
                                        </p:tgtEl>
                                        <p:attrNameLst>
                                          <p:attrName>style.visibility</p:attrName>
                                        </p:attrNameLst>
                                      </p:cBhvr>
                                      <p:to>
                                        <p:strVal val="visible"/>
                                      </p:to>
                                    </p:set>
                                  </p:childTnLst>
                                </p:cTn>
                              </p:par>
                              <p:par>
                                <p:cTn id="47" presetID="35" presetClass="emph" presetSubtype="0" repeatCount="2000" fill="hold" nodeType="withEffect">
                                  <p:stCondLst>
                                    <p:cond delay="1000"/>
                                  </p:stCondLst>
                                  <p:childTnLst>
                                    <p:anim calcmode="discrete" valueType="str">
                                      <p:cBhvr>
                                        <p:cTn id="48" dur="250" fill="hold"/>
                                        <p:tgtEl>
                                          <p:spTgt spid="177"/>
                                        </p:tgtEl>
                                        <p:attrNameLst>
                                          <p:attrName>style.visibility</p:attrName>
                                        </p:attrNameLst>
                                      </p:cBhvr>
                                      <p:tavLst>
                                        <p:tav tm="0">
                                          <p:val>
                                            <p:strVal val="hidden"/>
                                          </p:val>
                                        </p:tav>
                                        <p:tav tm="50000">
                                          <p:val>
                                            <p:strVal val="visible"/>
                                          </p:val>
                                        </p:tav>
                                      </p:tavLst>
                                    </p:anim>
                                  </p:childTnLst>
                                </p:cTn>
                              </p:par>
                            </p:childTnLst>
                          </p:cTn>
                        </p:par>
                        <p:par>
                          <p:cTn id="49" fill="hold">
                            <p:stCondLst>
                              <p:cond delay="3500"/>
                            </p:stCondLst>
                            <p:childTnLst>
                              <p:par>
                                <p:cTn id="50" presetID="1" presetClass="entr" presetSubtype="0" fill="hold" nodeType="afterEffect">
                                  <p:stCondLst>
                                    <p:cond delay="0"/>
                                  </p:stCondLst>
                                  <p:childTnLst>
                                    <p:set>
                                      <p:cBhvr>
                                        <p:cTn id="51" dur="1" fill="hold">
                                          <p:stCondLst>
                                            <p:cond delay="0"/>
                                          </p:stCondLst>
                                        </p:cTn>
                                        <p:tgtEl>
                                          <p:spTgt spid="180"/>
                                        </p:tgtEl>
                                        <p:attrNameLst>
                                          <p:attrName>style.visibility</p:attrName>
                                        </p:attrNameLst>
                                      </p:cBhvr>
                                      <p:to>
                                        <p:strVal val="visible"/>
                                      </p:to>
                                    </p:set>
                                  </p:childTnLst>
                                </p:cTn>
                              </p:par>
                              <p:par>
                                <p:cTn id="52" presetID="35" presetClass="emph" presetSubtype="0" repeatCount="2000" fill="hold" nodeType="withEffect">
                                  <p:stCondLst>
                                    <p:cond delay="0"/>
                                  </p:stCondLst>
                                  <p:childTnLst>
                                    <p:anim calcmode="discrete" valueType="str">
                                      <p:cBhvr>
                                        <p:cTn id="53" dur="250" fill="hold"/>
                                        <p:tgtEl>
                                          <p:spTgt spid="180"/>
                                        </p:tgtEl>
                                        <p:attrNameLst>
                                          <p:attrName>style.visibility</p:attrName>
                                        </p:attrNameLst>
                                      </p:cBhvr>
                                      <p:tavLst>
                                        <p:tav tm="0">
                                          <p:val>
                                            <p:strVal val="hidden"/>
                                          </p:val>
                                        </p:tav>
                                        <p:tav tm="50000">
                                          <p:val>
                                            <p:strVal val="visible"/>
                                          </p:val>
                                        </p:tav>
                                      </p:tavLst>
                                    </p:anim>
                                  </p:childTnLst>
                                </p:cTn>
                              </p:par>
                            </p:childTnLst>
                          </p:cTn>
                        </p:par>
                        <p:par>
                          <p:cTn id="54" fill="hold">
                            <p:stCondLst>
                              <p:cond delay="4000"/>
                            </p:stCondLst>
                            <p:childTnLst>
                              <p:par>
                                <p:cTn id="55" presetID="1" presetClass="entr" presetSubtype="0" fill="hold" nodeType="afterEffect">
                                  <p:stCondLst>
                                    <p:cond delay="0"/>
                                  </p:stCondLst>
                                  <p:childTnLst>
                                    <p:set>
                                      <p:cBhvr>
                                        <p:cTn id="56" dur="1" fill="hold">
                                          <p:stCondLst>
                                            <p:cond delay="0"/>
                                          </p:stCondLst>
                                        </p:cTn>
                                        <p:tgtEl>
                                          <p:spTgt spid="183"/>
                                        </p:tgtEl>
                                        <p:attrNameLst>
                                          <p:attrName>style.visibility</p:attrName>
                                        </p:attrNameLst>
                                      </p:cBhvr>
                                      <p:to>
                                        <p:strVal val="visible"/>
                                      </p:to>
                                    </p:set>
                                  </p:childTnLst>
                                </p:cTn>
                              </p:par>
                              <p:par>
                                <p:cTn id="57" presetID="35" presetClass="emph" presetSubtype="0" repeatCount="2000" fill="hold" nodeType="withEffect">
                                  <p:stCondLst>
                                    <p:cond delay="0"/>
                                  </p:stCondLst>
                                  <p:childTnLst>
                                    <p:anim calcmode="discrete" valueType="str">
                                      <p:cBhvr>
                                        <p:cTn id="58" dur="250" fill="hold"/>
                                        <p:tgtEl>
                                          <p:spTgt spid="183"/>
                                        </p:tgtEl>
                                        <p:attrNameLst>
                                          <p:attrName>style.visibility</p:attrName>
                                        </p:attrNameLst>
                                      </p:cBhvr>
                                      <p:tavLst>
                                        <p:tav tm="0">
                                          <p:val>
                                            <p:strVal val="hidden"/>
                                          </p:val>
                                        </p:tav>
                                        <p:tav tm="50000">
                                          <p:val>
                                            <p:strVal val="visible"/>
                                          </p:val>
                                        </p:tav>
                                      </p:tavLst>
                                    </p:anim>
                                  </p:childTnLst>
                                </p:cTn>
                              </p:par>
                            </p:childTnLst>
                          </p:cTn>
                        </p:par>
                        <p:par>
                          <p:cTn id="59" fill="hold">
                            <p:stCondLst>
                              <p:cond delay="4500"/>
                            </p:stCondLst>
                            <p:childTnLst>
                              <p:par>
                                <p:cTn id="60" presetID="1" presetClass="entr" presetSubtype="0" fill="hold" nodeType="afterEffect">
                                  <p:stCondLst>
                                    <p:cond delay="0"/>
                                  </p:stCondLst>
                                  <p:childTnLst>
                                    <p:set>
                                      <p:cBhvr>
                                        <p:cTn id="61" dur="1" fill="hold">
                                          <p:stCondLst>
                                            <p:cond delay="0"/>
                                          </p:stCondLst>
                                        </p:cTn>
                                        <p:tgtEl>
                                          <p:spTgt spid="189"/>
                                        </p:tgtEl>
                                        <p:attrNameLst>
                                          <p:attrName>style.visibility</p:attrName>
                                        </p:attrNameLst>
                                      </p:cBhvr>
                                      <p:to>
                                        <p:strVal val="visible"/>
                                      </p:to>
                                    </p:set>
                                  </p:childTnLst>
                                </p:cTn>
                              </p:par>
                              <p:par>
                                <p:cTn id="62" presetID="35" presetClass="emph" presetSubtype="0" repeatCount="2000" fill="hold" nodeType="withEffect">
                                  <p:stCondLst>
                                    <p:cond delay="0"/>
                                  </p:stCondLst>
                                  <p:childTnLst>
                                    <p:anim calcmode="discrete" valueType="str">
                                      <p:cBhvr>
                                        <p:cTn id="63" dur="250" fill="hold"/>
                                        <p:tgtEl>
                                          <p:spTgt spid="189"/>
                                        </p:tgtEl>
                                        <p:attrNameLst>
                                          <p:attrName>style.visibility</p:attrName>
                                        </p:attrNameLst>
                                      </p:cBhvr>
                                      <p:tavLst>
                                        <p:tav tm="0">
                                          <p:val>
                                            <p:strVal val="hidden"/>
                                          </p:val>
                                        </p:tav>
                                        <p:tav tm="50000">
                                          <p:val>
                                            <p:strVal val="visible"/>
                                          </p:val>
                                        </p:tav>
                                      </p:tavLst>
                                    </p:anim>
                                  </p:childTnLst>
                                </p:cTn>
                              </p:par>
                            </p:childTnLst>
                          </p:cTn>
                        </p:par>
                        <p:par>
                          <p:cTn id="64" fill="hold">
                            <p:stCondLst>
                              <p:cond delay="5000"/>
                            </p:stCondLst>
                            <p:childTnLst>
                              <p:par>
                                <p:cTn id="65" presetID="1" presetClass="entr" presetSubtype="0" fill="hold" nodeType="afterEffect">
                                  <p:stCondLst>
                                    <p:cond delay="0"/>
                                  </p:stCondLst>
                                  <p:childTnLst>
                                    <p:set>
                                      <p:cBhvr>
                                        <p:cTn id="66" dur="1" fill="hold">
                                          <p:stCondLst>
                                            <p:cond delay="0"/>
                                          </p:stCondLst>
                                        </p:cTn>
                                        <p:tgtEl>
                                          <p:spTgt spid="186"/>
                                        </p:tgtEl>
                                        <p:attrNameLst>
                                          <p:attrName>style.visibility</p:attrName>
                                        </p:attrNameLst>
                                      </p:cBhvr>
                                      <p:to>
                                        <p:strVal val="visible"/>
                                      </p:to>
                                    </p:set>
                                  </p:childTnLst>
                                </p:cTn>
                              </p:par>
                              <p:par>
                                <p:cTn id="67" presetID="35" presetClass="emph" presetSubtype="0" repeatCount="2000" fill="hold" nodeType="withEffect">
                                  <p:stCondLst>
                                    <p:cond delay="0"/>
                                  </p:stCondLst>
                                  <p:childTnLst>
                                    <p:anim calcmode="discrete" valueType="str">
                                      <p:cBhvr>
                                        <p:cTn id="68" dur="250" fill="hold"/>
                                        <p:tgtEl>
                                          <p:spTgt spid="18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04</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工作经验不足</a:t>
            </a:r>
            <a:endParaRPr lang="zh-CN" altLang="en-US" dirty="0">
              <a:blipFill>
                <a:blip r:embed="rId3"/>
                <a:stretch>
                  <a:fillRect/>
                </a:stretch>
              </a:blipFill>
            </a:endParaRPr>
          </a:p>
        </p:txBody>
      </p:sp>
      <p:sp>
        <p:nvSpPr>
          <p:cNvPr id="4" name="Rectangle 60"/>
          <p:cNvSpPr/>
          <p:nvPr/>
        </p:nvSpPr>
        <p:spPr>
          <a:xfrm>
            <a:off x="953440" y="1420383"/>
            <a:ext cx="2439420" cy="1973318"/>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Rectangle 66"/>
          <p:cNvSpPr/>
          <p:nvPr/>
        </p:nvSpPr>
        <p:spPr>
          <a:xfrm>
            <a:off x="3592984" y="1420383"/>
            <a:ext cx="2439420" cy="1973318"/>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Rectangle 67"/>
          <p:cNvSpPr/>
          <p:nvPr/>
        </p:nvSpPr>
        <p:spPr>
          <a:xfrm>
            <a:off x="6232528" y="1420383"/>
            <a:ext cx="2439420" cy="1973318"/>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Rectangle 68"/>
          <p:cNvSpPr/>
          <p:nvPr/>
        </p:nvSpPr>
        <p:spPr>
          <a:xfrm>
            <a:off x="8872072" y="1420383"/>
            <a:ext cx="2439420" cy="1973318"/>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8" name="组合 7"/>
          <p:cNvGrpSpPr/>
          <p:nvPr/>
        </p:nvGrpSpPr>
        <p:grpSpPr>
          <a:xfrm>
            <a:off x="910584" y="3499625"/>
            <a:ext cx="2525133" cy="1881200"/>
            <a:chOff x="1061597" y="3499625"/>
            <a:chExt cx="2525133" cy="1881200"/>
          </a:xfrm>
        </p:grpSpPr>
        <p:sp>
          <p:nvSpPr>
            <p:cNvPr id="9" name="Rectangle 23"/>
            <p:cNvSpPr/>
            <p:nvPr/>
          </p:nvSpPr>
          <p:spPr>
            <a:xfrm>
              <a:off x="1061597" y="3499625"/>
              <a:ext cx="2525133" cy="1881200"/>
            </a:xfrm>
            <a:prstGeom prst="rect">
              <a:avLst/>
            </a:pr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US" sz="2000" dirty="0">
                <a:solidFill>
                  <a:schemeClr val="bg1"/>
                </a:solidFill>
                <a:latin typeface="Century Gothic" panose="020B0502020202020204" pitchFamily="34" charset="0"/>
              </a:endParaRPr>
            </a:p>
          </p:txBody>
        </p:sp>
        <p:sp>
          <p:nvSpPr>
            <p:cNvPr id="10" name="文本"/>
            <p:cNvSpPr txBox="1">
              <a:spLocks/>
            </p:cNvSpPr>
            <p:nvPr/>
          </p:nvSpPr>
          <p:spPr>
            <a:xfrm>
              <a:off x="1378924" y="3746612"/>
              <a:ext cx="1830536" cy="74876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rPr>
                <a:t>点击添加标题</a:t>
              </a:r>
            </a:p>
            <a:p>
              <a:pPr marL="0" indent="0" algn="ctr">
                <a:buNone/>
              </a:pPr>
              <a:r>
                <a:rPr lang="en-US" sz="1067" dirty="0">
                  <a:solidFill>
                    <a:schemeClr val="bg1"/>
                  </a:solidFill>
                </a:rPr>
                <a:t>Lorem ipsum dolor sit amet, consectetur adipiscing.</a:t>
              </a:r>
            </a:p>
          </p:txBody>
        </p:sp>
      </p:grpSp>
      <p:grpSp>
        <p:nvGrpSpPr>
          <p:cNvPr id="11" name="组合 10"/>
          <p:cNvGrpSpPr/>
          <p:nvPr/>
        </p:nvGrpSpPr>
        <p:grpSpPr>
          <a:xfrm>
            <a:off x="3547281" y="3499625"/>
            <a:ext cx="2525133" cy="1881200"/>
            <a:chOff x="3585381" y="3499625"/>
            <a:chExt cx="2525133" cy="1881200"/>
          </a:xfrm>
        </p:grpSpPr>
        <p:sp>
          <p:nvSpPr>
            <p:cNvPr id="12" name="Rectangle 43"/>
            <p:cNvSpPr/>
            <p:nvPr/>
          </p:nvSpPr>
          <p:spPr>
            <a:xfrm>
              <a:off x="3585381" y="3499625"/>
              <a:ext cx="2525133" cy="1881200"/>
            </a:xfrm>
            <a:prstGeom prst="rect">
              <a:avLst/>
            </a:pr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US" sz="2000" dirty="0">
                <a:solidFill>
                  <a:schemeClr val="bg1"/>
                </a:solidFill>
                <a:latin typeface="Century Gothic" panose="020B0502020202020204" pitchFamily="34" charset="0"/>
              </a:endParaRPr>
            </a:p>
          </p:txBody>
        </p:sp>
        <p:sp>
          <p:nvSpPr>
            <p:cNvPr id="13" name="文本"/>
            <p:cNvSpPr txBox="1">
              <a:spLocks/>
            </p:cNvSpPr>
            <p:nvPr/>
          </p:nvSpPr>
          <p:spPr>
            <a:xfrm>
              <a:off x="3918924" y="3746612"/>
              <a:ext cx="1830536" cy="74876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rPr>
                <a:t>点击添加标题</a:t>
              </a:r>
            </a:p>
            <a:p>
              <a:pPr marL="0" indent="0" algn="ctr">
                <a:buNone/>
              </a:pPr>
              <a:r>
                <a:rPr lang="en-US" sz="1067" dirty="0">
                  <a:solidFill>
                    <a:schemeClr val="bg1"/>
                  </a:solidFill>
                </a:rPr>
                <a:t>Lorem ipsum dolor sit amet, consectetur adipiscing.</a:t>
              </a:r>
            </a:p>
          </p:txBody>
        </p:sp>
      </p:grpSp>
      <p:grpSp>
        <p:nvGrpSpPr>
          <p:cNvPr id="14" name="组合 13"/>
          <p:cNvGrpSpPr/>
          <p:nvPr/>
        </p:nvGrpSpPr>
        <p:grpSpPr>
          <a:xfrm>
            <a:off x="6185365" y="3499625"/>
            <a:ext cx="2525133" cy="1881200"/>
            <a:chOff x="6109165" y="3499625"/>
            <a:chExt cx="2525133" cy="1881200"/>
          </a:xfrm>
        </p:grpSpPr>
        <p:sp>
          <p:nvSpPr>
            <p:cNvPr id="15" name="Rectangle 49"/>
            <p:cNvSpPr/>
            <p:nvPr/>
          </p:nvSpPr>
          <p:spPr>
            <a:xfrm>
              <a:off x="6109165" y="3499625"/>
              <a:ext cx="2525133" cy="1881200"/>
            </a:xfrm>
            <a:prstGeom prst="rect">
              <a:avLst/>
            </a:pr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US" sz="2000" dirty="0">
                <a:solidFill>
                  <a:schemeClr val="bg1"/>
                </a:solidFill>
                <a:latin typeface="Century Gothic" panose="020B0502020202020204" pitchFamily="34" charset="0"/>
              </a:endParaRPr>
            </a:p>
          </p:txBody>
        </p:sp>
        <p:sp>
          <p:nvSpPr>
            <p:cNvPr id="16" name="文本"/>
            <p:cNvSpPr txBox="1">
              <a:spLocks/>
            </p:cNvSpPr>
            <p:nvPr/>
          </p:nvSpPr>
          <p:spPr>
            <a:xfrm>
              <a:off x="6458924" y="3746612"/>
              <a:ext cx="1830536" cy="74876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rPr>
                <a:t>点击添加标题</a:t>
              </a:r>
            </a:p>
            <a:p>
              <a:pPr marL="0" indent="0" algn="ctr">
                <a:buNone/>
              </a:pPr>
              <a:r>
                <a:rPr lang="en-US" sz="1067" dirty="0">
                  <a:solidFill>
                    <a:schemeClr val="bg1"/>
                  </a:solidFill>
                </a:rPr>
                <a:t>Lorem ipsum dolor sit amet, consectetur adipiscing.</a:t>
              </a:r>
            </a:p>
          </p:txBody>
        </p:sp>
      </p:grpSp>
      <p:grpSp>
        <p:nvGrpSpPr>
          <p:cNvPr id="17" name="组合 16"/>
          <p:cNvGrpSpPr/>
          <p:nvPr/>
        </p:nvGrpSpPr>
        <p:grpSpPr>
          <a:xfrm>
            <a:off x="8829216" y="3499625"/>
            <a:ext cx="2525133" cy="1881200"/>
            <a:chOff x="8631600" y="3499625"/>
            <a:chExt cx="2525133" cy="1881200"/>
          </a:xfrm>
        </p:grpSpPr>
        <p:sp>
          <p:nvSpPr>
            <p:cNvPr id="18" name="Rectangle 55"/>
            <p:cNvSpPr/>
            <p:nvPr/>
          </p:nvSpPr>
          <p:spPr>
            <a:xfrm>
              <a:off x="8631600" y="3499625"/>
              <a:ext cx="2525133" cy="1881200"/>
            </a:xfrm>
            <a:prstGeom prst="rect">
              <a:avLst/>
            </a:pr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US" sz="2000" dirty="0">
                <a:solidFill>
                  <a:schemeClr val="bg1"/>
                </a:solidFill>
                <a:latin typeface="Century Gothic" panose="020B0502020202020204" pitchFamily="34" charset="0"/>
              </a:endParaRPr>
            </a:p>
          </p:txBody>
        </p:sp>
        <p:sp>
          <p:nvSpPr>
            <p:cNvPr id="19" name="文本"/>
            <p:cNvSpPr txBox="1">
              <a:spLocks/>
            </p:cNvSpPr>
            <p:nvPr/>
          </p:nvSpPr>
          <p:spPr>
            <a:xfrm>
              <a:off x="8998924" y="3746612"/>
              <a:ext cx="1830536" cy="74876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rPr>
                <a:t>点击添加标题</a:t>
              </a:r>
            </a:p>
            <a:p>
              <a:pPr marL="0" indent="0" algn="ctr">
                <a:buNone/>
              </a:pPr>
              <a:r>
                <a:rPr lang="en-US" sz="1067" dirty="0">
                  <a:solidFill>
                    <a:schemeClr val="bg1"/>
                  </a:solidFill>
                </a:rPr>
                <a:t>Lorem ipsum dolor sit amet, consectetur adipiscing.</a:t>
              </a:r>
            </a:p>
          </p:txBody>
        </p:sp>
      </p:grpSp>
      <p:grpSp>
        <p:nvGrpSpPr>
          <p:cNvPr id="20" name="组合 19"/>
          <p:cNvGrpSpPr/>
          <p:nvPr/>
        </p:nvGrpSpPr>
        <p:grpSpPr>
          <a:xfrm>
            <a:off x="1734644" y="4841414"/>
            <a:ext cx="877013" cy="1017335"/>
            <a:chOff x="1875449" y="4841414"/>
            <a:chExt cx="877013" cy="1017335"/>
          </a:xfrm>
        </p:grpSpPr>
        <p:sp>
          <p:nvSpPr>
            <p:cNvPr id="21" name="Hexagon 25"/>
            <p:cNvSpPr/>
            <p:nvPr/>
          </p:nvSpPr>
          <p:spPr bwMode="auto">
            <a:xfrm rot="5400000">
              <a:off x="1805288" y="4911575"/>
              <a:ext cx="1017335" cy="877013"/>
            </a:xfrm>
            <a:prstGeom prst="hexagon">
              <a:avLst/>
            </a:prstGeom>
            <a:gradFill>
              <a:gsLst>
                <a:gs pos="0">
                  <a:srgbClr val="FFFFFF"/>
                </a:gs>
                <a:gs pos="100000">
                  <a:schemeClr val="bg1">
                    <a:lumMod val="95000"/>
                  </a:schemeClr>
                </a:gs>
              </a:gsLst>
              <a:lin ang="17400000" scaled="0"/>
            </a:gradFill>
            <a:ln w="25400">
              <a:gradFill>
                <a:gsLst>
                  <a:gs pos="0">
                    <a:schemeClr val="bg1"/>
                  </a:gs>
                  <a:gs pos="100000">
                    <a:schemeClr val="bg1">
                      <a:lumMod val="95000"/>
                    </a:schemeClr>
                  </a:gs>
                </a:gsLst>
                <a:lin ang="5400000" scaled="1"/>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2" name="Group 1965"/>
            <p:cNvGrpSpPr/>
            <p:nvPr/>
          </p:nvGrpSpPr>
          <p:grpSpPr>
            <a:xfrm>
              <a:off x="2006315" y="5054678"/>
              <a:ext cx="622222" cy="622222"/>
              <a:chOff x="4652760" y="3692684"/>
              <a:chExt cx="340040" cy="340040"/>
            </a:xfrm>
            <a:solidFill>
              <a:srgbClr val="3D9FAC"/>
            </a:solidFill>
          </p:grpSpPr>
          <p:sp>
            <p:nvSpPr>
              <p:cNvPr id="23" name="Freeform 76"/>
              <p:cNvSpPr>
                <a:spLocks noEditPoints="1"/>
              </p:cNvSpPr>
              <p:nvPr/>
            </p:nvSpPr>
            <p:spPr bwMode="auto">
              <a:xfrm>
                <a:off x="4652760" y="3692684"/>
                <a:ext cx="340040" cy="340040"/>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AU" sz="2000">
                  <a:solidFill>
                    <a:schemeClr val="bg1"/>
                  </a:solidFill>
                  <a:latin typeface="Century Gothic" panose="020B0502020202020204" pitchFamily="34" charset="0"/>
                </a:endParaRPr>
              </a:p>
            </p:txBody>
          </p:sp>
          <p:sp>
            <p:nvSpPr>
              <p:cNvPr id="24" name="Freeform 77"/>
              <p:cNvSpPr>
                <a:spLocks noEditPoints="1"/>
              </p:cNvSpPr>
              <p:nvPr/>
            </p:nvSpPr>
            <p:spPr bwMode="auto">
              <a:xfrm>
                <a:off x="4749914" y="3779611"/>
                <a:ext cx="148288" cy="168742"/>
              </a:xfrm>
              <a:custGeom>
                <a:avLst/>
                <a:gdLst>
                  <a:gd name="T0" fmla="*/ 16 w 56"/>
                  <a:gd name="T1" fmla="*/ 16 h 64"/>
                  <a:gd name="T2" fmla="*/ 16 w 56"/>
                  <a:gd name="T3" fmla="*/ 12 h 64"/>
                  <a:gd name="T4" fmla="*/ 16 w 56"/>
                  <a:gd name="T5" fmla="*/ 0 h 64"/>
                  <a:gd name="T6" fmla="*/ 0 w 56"/>
                  <a:gd name="T7" fmla="*/ 16 h 64"/>
                  <a:gd name="T8" fmla="*/ 12 w 56"/>
                  <a:gd name="T9" fmla="*/ 16 h 64"/>
                  <a:gd name="T10" fmla="*/ 16 w 56"/>
                  <a:gd name="T11" fmla="*/ 16 h 64"/>
                  <a:gd name="T12" fmla="*/ 52 w 56"/>
                  <a:gd name="T13" fmla="*/ 8 h 64"/>
                  <a:gd name="T14" fmla="*/ 42 w 56"/>
                  <a:gd name="T15" fmla="*/ 5 h 64"/>
                  <a:gd name="T16" fmla="*/ 33 w 56"/>
                  <a:gd name="T17" fmla="*/ 5 h 64"/>
                  <a:gd name="T18" fmla="*/ 24 w 56"/>
                  <a:gd name="T19" fmla="*/ 0 h 64"/>
                  <a:gd name="T20" fmla="*/ 20 w 56"/>
                  <a:gd name="T21" fmla="*/ 4 h 64"/>
                  <a:gd name="T22" fmla="*/ 20 w 56"/>
                  <a:gd name="T23" fmla="*/ 20 h 64"/>
                  <a:gd name="T24" fmla="*/ 4 w 56"/>
                  <a:gd name="T25" fmla="*/ 20 h 64"/>
                  <a:gd name="T26" fmla="*/ 0 w 56"/>
                  <a:gd name="T27" fmla="*/ 22 h 64"/>
                  <a:gd name="T28" fmla="*/ 12 w 56"/>
                  <a:gd name="T29" fmla="*/ 45 h 64"/>
                  <a:gd name="T30" fmla="*/ 27 w 56"/>
                  <a:gd name="T31" fmla="*/ 43 h 64"/>
                  <a:gd name="T32" fmla="*/ 28 w 56"/>
                  <a:gd name="T33" fmla="*/ 37 h 64"/>
                  <a:gd name="T34" fmla="*/ 38 w 56"/>
                  <a:gd name="T35" fmla="*/ 43 h 64"/>
                  <a:gd name="T36" fmla="*/ 45 w 56"/>
                  <a:gd name="T37" fmla="*/ 50 h 64"/>
                  <a:gd name="T38" fmla="*/ 45 w 56"/>
                  <a:gd name="T39" fmla="*/ 56 h 64"/>
                  <a:gd name="T40" fmla="*/ 42 w 56"/>
                  <a:gd name="T41" fmla="*/ 58 h 64"/>
                  <a:gd name="T42" fmla="*/ 36 w 56"/>
                  <a:gd name="T43" fmla="*/ 58 h 64"/>
                  <a:gd name="T44" fmla="*/ 33 w 56"/>
                  <a:gd name="T45" fmla="*/ 55 h 64"/>
                  <a:gd name="T46" fmla="*/ 36 w 56"/>
                  <a:gd name="T47" fmla="*/ 52 h 64"/>
                  <a:gd name="T48" fmla="*/ 38 w 56"/>
                  <a:gd name="T49" fmla="*/ 52 h 64"/>
                  <a:gd name="T50" fmla="*/ 38 w 56"/>
                  <a:gd name="T51" fmla="*/ 48 h 64"/>
                  <a:gd name="T52" fmla="*/ 28 w 56"/>
                  <a:gd name="T53" fmla="*/ 54 h 64"/>
                  <a:gd name="T54" fmla="*/ 37 w 56"/>
                  <a:gd name="T55" fmla="*/ 64 h 64"/>
                  <a:gd name="T56" fmla="*/ 44 w 56"/>
                  <a:gd name="T57" fmla="*/ 64 h 64"/>
                  <a:gd name="T58" fmla="*/ 56 w 56"/>
                  <a:gd name="T59" fmla="*/ 38 h 64"/>
                  <a:gd name="T60" fmla="*/ 52 w 56"/>
                  <a:gd name="T61" fmla="*/ 8 h 64"/>
                  <a:gd name="T62" fmla="*/ 39 w 56"/>
                  <a:gd name="T63" fmla="*/ 31 h 64"/>
                  <a:gd name="T64" fmla="*/ 42 w 56"/>
                  <a:gd name="T65" fmla="*/ 27 h 64"/>
                  <a:gd name="T66" fmla="*/ 47 w 56"/>
                  <a:gd name="T67" fmla="*/ 32 h 64"/>
                  <a:gd name="T68" fmla="*/ 39 w 56"/>
                  <a:gd name="T69"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64">
                    <a:moveTo>
                      <a:pt x="16" y="16"/>
                    </a:moveTo>
                    <a:cubicBezTo>
                      <a:pt x="16" y="16"/>
                      <a:pt x="16" y="12"/>
                      <a:pt x="16" y="12"/>
                    </a:cubicBezTo>
                    <a:cubicBezTo>
                      <a:pt x="16" y="0"/>
                      <a:pt x="16" y="0"/>
                      <a:pt x="16" y="0"/>
                    </a:cubicBezTo>
                    <a:cubicBezTo>
                      <a:pt x="0" y="16"/>
                      <a:pt x="0" y="16"/>
                      <a:pt x="0" y="16"/>
                    </a:cubicBezTo>
                    <a:cubicBezTo>
                      <a:pt x="12" y="16"/>
                      <a:pt x="12" y="16"/>
                      <a:pt x="12" y="16"/>
                    </a:cubicBezTo>
                    <a:cubicBezTo>
                      <a:pt x="12" y="16"/>
                      <a:pt x="16" y="16"/>
                      <a:pt x="16" y="16"/>
                    </a:cubicBezTo>
                    <a:close/>
                    <a:moveTo>
                      <a:pt x="52" y="8"/>
                    </a:moveTo>
                    <a:cubicBezTo>
                      <a:pt x="51" y="6"/>
                      <a:pt x="45" y="5"/>
                      <a:pt x="42" y="5"/>
                    </a:cubicBezTo>
                    <a:cubicBezTo>
                      <a:pt x="38" y="5"/>
                      <a:pt x="33" y="5"/>
                      <a:pt x="33" y="5"/>
                    </a:cubicBezTo>
                    <a:cubicBezTo>
                      <a:pt x="33" y="5"/>
                      <a:pt x="30" y="1"/>
                      <a:pt x="24" y="0"/>
                    </a:cubicBezTo>
                    <a:cubicBezTo>
                      <a:pt x="19" y="0"/>
                      <a:pt x="20" y="2"/>
                      <a:pt x="20" y="4"/>
                    </a:cubicBezTo>
                    <a:cubicBezTo>
                      <a:pt x="20" y="20"/>
                      <a:pt x="20" y="20"/>
                      <a:pt x="20" y="20"/>
                    </a:cubicBezTo>
                    <a:cubicBezTo>
                      <a:pt x="4" y="20"/>
                      <a:pt x="4" y="20"/>
                      <a:pt x="4" y="20"/>
                    </a:cubicBezTo>
                    <a:cubicBezTo>
                      <a:pt x="4" y="20"/>
                      <a:pt x="0" y="19"/>
                      <a:pt x="0" y="22"/>
                    </a:cubicBezTo>
                    <a:cubicBezTo>
                      <a:pt x="0" y="27"/>
                      <a:pt x="1" y="44"/>
                      <a:pt x="12" y="45"/>
                    </a:cubicBezTo>
                    <a:cubicBezTo>
                      <a:pt x="25" y="47"/>
                      <a:pt x="27" y="44"/>
                      <a:pt x="27" y="43"/>
                    </a:cubicBezTo>
                    <a:cubicBezTo>
                      <a:pt x="27" y="40"/>
                      <a:pt x="28" y="37"/>
                      <a:pt x="28" y="37"/>
                    </a:cubicBezTo>
                    <a:cubicBezTo>
                      <a:pt x="28" y="37"/>
                      <a:pt x="33" y="43"/>
                      <a:pt x="38" y="43"/>
                    </a:cubicBezTo>
                    <a:cubicBezTo>
                      <a:pt x="44" y="42"/>
                      <a:pt x="45" y="46"/>
                      <a:pt x="45" y="50"/>
                    </a:cubicBezTo>
                    <a:cubicBezTo>
                      <a:pt x="45" y="53"/>
                      <a:pt x="45" y="56"/>
                      <a:pt x="45" y="56"/>
                    </a:cubicBezTo>
                    <a:cubicBezTo>
                      <a:pt x="45" y="56"/>
                      <a:pt x="45" y="58"/>
                      <a:pt x="42" y="58"/>
                    </a:cubicBezTo>
                    <a:cubicBezTo>
                      <a:pt x="39" y="58"/>
                      <a:pt x="36" y="58"/>
                      <a:pt x="36" y="58"/>
                    </a:cubicBezTo>
                    <a:cubicBezTo>
                      <a:pt x="36" y="58"/>
                      <a:pt x="33" y="58"/>
                      <a:pt x="33" y="55"/>
                    </a:cubicBezTo>
                    <a:cubicBezTo>
                      <a:pt x="33" y="53"/>
                      <a:pt x="35" y="52"/>
                      <a:pt x="36" y="52"/>
                    </a:cubicBezTo>
                    <a:cubicBezTo>
                      <a:pt x="37" y="52"/>
                      <a:pt x="38" y="52"/>
                      <a:pt x="38" y="52"/>
                    </a:cubicBezTo>
                    <a:cubicBezTo>
                      <a:pt x="38" y="48"/>
                      <a:pt x="38" y="48"/>
                      <a:pt x="38" y="48"/>
                    </a:cubicBezTo>
                    <a:cubicBezTo>
                      <a:pt x="38" y="48"/>
                      <a:pt x="28" y="46"/>
                      <a:pt x="28" y="54"/>
                    </a:cubicBezTo>
                    <a:cubicBezTo>
                      <a:pt x="28" y="63"/>
                      <a:pt x="32" y="64"/>
                      <a:pt x="37" y="64"/>
                    </a:cubicBezTo>
                    <a:cubicBezTo>
                      <a:pt x="41" y="64"/>
                      <a:pt x="44" y="64"/>
                      <a:pt x="44" y="64"/>
                    </a:cubicBezTo>
                    <a:cubicBezTo>
                      <a:pt x="44" y="64"/>
                      <a:pt x="56" y="64"/>
                      <a:pt x="56" y="38"/>
                    </a:cubicBezTo>
                    <a:cubicBezTo>
                      <a:pt x="56" y="12"/>
                      <a:pt x="54" y="10"/>
                      <a:pt x="52" y="8"/>
                    </a:cubicBezTo>
                    <a:close/>
                    <a:moveTo>
                      <a:pt x="39" y="31"/>
                    </a:moveTo>
                    <a:cubicBezTo>
                      <a:pt x="39" y="31"/>
                      <a:pt x="39" y="27"/>
                      <a:pt x="42" y="27"/>
                    </a:cubicBezTo>
                    <a:cubicBezTo>
                      <a:pt x="45" y="27"/>
                      <a:pt x="47" y="32"/>
                      <a:pt x="47" y="32"/>
                    </a:cubicBezTo>
                    <a:cubicBezTo>
                      <a:pt x="47" y="32"/>
                      <a:pt x="42" y="31"/>
                      <a:pt x="39" y="31"/>
                    </a:cubicBezTo>
                    <a:close/>
                  </a:path>
                </a:pathLst>
              </a:cu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AU" sz="2000">
                  <a:solidFill>
                    <a:schemeClr val="bg1"/>
                  </a:solidFill>
                  <a:latin typeface="Century Gothic" panose="020B0502020202020204" pitchFamily="34" charset="0"/>
                </a:endParaRPr>
              </a:p>
            </p:txBody>
          </p:sp>
        </p:grpSp>
      </p:grpSp>
      <p:grpSp>
        <p:nvGrpSpPr>
          <p:cNvPr id="25" name="组合 24"/>
          <p:cNvGrpSpPr/>
          <p:nvPr/>
        </p:nvGrpSpPr>
        <p:grpSpPr>
          <a:xfrm>
            <a:off x="4371341" y="4841414"/>
            <a:ext cx="877013" cy="1017335"/>
            <a:chOff x="4399233" y="4841414"/>
            <a:chExt cx="877013" cy="1017335"/>
          </a:xfrm>
        </p:grpSpPr>
        <p:sp>
          <p:nvSpPr>
            <p:cNvPr id="26" name="Hexagon 44"/>
            <p:cNvSpPr/>
            <p:nvPr/>
          </p:nvSpPr>
          <p:spPr bwMode="auto">
            <a:xfrm rot="5400000">
              <a:off x="4329072" y="4911575"/>
              <a:ext cx="1017335" cy="877013"/>
            </a:xfrm>
            <a:prstGeom prst="hexagon">
              <a:avLst/>
            </a:prstGeom>
            <a:gradFill>
              <a:gsLst>
                <a:gs pos="0">
                  <a:srgbClr val="FFFFFF"/>
                </a:gs>
                <a:gs pos="100000">
                  <a:schemeClr val="bg1">
                    <a:lumMod val="95000"/>
                  </a:schemeClr>
                </a:gs>
              </a:gsLst>
              <a:lin ang="17400000" scaled="0"/>
            </a:gradFill>
            <a:ln w="25400">
              <a:gradFill>
                <a:gsLst>
                  <a:gs pos="0">
                    <a:schemeClr val="bg1"/>
                  </a:gs>
                  <a:gs pos="100000">
                    <a:schemeClr val="bg1">
                      <a:lumMod val="95000"/>
                    </a:schemeClr>
                  </a:gs>
                </a:gsLst>
                <a:lin ang="5400000" scaled="1"/>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7" name="Group 2054"/>
            <p:cNvGrpSpPr/>
            <p:nvPr/>
          </p:nvGrpSpPr>
          <p:grpSpPr>
            <a:xfrm>
              <a:off x="4552950" y="5057374"/>
              <a:ext cx="603960" cy="603960"/>
              <a:chOff x="7354332" y="5029829"/>
              <a:chExt cx="340040" cy="340040"/>
            </a:xfrm>
            <a:solidFill>
              <a:srgbClr val="5B4470"/>
            </a:solidFill>
          </p:grpSpPr>
          <p:sp>
            <p:nvSpPr>
              <p:cNvPr id="28" name="Freeform 781"/>
              <p:cNvSpPr>
                <a:spLocks noEditPoints="1"/>
              </p:cNvSpPr>
              <p:nvPr/>
            </p:nvSpPr>
            <p:spPr bwMode="auto">
              <a:xfrm>
                <a:off x="7354332" y="5029829"/>
                <a:ext cx="340040" cy="340040"/>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AU" sz="2000">
                  <a:solidFill>
                    <a:schemeClr val="bg1"/>
                  </a:solidFill>
                  <a:latin typeface="Century Gothic" panose="020B0502020202020204" pitchFamily="34" charset="0"/>
                </a:endParaRPr>
              </a:p>
            </p:txBody>
          </p:sp>
          <p:sp>
            <p:nvSpPr>
              <p:cNvPr id="29" name="Freeform 782"/>
              <p:cNvSpPr>
                <a:spLocks noEditPoints="1"/>
              </p:cNvSpPr>
              <p:nvPr/>
            </p:nvSpPr>
            <p:spPr bwMode="auto">
              <a:xfrm>
                <a:off x="7492393" y="5116756"/>
                <a:ext cx="63918" cy="168742"/>
              </a:xfrm>
              <a:custGeom>
                <a:avLst/>
                <a:gdLst>
                  <a:gd name="T0" fmla="*/ 12 w 24"/>
                  <a:gd name="T1" fmla="*/ 16 h 64"/>
                  <a:gd name="T2" fmla="*/ 20 w 24"/>
                  <a:gd name="T3" fmla="*/ 8 h 64"/>
                  <a:gd name="T4" fmla="*/ 12 w 24"/>
                  <a:gd name="T5" fmla="*/ 0 h 64"/>
                  <a:gd name="T6" fmla="*/ 4 w 24"/>
                  <a:gd name="T7" fmla="*/ 8 h 64"/>
                  <a:gd name="T8" fmla="*/ 12 w 24"/>
                  <a:gd name="T9" fmla="*/ 16 h 64"/>
                  <a:gd name="T10" fmla="*/ 0 w 24"/>
                  <a:gd name="T11" fmla="*/ 20 h 64"/>
                  <a:gd name="T12" fmla="*/ 0 w 24"/>
                  <a:gd name="T13" fmla="*/ 40 h 64"/>
                  <a:gd name="T14" fmla="*/ 4 w 24"/>
                  <a:gd name="T15" fmla="*/ 40 h 64"/>
                  <a:gd name="T16" fmla="*/ 4 w 24"/>
                  <a:gd name="T17" fmla="*/ 64 h 64"/>
                  <a:gd name="T18" fmla="*/ 20 w 24"/>
                  <a:gd name="T19" fmla="*/ 64 h 64"/>
                  <a:gd name="T20" fmla="*/ 20 w 24"/>
                  <a:gd name="T21" fmla="*/ 40 h 64"/>
                  <a:gd name="T22" fmla="*/ 24 w 24"/>
                  <a:gd name="T23" fmla="*/ 40 h 64"/>
                  <a:gd name="T24" fmla="*/ 24 w 24"/>
                  <a:gd name="T25" fmla="*/ 20 h 64"/>
                  <a:gd name="T26" fmla="*/ 0 w 24"/>
                  <a:gd name="T27"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64">
                    <a:moveTo>
                      <a:pt x="12" y="16"/>
                    </a:moveTo>
                    <a:cubicBezTo>
                      <a:pt x="16" y="16"/>
                      <a:pt x="20" y="12"/>
                      <a:pt x="20" y="8"/>
                    </a:cubicBezTo>
                    <a:cubicBezTo>
                      <a:pt x="20" y="4"/>
                      <a:pt x="16" y="0"/>
                      <a:pt x="12" y="0"/>
                    </a:cubicBezTo>
                    <a:cubicBezTo>
                      <a:pt x="8" y="0"/>
                      <a:pt x="4" y="4"/>
                      <a:pt x="4" y="8"/>
                    </a:cubicBezTo>
                    <a:cubicBezTo>
                      <a:pt x="4" y="12"/>
                      <a:pt x="8" y="16"/>
                      <a:pt x="12" y="16"/>
                    </a:cubicBezTo>
                    <a:close/>
                    <a:moveTo>
                      <a:pt x="0" y="20"/>
                    </a:moveTo>
                    <a:cubicBezTo>
                      <a:pt x="0" y="40"/>
                      <a:pt x="0" y="40"/>
                      <a:pt x="0" y="40"/>
                    </a:cubicBezTo>
                    <a:cubicBezTo>
                      <a:pt x="4" y="40"/>
                      <a:pt x="4" y="40"/>
                      <a:pt x="4" y="40"/>
                    </a:cubicBezTo>
                    <a:cubicBezTo>
                      <a:pt x="4" y="64"/>
                      <a:pt x="4" y="64"/>
                      <a:pt x="4" y="64"/>
                    </a:cubicBezTo>
                    <a:cubicBezTo>
                      <a:pt x="20" y="64"/>
                      <a:pt x="20" y="64"/>
                      <a:pt x="20" y="64"/>
                    </a:cubicBezTo>
                    <a:cubicBezTo>
                      <a:pt x="20" y="40"/>
                      <a:pt x="20" y="40"/>
                      <a:pt x="20" y="40"/>
                    </a:cubicBezTo>
                    <a:cubicBezTo>
                      <a:pt x="24" y="40"/>
                      <a:pt x="24" y="40"/>
                      <a:pt x="24" y="40"/>
                    </a:cubicBezTo>
                    <a:cubicBezTo>
                      <a:pt x="24" y="20"/>
                      <a:pt x="24" y="20"/>
                      <a:pt x="24" y="20"/>
                    </a:cubicBezTo>
                    <a:lnTo>
                      <a:pt x="0" y="20"/>
                    </a:lnTo>
                    <a:close/>
                  </a:path>
                </a:pathLst>
              </a:cu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AU" sz="2000">
                  <a:solidFill>
                    <a:schemeClr val="bg1"/>
                  </a:solidFill>
                  <a:latin typeface="Century Gothic" panose="020B0502020202020204" pitchFamily="34" charset="0"/>
                </a:endParaRPr>
              </a:p>
            </p:txBody>
          </p:sp>
        </p:grpSp>
      </p:grpSp>
      <p:grpSp>
        <p:nvGrpSpPr>
          <p:cNvPr id="30" name="组合 29"/>
          <p:cNvGrpSpPr/>
          <p:nvPr/>
        </p:nvGrpSpPr>
        <p:grpSpPr>
          <a:xfrm>
            <a:off x="7009425" y="4841414"/>
            <a:ext cx="877013" cy="1017335"/>
            <a:chOff x="6923017" y="4841414"/>
            <a:chExt cx="877013" cy="1017335"/>
          </a:xfrm>
        </p:grpSpPr>
        <p:sp>
          <p:nvSpPr>
            <p:cNvPr id="31" name="Hexagon 50"/>
            <p:cNvSpPr/>
            <p:nvPr/>
          </p:nvSpPr>
          <p:spPr bwMode="auto">
            <a:xfrm rot="5400000">
              <a:off x="6852856" y="4911575"/>
              <a:ext cx="1017335" cy="877013"/>
            </a:xfrm>
            <a:prstGeom prst="hexagon">
              <a:avLst/>
            </a:prstGeom>
            <a:gradFill>
              <a:gsLst>
                <a:gs pos="0">
                  <a:srgbClr val="FFFFFF"/>
                </a:gs>
                <a:gs pos="100000">
                  <a:schemeClr val="bg1">
                    <a:lumMod val="95000"/>
                  </a:schemeClr>
                </a:gs>
              </a:gsLst>
              <a:lin ang="17400000" scaled="0"/>
            </a:gradFill>
            <a:ln w="25400">
              <a:gradFill>
                <a:gsLst>
                  <a:gs pos="0">
                    <a:schemeClr val="bg1"/>
                  </a:gs>
                  <a:gs pos="100000">
                    <a:schemeClr val="bg1">
                      <a:lumMod val="95000"/>
                    </a:schemeClr>
                  </a:gs>
                </a:gsLst>
                <a:lin ang="5400000" scaled="1"/>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nvGrpSpPr>
            <p:cNvPr id="32" name="Group 125"/>
            <p:cNvGrpSpPr/>
            <p:nvPr/>
          </p:nvGrpSpPr>
          <p:grpSpPr>
            <a:xfrm>
              <a:off x="7084436" y="5093576"/>
              <a:ext cx="573664" cy="573664"/>
              <a:chOff x="7801753" y="2355537"/>
              <a:chExt cx="340040" cy="340040"/>
            </a:xfrm>
            <a:solidFill>
              <a:srgbClr val="FEB834"/>
            </a:solidFill>
          </p:grpSpPr>
          <p:sp>
            <p:nvSpPr>
              <p:cNvPr id="33" name="Freeform 507"/>
              <p:cNvSpPr>
                <a:spLocks noEditPoints="1"/>
              </p:cNvSpPr>
              <p:nvPr/>
            </p:nvSpPr>
            <p:spPr bwMode="auto">
              <a:xfrm>
                <a:off x="7801753" y="2355537"/>
                <a:ext cx="340040" cy="340040"/>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AU" sz="2000">
                  <a:solidFill>
                    <a:schemeClr val="bg1"/>
                  </a:solidFill>
                  <a:latin typeface="Century Gothic" panose="020B0502020202020204" pitchFamily="34" charset="0"/>
                </a:endParaRPr>
              </a:p>
            </p:txBody>
          </p:sp>
          <p:sp>
            <p:nvSpPr>
              <p:cNvPr id="34" name="Freeform 508"/>
              <p:cNvSpPr>
                <a:spLocks/>
              </p:cNvSpPr>
              <p:nvPr/>
            </p:nvSpPr>
            <p:spPr bwMode="auto">
              <a:xfrm>
                <a:off x="7886122" y="2439907"/>
                <a:ext cx="171298" cy="171298"/>
              </a:xfrm>
              <a:custGeom>
                <a:avLst/>
                <a:gdLst>
                  <a:gd name="T0" fmla="*/ 56 w 64"/>
                  <a:gd name="T1" fmla="*/ 10 h 64"/>
                  <a:gd name="T2" fmla="*/ 50 w 64"/>
                  <a:gd name="T3" fmla="*/ 16 h 64"/>
                  <a:gd name="T4" fmla="*/ 56 w 64"/>
                  <a:gd name="T5" fmla="*/ 32 h 64"/>
                  <a:gd name="T6" fmla="*/ 32 w 64"/>
                  <a:gd name="T7" fmla="*/ 56 h 64"/>
                  <a:gd name="T8" fmla="*/ 8 w 64"/>
                  <a:gd name="T9" fmla="*/ 32 h 64"/>
                  <a:gd name="T10" fmla="*/ 32 w 64"/>
                  <a:gd name="T11" fmla="*/ 8 h 64"/>
                  <a:gd name="T12" fmla="*/ 32 w 64"/>
                  <a:gd name="T13" fmla="*/ 0 h 64"/>
                  <a:gd name="T14" fmla="*/ 0 w 64"/>
                  <a:gd name="T15" fmla="*/ 32 h 64"/>
                  <a:gd name="T16" fmla="*/ 32 w 64"/>
                  <a:gd name="T17" fmla="*/ 64 h 64"/>
                  <a:gd name="T18" fmla="*/ 64 w 64"/>
                  <a:gd name="T19" fmla="*/ 32 h 64"/>
                  <a:gd name="T20" fmla="*/ 56 w 64"/>
                  <a:gd name="T21" fmla="*/ 1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64">
                    <a:moveTo>
                      <a:pt x="56" y="10"/>
                    </a:moveTo>
                    <a:cubicBezTo>
                      <a:pt x="50" y="16"/>
                      <a:pt x="50" y="16"/>
                      <a:pt x="50" y="16"/>
                    </a:cubicBezTo>
                    <a:cubicBezTo>
                      <a:pt x="54" y="20"/>
                      <a:pt x="56" y="26"/>
                      <a:pt x="56" y="32"/>
                    </a:cubicBezTo>
                    <a:cubicBezTo>
                      <a:pt x="56" y="45"/>
                      <a:pt x="45" y="56"/>
                      <a:pt x="32" y="56"/>
                    </a:cubicBezTo>
                    <a:cubicBezTo>
                      <a:pt x="19" y="56"/>
                      <a:pt x="8" y="45"/>
                      <a:pt x="8" y="32"/>
                    </a:cubicBezTo>
                    <a:cubicBezTo>
                      <a:pt x="8" y="19"/>
                      <a:pt x="19" y="8"/>
                      <a:pt x="32" y="8"/>
                    </a:cubicBezTo>
                    <a:cubicBezTo>
                      <a:pt x="32" y="0"/>
                      <a:pt x="32" y="0"/>
                      <a:pt x="32" y="0"/>
                    </a:cubicBezTo>
                    <a:cubicBezTo>
                      <a:pt x="14" y="0"/>
                      <a:pt x="0" y="14"/>
                      <a:pt x="0" y="32"/>
                    </a:cubicBezTo>
                    <a:cubicBezTo>
                      <a:pt x="0" y="50"/>
                      <a:pt x="14" y="64"/>
                      <a:pt x="32" y="64"/>
                    </a:cubicBezTo>
                    <a:cubicBezTo>
                      <a:pt x="50" y="64"/>
                      <a:pt x="64" y="50"/>
                      <a:pt x="64" y="32"/>
                    </a:cubicBezTo>
                    <a:cubicBezTo>
                      <a:pt x="64" y="24"/>
                      <a:pt x="61" y="16"/>
                      <a:pt x="56" y="10"/>
                    </a:cubicBezTo>
                    <a:close/>
                  </a:path>
                </a:pathLst>
              </a:cu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AU" sz="2000">
                  <a:solidFill>
                    <a:schemeClr val="bg1"/>
                  </a:solidFill>
                  <a:latin typeface="Century Gothic" panose="020B0502020202020204" pitchFamily="34" charset="0"/>
                </a:endParaRPr>
              </a:p>
            </p:txBody>
          </p:sp>
          <p:sp>
            <p:nvSpPr>
              <p:cNvPr id="35" name="Freeform 509"/>
              <p:cNvSpPr>
                <a:spLocks/>
              </p:cNvSpPr>
              <p:nvPr/>
            </p:nvSpPr>
            <p:spPr bwMode="auto">
              <a:xfrm>
                <a:off x="7960268" y="2447578"/>
                <a:ext cx="46020" cy="89484"/>
              </a:xfrm>
              <a:custGeom>
                <a:avLst/>
                <a:gdLst>
                  <a:gd name="T0" fmla="*/ 8 w 18"/>
                  <a:gd name="T1" fmla="*/ 32 h 35"/>
                  <a:gd name="T2" fmla="*/ 18 w 18"/>
                  <a:gd name="T3" fmla="*/ 0 h 35"/>
                  <a:gd name="T4" fmla="*/ 0 w 18"/>
                  <a:gd name="T5" fmla="*/ 28 h 35"/>
                  <a:gd name="T6" fmla="*/ 2 w 18"/>
                  <a:gd name="T7" fmla="*/ 35 h 35"/>
                  <a:gd name="T8" fmla="*/ 8 w 18"/>
                  <a:gd name="T9" fmla="*/ 32 h 35"/>
                </a:gdLst>
                <a:ahLst/>
                <a:cxnLst>
                  <a:cxn ang="0">
                    <a:pos x="T0" y="T1"/>
                  </a:cxn>
                  <a:cxn ang="0">
                    <a:pos x="T2" y="T3"/>
                  </a:cxn>
                  <a:cxn ang="0">
                    <a:pos x="T4" y="T5"/>
                  </a:cxn>
                  <a:cxn ang="0">
                    <a:pos x="T6" y="T7"/>
                  </a:cxn>
                  <a:cxn ang="0">
                    <a:pos x="T8" y="T9"/>
                  </a:cxn>
                </a:cxnLst>
                <a:rect l="0" t="0" r="r" b="b"/>
                <a:pathLst>
                  <a:path w="18" h="35">
                    <a:moveTo>
                      <a:pt x="8" y="32"/>
                    </a:moveTo>
                    <a:lnTo>
                      <a:pt x="18" y="0"/>
                    </a:lnTo>
                    <a:lnTo>
                      <a:pt x="0" y="28"/>
                    </a:lnTo>
                    <a:lnTo>
                      <a:pt x="2" y="35"/>
                    </a:lnTo>
                    <a:lnTo>
                      <a:pt x="8" y="32"/>
                    </a:lnTo>
                    <a:close/>
                  </a:path>
                </a:pathLst>
              </a:cu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AU" sz="2000">
                  <a:solidFill>
                    <a:schemeClr val="bg1"/>
                  </a:solidFill>
                  <a:latin typeface="Century Gothic" panose="020B0502020202020204" pitchFamily="34" charset="0"/>
                </a:endParaRPr>
              </a:p>
            </p:txBody>
          </p:sp>
        </p:grpSp>
      </p:grpSp>
      <p:grpSp>
        <p:nvGrpSpPr>
          <p:cNvPr id="36" name="组合 35"/>
          <p:cNvGrpSpPr/>
          <p:nvPr/>
        </p:nvGrpSpPr>
        <p:grpSpPr>
          <a:xfrm>
            <a:off x="9653276" y="4841414"/>
            <a:ext cx="877013" cy="1017335"/>
            <a:chOff x="9445452" y="4841414"/>
            <a:chExt cx="877013" cy="1017335"/>
          </a:xfrm>
        </p:grpSpPr>
        <p:sp>
          <p:nvSpPr>
            <p:cNvPr id="37" name="Hexagon 56"/>
            <p:cNvSpPr/>
            <p:nvPr/>
          </p:nvSpPr>
          <p:spPr bwMode="auto">
            <a:xfrm rot="5400000">
              <a:off x="9375291" y="4911575"/>
              <a:ext cx="1017335" cy="877013"/>
            </a:xfrm>
            <a:prstGeom prst="hexagon">
              <a:avLst/>
            </a:prstGeom>
            <a:gradFill>
              <a:gsLst>
                <a:gs pos="0">
                  <a:srgbClr val="FFFFFF"/>
                </a:gs>
                <a:gs pos="100000">
                  <a:schemeClr val="bg1">
                    <a:lumMod val="95000"/>
                  </a:schemeClr>
                </a:gs>
              </a:gsLst>
              <a:lin ang="17400000" scaled="0"/>
            </a:gradFill>
            <a:ln w="25400">
              <a:gradFill>
                <a:gsLst>
                  <a:gs pos="0">
                    <a:schemeClr val="bg1"/>
                  </a:gs>
                  <a:gs pos="100000">
                    <a:schemeClr val="bg1">
                      <a:lumMod val="95000"/>
                    </a:schemeClr>
                  </a:gs>
                </a:gsLst>
                <a:lin ang="5400000" scaled="1"/>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38" name="Group 1930"/>
            <p:cNvGrpSpPr/>
            <p:nvPr/>
          </p:nvGrpSpPr>
          <p:grpSpPr>
            <a:xfrm>
              <a:off x="9622811" y="5067300"/>
              <a:ext cx="596288" cy="596288"/>
              <a:chOff x="638764" y="3247820"/>
              <a:chExt cx="340040" cy="340040"/>
            </a:xfrm>
            <a:solidFill>
              <a:srgbClr val="D7562E"/>
            </a:solidFill>
          </p:grpSpPr>
          <p:sp>
            <p:nvSpPr>
              <p:cNvPr id="39" name="Freeform 45"/>
              <p:cNvSpPr>
                <a:spLocks noEditPoints="1"/>
              </p:cNvSpPr>
              <p:nvPr/>
            </p:nvSpPr>
            <p:spPr bwMode="auto">
              <a:xfrm>
                <a:off x="638764" y="3247820"/>
                <a:ext cx="340040" cy="340040"/>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AU" sz="2000">
                  <a:solidFill>
                    <a:schemeClr val="bg1"/>
                  </a:solidFill>
                  <a:latin typeface="Century Gothic" panose="020B0502020202020204" pitchFamily="34" charset="0"/>
                </a:endParaRPr>
              </a:p>
            </p:txBody>
          </p:sp>
          <p:sp>
            <p:nvSpPr>
              <p:cNvPr id="40" name="Freeform 46"/>
              <p:cNvSpPr>
                <a:spLocks/>
              </p:cNvSpPr>
              <p:nvPr/>
            </p:nvSpPr>
            <p:spPr bwMode="auto">
              <a:xfrm>
                <a:off x="794721" y="3416562"/>
                <a:ext cx="97155" cy="74145"/>
              </a:xfrm>
              <a:custGeom>
                <a:avLst/>
                <a:gdLst>
                  <a:gd name="T0" fmla="*/ 19 w 37"/>
                  <a:gd name="T1" fmla="*/ 0 h 28"/>
                  <a:gd name="T2" fmla="*/ 0 w 37"/>
                  <a:gd name="T3" fmla="*/ 12 h 28"/>
                  <a:gd name="T4" fmla="*/ 6 w 37"/>
                  <a:gd name="T5" fmla="*/ 21 h 28"/>
                  <a:gd name="T6" fmla="*/ 3 w 37"/>
                  <a:gd name="T7" fmla="*/ 28 h 28"/>
                  <a:gd name="T8" fmla="*/ 11 w 37"/>
                  <a:gd name="T9" fmla="*/ 23 h 28"/>
                  <a:gd name="T10" fmla="*/ 19 w 37"/>
                  <a:gd name="T11" fmla="*/ 24 h 28"/>
                  <a:gd name="T12" fmla="*/ 37 w 37"/>
                  <a:gd name="T13" fmla="*/ 12 h 28"/>
                  <a:gd name="T14" fmla="*/ 19 w 37"/>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8">
                    <a:moveTo>
                      <a:pt x="19" y="0"/>
                    </a:moveTo>
                    <a:cubicBezTo>
                      <a:pt x="9" y="0"/>
                      <a:pt x="0" y="5"/>
                      <a:pt x="0" y="12"/>
                    </a:cubicBezTo>
                    <a:cubicBezTo>
                      <a:pt x="0" y="15"/>
                      <a:pt x="3" y="18"/>
                      <a:pt x="6" y="21"/>
                    </a:cubicBezTo>
                    <a:cubicBezTo>
                      <a:pt x="3" y="28"/>
                      <a:pt x="3" y="28"/>
                      <a:pt x="3" y="28"/>
                    </a:cubicBezTo>
                    <a:cubicBezTo>
                      <a:pt x="11" y="23"/>
                      <a:pt x="11" y="23"/>
                      <a:pt x="11" y="23"/>
                    </a:cubicBezTo>
                    <a:cubicBezTo>
                      <a:pt x="13" y="24"/>
                      <a:pt x="16" y="24"/>
                      <a:pt x="19" y="24"/>
                    </a:cubicBezTo>
                    <a:cubicBezTo>
                      <a:pt x="29" y="24"/>
                      <a:pt x="37" y="19"/>
                      <a:pt x="37" y="12"/>
                    </a:cubicBezTo>
                    <a:cubicBezTo>
                      <a:pt x="37" y="5"/>
                      <a:pt x="29" y="0"/>
                      <a:pt x="19" y="0"/>
                    </a:cubicBezTo>
                    <a:close/>
                  </a:path>
                </a:pathLst>
              </a:cu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AU" sz="2000">
                  <a:solidFill>
                    <a:schemeClr val="bg1"/>
                  </a:solidFill>
                  <a:latin typeface="Century Gothic" panose="020B0502020202020204" pitchFamily="34" charset="0"/>
                </a:endParaRPr>
              </a:p>
            </p:txBody>
          </p:sp>
          <p:sp>
            <p:nvSpPr>
              <p:cNvPr id="41" name="Freeform 47"/>
              <p:cNvSpPr>
                <a:spLocks/>
              </p:cNvSpPr>
              <p:nvPr/>
            </p:nvSpPr>
            <p:spPr bwMode="auto">
              <a:xfrm>
                <a:off x="723134" y="3342417"/>
                <a:ext cx="168742" cy="138061"/>
              </a:xfrm>
              <a:custGeom>
                <a:avLst/>
                <a:gdLst>
                  <a:gd name="T0" fmla="*/ 32 w 64"/>
                  <a:gd name="T1" fmla="*/ 0 h 52"/>
                  <a:gd name="T2" fmla="*/ 0 w 64"/>
                  <a:gd name="T3" fmla="*/ 22 h 52"/>
                  <a:gd name="T4" fmla="*/ 9 w 64"/>
                  <a:gd name="T5" fmla="*/ 38 h 52"/>
                  <a:gd name="T6" fmla="*/ 5 w 64"/>
                  <a:gd name="T7" fmla="*/ 52 h 52"/>
                  <a:gd name="T8" fmla="*/ 18 w 64"/>
                  <a:gd name="T9" fmla="*/ 43 h 52"/>
                  <a:gd name="T10" fmla="*/ 24 w 64"/>
                  <a:gd name="T11" fmla="*/ 44 h 52"/>
                  <a:gd name="T12" fmla="*/ 23 w 64"/>
                  <a:gd name="T13" fmla="*/ 39 h 52"/>
                  <a:gd name="T14" fmla="*/ 46 w 64"/>
                  <a:gd name="T15" fmla="*/ 23 h 52"/>
                  <a:gd name="T16" fmla="*/ 63 w 64"/>
                  <a:gd name="T17" fmla="*/ 29 h 52"/>
                  <a:gd name="T18" fmla="*/ 64 w 64"/>
                  <a:gd name="T19" fmla="*/ 22 h 52"/>
                  <a:gd name="T20" fmla="*/ 32 w 64"/>
                  <a:gd name="T2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2">
                    <a:moveTo>
                      <a:pt x="32" y="0"/>
                    </a:moveTo>
                    <a:cubicBezTo>
                      <a:pt x="14" y="0"/>
                      <a:pt x="0" y="10"/>
                      <a:pt x="0" y="22"/>
                    </a:cubicBezTo>
                    <a:cubicBezTo>
                      <a:pt x="0" y="28"/>
                      <a:pt x="4" y="34"/>
                      <a:pt x="9" y="38"/>
                    </a:cubicBezTo>
                    <a:cubicBezTo>
                      <a:pt x="5" y="52"/>
                      <a:pt x="5" y="52"/>
                      <a:pt x="5" y="52"/>
                    </a:cubicBezTo>
                    <a:cubicBezTo>
                      <a:pt x="18" y="43"/>
                      <a:pt x="18" y="43"/>
                      <a:pt x="18" y="43"/>
                    </a:cubicBezTo>
                    <a:cubicBezTo>
                      <a:pt x="20" y="43"/>
                      <a:pt x="22" y="44"/>
                      <a:pt x="24" y="44"/>
                    </a:cubicBezTo>
                    <a:cubicBezTo>
                      <a:pt x="23" y="43"/>
                      <a:pt x="23" y="41"/>
                      <a:pt x="23" y="39"/>
                    </a:cubicBezTo>
                    <a:cubicBezTo>
                      <a:pt x="23" y="31"/>
                      <a:pt x="33" y="23"/>
                      <a:pt x="46" y="23"/>
                    </a:cubicBezTo>
                    <a:cubicBezTo>
                      <a:pt x="52" y="23"/>
                      <a:pt x="59" y="25"/>
                      <a:pt x="63" y="29"/>
                    </a:cubicBezTo>
                    <a:cubicBezTo>
                      <a:pt x="64" y="27"/>
                      <a:pt x="64" y="25"/>
                      <a:pt x="64" y="22"/>
                    </a:cubicBezTo>
                    <a:cubicBezTo>
                      <a:pt x="64" y="10"/>
                      <a:pt x="50" y="0"/>
                      <a:pt x="32" y="0"/>
                    </a:cubicBezTo>
                    <a:close/>
                  </a:path>
                </a:pathLst>
              </a:custGeom>
              <a:blipFill>
                <a:blip r:embed="rId7"/>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AU" sz="2000">
                  <a:solidFill>
                    <a:schemeClr val="bg1"/>
                  </a:solidFill>
                  <a:latin typeface="Century Gothic" panose="020B0502020202020204" pitchFamily="34" charset="0"/>
                </a:endParaRPr>
              </a:p>
            </p:txBody>
          </p:sp>
        </p:grpSp>
      </p:grpSp>
    </p:spTree>
    <p:extLst>
      <p:ext uri="{BB962C8B-B14F-4D97-AF65-F5344CB8AC3E}">
        <p14:creationId xmlns:p14="http://schemas.microsoft.com/office/powerpoint/2010/main" val="25513744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9" presetClass="entr" presetSubtype="0" decel="10000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p:cTn id="10" dur="1000" fill="hold"/>
                                        <p:tgtEl>
                                          <p:spTgt spid="20"/>
                                        </p:tgtEl>
                                        <p:attrNameLst>
                                          <p:attrName>ppt_w</p:attrName>
                                        </p:attrNameLst>
                                      </p:cBhvr>
                                      <p:tavLst>
                                        <p:tav tm="0">
                                          <p:val>
                                            <p:fltVal val="0"/>
                                          </p:val>
                                        </p:tav>
                                        <p:tav tm="100000">
                                          <p:val>
                                            <p:strVal val="#ppt_w"/>
                                          </p:val>
                                        </p:tav>
                                      </p:tavLst>
                                    </p:anim>
                                    <p:anim calcmode="lin" valueType="num">
                                      <p:cBhvr>
                                        <p:cTn id="11" dur="1000" fill="hold"/>
                                        <p:tgtEl>
                                          <p:spTgt spid="20"/>
                                        </p:tgtEl>
                                        <p:attrNameLst>
                                          <p:attrName>ppt_h</p:attrName>
                                        </p:attrNameLst>
                                      </p:cBhvr>
                                      <p:tavLst>
                                        <p:tav tm="0">
                                          <p:val>
                                            <p:fltVal val="0"/>
                                          </p:val>
                                        </p:tav>
                                        <p:tav tm="100000">
                                          <p:val>
                                            <p:strVal val="#ppt_h"/>
                                          </p:val>
                                        </p:tav>
                                      </p:tavLst>
                                    </p:anim>
                                    <p:anim calcmode="lin" valueType="num">
                                      <p:cBhvr>
                                        <p:cTn id="12" dur="1000" fill="hold"/>
                                        <p:tgtEl>
                                          <p:spTgt spid="20"/>
                                        </p:tgtEl>
                                        <p:attrNameLst>
                                          <p:attrName>style.rotation</p:attrName>
                                        </p:attrNameLst>
                                      </p:cBhvr>
                                      <p:tavLst>
                                        <p:tav tm="0">
                                          <p:val>
                                            <p:fltVal val="360"/>
                                          </p:val>
                                        </p:tav>
                                        <p:tav tm="100000">
                                          <p:val>
                                            <p:fltVal val="0"/>
                                          </p:val>
                                        </p:tav>
                                      </p:tavLst>
                                    </p:anim>
                                    <p:animEffect transition="in" filter="fade">
                                      <p:cBhvr>
                                        <p:cTn id="13" dur="1000"/>
                                        <p:tgtEl>
                                          <p:spTgt spid="20"/>
                                        </p:tgtEl>
                                      </p:cBhvr>
                                    </p:animEffect>
                                  </p:childTnLst>
                                </p:cTn>
                              </p:par>
                              <p:par>
                                <p:cTn id="14" presetID="49" presetClass="entr" presetSubtype="0" decel="100000" fill="hold" nodeType="withEffect">
                                  <p:stCondLst>
                                    <p:cond delay="1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1000" fill="hold"/>
                                        <p:tgtEl>
                                          <p:spTgt spid="25"/>
                                        </p:tgtEl>
                                        <p:attrNameLst>
                                          <p:attrName>ppt_w</p:attrName>
                                        </p:attrNameLst>
                                      </p:cBhvr>
                                      <p:tavLst>
                                        <p:tav tm="0">
                                          <p:val>
                                            <p:fltVal val="0"/>
                                          </p:val>
                                        </p:tav>
                                        <p:tav tm="100000">
                                          <p:val>
                                            <p:strVal val="#ppt_w"/>
                                          </p:val>
                                        </p:tav>
                                      </p:tavLst>
                                    </p:anim>
                                    <p:anim calcmode="lin" valueType="num">
                                      <p:cBhvr>
                                        <p:cTn id="17" dur="1000" fill="hold"/>
                                        <p:tgtEl>
                                          <p:spTgt spid="25"/>
                                        </p:tgtEl>
                                        <p:attrNameLst>
                                          <p:attrName>ppt_h</p:attrName>
                                        </p:attrNameLst>
                                      </p:cBhvr>
                                      <p:tavLst>
                                        <p:tav tm="0">
                                          <p:val>
                                            <p:fltVal val="0"/>
                                          </p:val>
                                        </p:tav>
                                        <p:tav tm="100000">
                                          <p:val>
                                            <p:strVal val="#ppt_h"/>
                                          </p:val>
                                        </p:tav>
                                      </p:tavLst>
                                    </p:anim>
                                    <p:anim calcmode="lin" valueType="num">
                                      <p:cBhvr>
                                        <p:cTn id="18" dur="1000" fill="hold"/>
                                        <p:tgtEl>
                                          <p:spTgt spid="25"/>
                                        </p:tgtEl>
                                        <p:attrNameLst>
                                          <p:attrName>style.rotation</p:attrName>
                                        </p:attrNameLst>
                                      </p:cBhvr>
                                      <p:tavLst>
                                        <p:tav tm="0">
                                          <p:val>
                                            <p:fltVal val="360"/>
                                          </p:val>
                                        </p:tav>
                                        <p:tav tm="100000">
                                          <p:val>
                                            <p:fltVal val="0"/>
                                          </p:val>
                                        </p:tav>
                                      </p:tavLst>
                                    </p:anim>
                                    <p:animEffect transition="in" filter="fade">
                                      <p:cBhvr>
                                        <p:cTn id="19" dur="1000"/>
                                        <p:tgtEl>
                                          <p:spTgt spid="25"/>
                                        </p:tgtEl>
                                      </p:cBhvr>
                                    </p:animEffect>
                                  </p:childTnLst>
                                </p:cTn>
                              </p:par>
                              <p:par>
                                <p:cTn id="20" presetID="49" presetClass="entr" presetSubtype="0" decel="100000" fill="hold" nodeType="withEffect">
                                  <p:stCondLst>
                                    <p:cond delay="200"/>
                                  </p:stCondLst>
                                  <p:childTnLst>
                                    <p:set>
                                      <p:cBhvr>
                                        <p:cTn id="21" dur="1" fill="hold">
                                          <p:stCondLst>
                                            <p:cond delay="0"/>
                                          </p:stCondLst>
                                        </p:cTn>
                                        <p:tgtEl>
                                          <p:spTgt spid="30"/>
                                        </p:tgtEl>
                                        <p:attrNameLst>
                                          <p:attrName>style.visibility</p:attrName>
                                        </p:attrNameLst>
                                      </p:cBhvr>
                                      <p:to>
                                        <p:strVal val="visible"/>
                                      </p:to>
                                    </p:set>
                                    <p:anim calcmode="lin" valueType="num">
                                      <p:cBhvr>
                                        <p:cTn id="22" dur="1000" fill="hold"/>
                                        <p:tgtEl>
                                          <p:spTgt spid="30"/>
                                        </p:tgtEl>
                                        <p:attrNameLst>
                                          <p:attrName>ppt_w</p:attrName>
                                        </p:attrNameLst>
                                      </p:cBhvr>
                                      <p:tavLst>
                                        <p:tav tm="0">
                                          <p:val>
                                            <p:fltVal val="0"/>
                                          </p:val>
                                        </p:tav>
                                        <p:tav tm="100000">
                                          <p:val>
                                            <p:strVal val="#ppt_w"/>
                                          </p:val>
                                        </p:tav>
                                      </p:tavLst>
                                    </p:anim>
                                    <p:anim calcmode="lin" valueType="num">
                                      <p:cBhvr>
                                        <p:cTn id="23" dur="1000" fill="hold"/>
                                        <p:tgtEl>
                                          <p:spTgt spid="30"/>
                                        </p:tgtEl>
                                        <p:attrNameLst>
                                          <p:attrName>ppt_h</p:attrName>
                                        </p:attrNameLst>
                                      </p:cBhvr>
                                      <p:tavLst>
                                        <p:tav tm="0">
                                          <p:val>
                                            <p:fltVal val="0"/>
                                          </p:val>
                                        </p:tav>
                                        <p:tav tm="100000">
                                          <p:val>
                                            <p:strVal val="#ppt_h"/>
                                          </p:val>
                                        </p:tav>
                                      </p:tavLst>
                                    </p:anim>
                                    <p:anim calcmode="lin" valueType="num">
                                      <p:cBhvr>
                                        <p:cTn id="24" dur="1000" fill="hold"/>
                                        <p:tgtEl>
                                          <p:spTgt spid="30"/>
                                        </p:tgtEl>
                                        <p:attrNameLst>
                                          <p:attrName>style.rotation</p:attrName>
                                        </p:attrNameLst>
                                      </p:cBhvr>
                                      <p:tavLst>
                                        <p:tav tm="0">
                                          <p:val>
                                            <p:fltVal val="360"/>
                                          </p:val>
                                        </p:tav>
                                        <p:tav tm="100000">
                                          <p:val>
                                            <p:fltVal val="0"/>
                                          </p:val>
                                        </p:tav>
                                      </p:tavLst>
                                    </p:anim>
                                    <p:animEffect transition="in" filter="fade">
                                      <p:cBhvr>
                                        <p:cTn id="25" dur="1000"/>
                                        <p:tgtEl>
                                          <p:spTgt spid="30"/>
                                        </p:tgtEl>
                                      </p:cBhvr>
                                    </p:animEffect>
                                  </p:childTnLst>
                                </p:cTn>
                              </p:par>
                              <p:par>
                                <p:cTn id="26" presetID="49" presetClass="entr" presetSubtype="0" decel="100000" fill="hold" nodeType="withEffect">
                                  <p:stCondLst>
                                    <p:cond delay="300"/>
                                  </p:stCondLst>
                                  <p:childTnLst>
                                    <p:set>
                                      <p:cBhvr>
                                        <p:cTn id="27" dur="1" fill="hold">
                                          <p:stCondLst>
                                            <p:cond delay="0"/>
                                          </p:stCondLst>
                                        </p:cTn>
                                        <p:tgtEl>
                                          <p:spTgt spid="36"/>
                                        </p:tgtEl>
                                        <p:attrNameLst>
                                          <p:attrName>style.visibility</p:attrName>
                                        </p:attrNameLst>
                                      </p:cBhvr>
                                      <p:to>
                                        <p:strVal val="visible"/>
                                      </p:to>
                                    </p:set>
                                    <p:anim calcmode="lin" valueType="num">
                                      <p:cBhvr>
                                        <p:cTn id="28" dur="1000" fill="hold"/>
                                        <p:tgtEl>
                                          <p:spTgt spid="36"/>
                                        </p:tgtEl>
                                        <p:attrNameLst>
                                          <p:attrName>ppt_w</p:attrName>
                                        </p:attrNameLst>
                                      </p:cBhvr>
                                      <p:tavLst>
                                        <p:tav tm="0">
                                          <p:val>
                                            <p:fltVal val="0"/>
                                          </p:val>
                                        </p:tav>
                                        <p:tav tm="100000">
                                          <p:val>
                                            <p:strVal val="#ppt_w"/>
                                          </p:val>
                                        </p:tav>
                                      </p:tavLst>
                                    </p:anim>
                                    <p:anim calcmode="lin" valueType="num">
                                      <p:cBhvr>
                                        <p:cTn id="29" dur="1000" fill="hold"/>
                                        <p:tgtEl>
                                          <p:spTgt spid="36"/>
                                        </p:tgtEl>
                                        <p:attrNameLst>
                                          <p:attrName>ppt_h</p:attrName>
                                        </p:attrNameLst>
                                      </p:cBhvr>
                                      <p:tavLst>
                                        <p:tav tm="0">
                                          <p:val>
                                            <p:fltVal val="0"/>
                                          </p:val>
                                        </p:tav>
                                        <p:tav tm="100000">
                                          <p:val>
                                            <p:strVal val="#ppt_h"/>
                                          </p:val>
                                        </p:tav>
                                      </p:tavLst>
                                    </p:anim>
                                    <p:anim calcmode="lin" valueType="num">
                                      <p:cBhvr>
                                        <p:cTn id="30" dur="1000" fill="hold"/>
                                        <p:tgtEl>
                                          <p:spTgt spid="36"/>
                                        </p:tgtEl>
                                        <p:attrNameLst>
                                          <p:attrName>style.rotation</p:attrName>
                                        </p:attrNameLst>
                                      </p:cBhvr>
                                      <p:tavLst>
                                        <p:tav tm="0">
                                          <p:val>
                                            <p:fltVal val="360"/>
                                          </p:val>
                                        </p:tav>
                                        <p:tav tm="100000">
                                          <p:val>
                                            <p:fltVal val="0"/>
                                          </p:val>
                                        </p:tav>
                                      </p:tavLst>
                                    </p:anim>
                                    <p:animEffect transition="in" filter="fade">
                                      <p:cBhvr>
                                        <p:cTn id="31" dur="1000"/>
                                        <p:tgtEl>
                                          <p:spTgt spid="36"/>
                                        </p:tgtEl>
                                      </p:cBhvr>
                                    </p:animEffec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par>
                                <p:cTn id="36" presetID="22" presetClass="entr" presetSubtype="4" fill="hold" nodeType="withEffect">
                                  <p:stCondLst>
                                    <p:cond delay="10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par>
                                <p:cTn id="39" presetID="22" presetClass="entr" presetSubtype="4" fill="hold" nodeType="withEffect">
                                  <p:stCondLst>
                                    <p:cond delay="20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22" presetClass="entr" presetSubtype="4" fill="hold" nodeType="withEffect">
                                  <p:stCondLst>
                                    <p:cond delay="30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par>
                                <p:cTn id="45" presetID="47"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anim calcmode="lin" valueType="num">
                                      <p:cBhvr>
                                        <p:cTn id="48" dur="500" fill="hold"/>
                                        <p:tgtEl>
                                          <p:spTgt spid="4"/>
                                        </p:tgtEl>
                                        <p:attrNameLst>
                                          <p:attrName>ppt_x</p:attrName>
                                        </p:attrNameLst>
                                      </p:cBhvr>
                                      <p:tavLst>
                                        <p:tav tm="0">
                                          <p:val>
                                            <p:strVal val="#ppt_x"/>
                                          </p:val>
                                        </p:tav>
                                        <p:tav tm="100000">
                                          <p:val>
                                            <p:strVal val="#ppt_x"/>
                                          </p:val>
                                        </p:tav>
                                      </p:tavLst>
                                    </p:anim>
                                    <p:anim calcmode="lin" valueType="num">
                                      <p:cBhvr>
                                        <p:cTn id="49" dur="500" fill="hold"/>
                                        <p:tgtEl>
                                          <p:spTgt spid="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0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anim calcmode="lin" valueType="num">
                                      <p:cBhvr>
                                        <p:cTn id="53" dur="500" fill="hold"/>
                                        <p:tgtEl>
                                          <p:spTgt spid="5"/>
                                        </p:tgtEl>
                                        <p:attrNameLst>
                                          <p:attrName>ppt_x</p:attrName>
                                        </p:attrNameLst>
                                      </p:cBhvr>
                                      <p:tavLst>
                                        <p:tav tm="0">
                                          <p:val>
                                            <p:strVal val="#ppt_x"/>
                                          </p:val>
                                        </p:tav>
                                        <p:tav tm="100000">
                                          <p:val>
                                            <p:strVal val="#ppt_x"/>
                                          </p:val>
                                        </p:tav>
                                      </p:tavLst>
                                    </p:anim>
                                    <p:anim calcmode="lin" valueType="num">
                                      <p:cBhvr>
                                        <p:cTn id="54" dur="500" fill="hold"/>
                                        <p:tgtEl>
                                          <p:spTgt spid="5"/>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20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anim calcmode="lin" valueType="num">
                                      <p:cBhvr>
                                        <p:cTn id="58" dur="500" fill="hold"/>
                                        <p:tgtEl>
                                          <p:spTgt spid="6"/>
                                        </p:tgtEl>
                                        <p:attrNameLst>
                                          <p:attrName>ppt_x</p:attrName>
                                        </p:attrNameLst>
                                      </p:cBhvr>
                                      <p:tavLst>
                                        <p:tav tm="0">
                                          <p:val>
                                            <p:strVal val="#ppt_x"/>
                                          </p:val>
                                        </p:tav>
                                        <p:tav tm="100000">
                                          <p:val>
                                            <p:strVal val="#ppt_x"/>
                                          </p:val>
                                        </p:tav>
                                      </p:tavLst>
                                    </p:anim>
                                    <p:anim calcmode="lin" valueType="num">
                                      <p:cBhvr>
                                        <p:cTn id="59" dur="500" fill="hold"/>
                                        <p:tgtEl>
                                          <p:spTgt spid="6"/>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30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500"/>
                                        <p:tgtEl>
                                          <p:spTgt spid="7"/>
                                        </p:tgtEl>
                                      </p:cBhvr>
                                    </p:animEffect>
                                    <p:anim calcmode="lin" valueType="num">
                                      <p:cBhvr>
                                        <p:cTn id="63" dur="500" fill="hold"/>
                                        <p:tgtEl>
                                          <p:spTgt spid="7"/>
                                        </p:tgtEl>
                                        <p:attrNameLst>
                                          <p:attrName>ppt_x</p:attrName>
                                        </p:attrNameLst>
                                      </p:cBhvr>
                                      <p:tavLst>
                                        <p:tav tm="0">
                                          <p:val>
                                            <p:strVal val="#ppt_x"/>
                                          </p:val>
                                        </p:tav>
                                        <p:tav tm="100000">
                                          <p:val>
                                            <p:strVal val="#ppt_x"/>
                                          </p:val>
                                        </p:tav>
                                      </p:tavLst>
                                    </p:anim>
                                    <p:anim calcmode="lin" valueType="num">
                                      <p:cBhvr>
                                        <p:cTn id="64"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34"/>
          <p:cNvSpPr txBox="1"/>
          <p:nvPr/>
        </p:nvSpPr>
        <p:spPr>
          <a:xfrm>
            <a:off x="1346200" y="5134237"/>
            <a:ext cx="9499600" cy="923330"/>
          </a:xfrm>
          <a:prstGeom prst="rect">
            <a:avLst/>
          </a:prstGeom>
          <a:noFill/>
        </p:spPr>
        <p:txBody>
          <a:bodyPr wrap="square" lIns="0" rtlCol="0">
            <a:spAutoFit/>
          </a:bodyPr>
          <a:lstStyle/>
          <a:p>
            <a:pPr algn="ctr">
              <a:lnSpc>
                <a:spcPct val="150000"/>
              </a:lnSpc>
            </a:pPr>
            <a:r>
              <a:rPr lang="en-US" sz="1200" kern="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sym typeface="+mn-lt"/>
              </a:rPr>
              <a:t>Lorem ipsum dolor sit amet, consectetuer adipiscing elit. Maecenas porttitor congue massa. Fusce posuere, magna sed pulvinar ultricies, purus lectus malesuada libero, sit amet commodo magna eros </a:t>
            </a:r>
            <a:r>
              <a:rPr lang="en-US" sz="1200" kern="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sym typeface="+mn-lt"/>
              </a:rPr>
              <a:t>quis</a:t>
            </a:r>
            <a:r>
              <a:rPr lang="en-US" sz="1200" kern="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sym typeface="+mn-lt"/>
              </a:rPr>
              <a:t> </a:t>
            </a:r>
            <a:r>
              <a:rPr lang="en-US" sz="1200" kern="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sym typeface="+mn-lt"/>
              </a:rPr>
              <a:t>urna.Nunc</a:t>
            </a:r>
            <a:r>
              <a:rPr lang="en-US" sz="1200" kern="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sym typeface="+mn-lt"/>
              </a:rPr>
              <a:t> viverra imperdiet enim. Fusce est. Vivamus a </a:t>
            </a:r>
            <a:r>
              <a:rPr lang="en-US" sz="1200" kern="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sym typeface="+mn-lt"/>
              </a:rPr>
              <a:t>tellus</a:t>
            </a:r>
            <a:r>
              <a:rPr lang="en-US" sz="1200" kern="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sym typeface="+mn-lt"/>
              </a:rPr>
              <a:t>.</a:t>
            </a:r>
          </a:p>
          <a:p>
            <a:pPr algn="ctr">
              <a:lnSpc>
                <a:spcPct val="150000"/>
              </a:lnSpc>
            </a:pPr>
            <a:r>
              <a:rPr lang="en-US" sz="1200" kern="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sym typeface="+mn-lt"/>
              </a:rPr>
              <a:t>Pellentesque habitant morbi tristique senectus et netus et malesuada fames ac turpis egestas. Proin pharetra nonummy pede. Mauris et </a:t>
            </a:r>
            <a:r>
              <a:rPr lang="en-US" sz="1200" kern="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sym typeface="+mn-lt"/>
              </a:rPr>
              <a:t>orci</a:t>
            </a:r>
            <a:r>
              <a:rPr lang="en-US" sz="1200" kern="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sym typeface="+mn-lt"/>
              </a:rPr>
              <a:t>.</a:t>
            </a:r>
          </a:p>
        </p:txBody>
      </p:sp>
      <p:grpSp>
        <p:nvGrpSpPr>
          <p:cNvPr id="48" name="Group 3"/>
          <p:cNvGrpSpPr/>
          <p:nvPr/>
        </p:nvGrpSpPr>
        <p:grpSpPr>
          <a:xfrm>
            <a:off x="839788" y="1468907"/>
            <a:ext cx="2400300" cy="3200400"/>
            <a:chOff x="839788" y="1541478"/>
            <a:chExt cx="2400300" cy="3200400"/>
          </a:xfrm>
        </p:grpSpPr>
        <p:sp>
          <p:nvSpPr>
            <p:cNvPr id="49" name="Rounded Rectangle 31"/>
            <p:cNvSpPr/>
            <p:nvPr/>
          </p:nvSpPr>
          <p:spPr>
            <a:xfrm>
              <a:off x="839788" y="1541478"/>
              <a:ext cx="2400300" cy="3200400"/>
            </a:xfrm>
            <a:prstGeom prst="roundRect">
              <a:avLst>
                <a:gd name="adj" fmla="val 4167"/>
              </a:avLst>
            </a:prstGeom>
            <a:solidFill>
              <a:sysClr val="window" lastClr="FFFFFF"/>
            </a:solidFill>
            <a:ln w="12700" cap="flat" cmpd="sng" algn="ctr">
              <a:noFill/>
              <a:prstDash val="solid"/>
              <a:miter lim="800000"/>
            </a:ln>
            <a:effectLst>
              <a:outerShdw blurRad="635000" dist="127000" dir="5400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方正中等线繁体"/>
                <a:ea typeface="微软雅黑"/>
                <a:cs typeface="+mn-cs"/>
                <a:sym typeface="+mn-lt"/>
              </a:endParaRPr>
            </a:p>
          </p:txBody>
        </p:sp>
        <p:grpSp>
          <p:nvGrpSpPr>
            <p:cNvPr id="50" name="Group 8"/>
            <p:cNvGrpSpPr/>
            <p:nvPr/>
          </p:nvGrpSpPr>
          <p:grpSpPr>
            <a:xfrm>
              <a:off x="1671413" y="1853967"/>
              <a:ext cx="737050" cy="737050"/>
              <a:chOff x="6197019" y="1440267"/>
              <a:chExt cx="737050" cy="737050"/>
            </a:xfrm>
          </p:grpSpPr>
          <p:sp>
            <p:nvSpPr>
              <p:cNvPr id="56" name="Oval 11"/>
              <p:cNvSpPr/>
              <p:nvPr/>
            </p:nvSpPr>
            <p:spPr>
              <a:xfrm>
                <a:off x="6197019" y="1440267"/>
                <a:ext cx="737050" cy="737050"/>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sym typeface="+mn-lt"/>
                </a:endParaRPr>
              </a:p>
            </p:txBody>
          </p:sp>
          <p:sp>
            <p:nvSpPr>
              <p:cNvPr id="57" name="Freeform 112"/>
              <p:cNvSpPr>
                <a:spLocks noChangeArrowheads="1"/>
              </p:cNvSpPr>
              <p:nvPr/>
            </p:nvSpPr>
            <p:spPr bwMode="auto">
              <a:xfrm>
                <a:off x="6397779" y="1665698"/>
                <a:ext cx="335530" cy="286188"/>
              </a:xfrm>
              <a:custGeom>
                <a:avLst/>
                <a:gdLst>
                  <a:gd name="T0" fmla="*/ 172426 w 601"/>
                  <a:gd name="T1" fmla="*/ 114823 h 510"/>
                  <a:gd name="T2" fmla="*/ 172426 w 601"/>
                  <a:gd name="T3" fmla="*/ 28164 h 510"/>
                  <a:gd name="T4" fmla="*/ 172426 w 601"/>
                  <a:gd name="T5" fmla="*/ 114823 h 510"/>
                  <a:gd name="T6" fmla="*/ 192902 w 601"/>
                  <a:gd name="T7" fmla="*/ 61383 h 510"/>
                  <a:gd name="T8" fmla="*/ 182844 w 601"/>
                  <a:gd name="T9" fmla="*/ 50912 h 510"/>
                  <a:gd name="T10" fmla="*/ 162368 w 601"/>
                  <a:gd name="T11" fmla="*/ 50912 h 510"/>
                  <a:gd name="T12" fmla="*/ 152310 w 601"/>
                  <a:gd name="T13" fmla="*/ 61383 h 510"/>
                  <a:gd name="T14" fmla="*/ 152310 w 601"/>
                  <a:gd name="T15" fmla="*/ 81604 h 510"/>
                  <a:gd name="T16" fmla="*/ 162368 w 601"/>
                  <a:gd name="T17" fmla="*/ 91714 h 510"/>
                  <a:gd name="T18" fmla="*/ 182844 w 601"/>
                  <a:gd name="T19" fmla="*/ 91714 h 510"/>
                  <a:gd name="T20" fmla="*/ 192902 w 601"/>
                  <a:gd name="T21" fmla="*/ 81604 h 510"/>
                  <a:gd name="T22" fmla="*/ 192902 w 601"/>
                  <a:gd name="T23" fmla="*/ 61383 h 510"/>
                  <a:gd name="T24" fmla="*/ 129320 w 601"/>
                  <a:gd name="T25" fmla="*/ 35747 h 510"/>
                  <a:gd name="T26" fmla="*/ 119261 w 601"/>
                  <a:gd name="T27" fmla="*/ 15165 h 510"/>
                  <a:gd name="T28" fmla="*/ 126805 w 601"/>
                  <a:gd name="T29" fmla="*/ 0 h 510"/>
                  <a:gd name="T30" fmla="*/ 136863 w 601"/>
                  <a:gd name="T31" fmla="*/ 5055 h 510"/>
                  <a:gd name="T32" fmla="*/ 129320 w 601"/>
                  <a:gd name="T33" fmla="*/ 35747 h 510"/>
                  <a:gd name="T34" fmla="*/ 96271 w 601"/>
                  <a:gd name="T35" fmla="*/ 15165 h 510"/>
                  <a:gd name="T36" fmla="*/ 50650 w 601"/>
                  <a:gd name="T37" fmla="*/ 58856 h 510"/>
                  <a:gd name="T38" fmla="*/ 78669 w 601"/>
                  <a:gd name="T39" fmla="*/ 5055 h 510"/>
                  <a:gd name="T40" fmla="*/ 96271 w 601"/>
                  <a:gd name="T41" fmla="*/ 10110 h 510"/>
                  <a:gd name="T42" fmla="*/ 81184 w 601"/>
                  <a:gd name="T43" fmla="*/ 68966 h 510"/>
                  <a:gd name="T44" fmla="*/ 116747 w 601"/>
                  <a:gd name="T45" fmla="*/ 68966 h 510"/>
                  <a:gd name="T46" fmla="*/ 136863 w 601"/>
                  <a:gd name="T47" fmla="*/ 114823 h 510"/>
                  <a:gd name="T48" fmla="*/ 147281 w 601"/>
                  <a:gd name="T49" fmla="*/ 163207 h 510"/>
                  <a:gd name="T50" fmla="*/ 157339 w 601"/>
                  <a:gd name="T51" fmla="*/ 124933 h 510"/>
                  <a:gd name="T52" fmla="*/ 187873 w 601"/>
                  <a:gd name="T53" fmla="*/ 122406 h 510"/>
                  <a:gd name="T54" fmla="*/ 174941 w 601"/>
                  <a:gd name="T55" fmla="*/ 176206 h 510"/>
                  <a:gd name="T56" fmla="*/ 164883 w 601"/>
                  <a:gd name="T57" fmla="*/ 183789 h 510"/>
                  <a:gd name="T58" fmla="*/ 159853 w 601"/>
                  <a:gd name="T59" fmla="*/ 183789 h 510"/>
                  <a:gd name="T60" fmla="*/ 50650 w 601"/>
                  <a:gd name="T61" fmla="*/ 183789 h 510"/>
                  <a:gd name="T62" fmla="*/ 50650 w 601"/>
                  <a:gd name="T63" fmla="*/ 183789 h 510"/>
                  <a:gd name="T64" fmla="*/ 40592 w 601"/>
                  <a:gd name="T65" fmla="*/ 176206 h 510"/>
                  <a:gd name="T66" fmla="*/ 10058 w 601"/>
                  <a:gd name="T67" fmla="*/ 89186 h 510"/>
                  <a:gd name="T68" fmla="*/ 10058 w 601"/>
                  <a:gd name="T69" fmla="*/ 68966 h 510"/>
                  <a:gd name="T70" fmla="*/ 81184 w 601"/>
                  <a:gd name="T71" fmla="*/ 68966 h 510"/>
                  <a:gd name="T72" fmla="*/ 96271 w 601"/>
                  <a:gd name="T73" fmla="*/ 153097 h 510"/>
                  <a:gd name="T74" fmla="*/ 116747 w 601"/>
                  <a:gd name="T75" fmla="*/ 153097 h 510"/>
                  <a:gd name="T76" fmla="*/ 106689 w 601"/>
                  <a:gd name="T77" fmla="*/ 89186 h 510"/>
                  <a:gd name="T78" fmla="*/ 96271 w 601"/>
                  <a:gd name="T79" fmla="*/ 153097 h 510"/>
                  <a:gd name="T80" fmla="*/ 76155 w 601"/>
                  <a:gd name="T81" fmla="*/ 99658 h 510"/>
                  <a:gd name="T82" fmla="*/ 55679 w 601"/>
                  <a:gd name="T83" fmla="*/ 99658 h 510"/>
                  <a:gd name="T84" fmla="*/ 65737 w 601"/>
                  <a:gd name="T85" fmla="*/ 163207 h 510"/>
                  <a:gd name="T86" fmla="*/ 76155 w 601"/>
                  <a:gd name="T87" fmla="*/ 99658 h 5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1" h="510">
                    <a:moveTo>
                      <a:pt x="480" y="318"/>
                    </a:moveTo>
                    <a:lnTo>
                      <a:pt x="480" y="318"/>
                    </a:lnTo>
                    <a:cubicBezTo>
                      <a:pt x="410" y="318"/>
                      <a:pt x="353" y="269"/>
                      <a:pt x="353" y="198"/>
                    </a:cubicBezTo>
                    <a:cubicBezTo>
                      <a:pt x="353" y="127"/>
                      <a:pt x="410" y="78"/>
                      <a:pt x="480" y="78"/>
                    </a:cubicBezTo>
                    <a:cubicBezTo>
                      <a:pt x="544" y="78"/>
                      <a:pt x="600" y="127"/>
                      <a:pt x="600" y="198"/>
                    </a:cubicBezTo>
                    <a:cubicBezTo>
                      <a:pt x="600" y="269"/>
                      <a:pt x="544" y="318"/>
                      <a:pt x="480" y="318"/>
                    </a:cubicBezTo>
                    <a:close/>
                    <a:moveTo>
                      <a:pt x="537" y="170"/>
                    </a:moveTo>
                    <a:lnTo>
                      <a:pt x="537" y="170"/>
                    </a:lnTo>
                    <a:cubicBezTo>
                      <a:pt x="509" y="170"/>
                      <a:pt x="509" y="170"/>
                      <a:pt x="509" y="170"/>
                    </a:cubicBezTo>
                    <a:cubicBezTo>
                      <a:pt x="509" y="141"/>
                      <a:pt x="509" y="141"/>
                      <a:pt x="509" y="141"/>
                    </a:cubicBezTo>
                    <a:cubicBezTo>
                      <a:pt x="509" y="127"/>
                      <a:pt x="494" y="113"/>
                      <a:pt x="480" y="113"/>
                    </a:cubicBezTo>
                    <a:cubicBezTo>
                      <a:pt x="459" y="113"/>
                      <a:pt x="452" y="127"/>
                      <a:pt x="452" y="141"/>
                    </a:cubicBezTo>
                    <a:cubicBezTo>
                      <a:pt x="452" y="170"/>
                      <a:pt x="452" y="170"/>
                      <a:pt x="452" y="170"/>
                    </a:cubicBezTo>
                    <a:cubicBezTo>
                      <a:pt x="424" y="170"/>
                      <a:pt x="424" y="170"/>
                      <a:pt x="424" y="170"/>
                    </a:cubicBezTo>
                    <a:cubicBezTo>
                      <a:pt x="403" y="170"/>
                      <a:pt x="396" y="184"/>
                      <a:pt x="396" y="198"/>
                    </a:cubicBezTo>
                    <a:cubicBezTo>
                      <a:pt x="396" y="212"/>
                      <a:pt x="403" y="226"/>
                      <a:pt x="424" y="226"/>
                    </a:cubicBezTo>
                    <a:cubicBezTo>
                      <a:pt x="452" y="226"/>
                      <a:pt x="452" y="226"/>
                      <a:pt x="452" y="226"/>
                    </a:cubicBezTo>
                    <a:cubicBezTo>
                      <a:pt x="452" y="254"/>
                      <a:pt x="452" y="254"/>
                      <a:pt x="452" y="254"/>
                    </a:cubicBezTo>
                    <a:cubicBezTo>
                      <a:pt x="452" y="269"/>
                      <a:pt x="459" y="283"/>
                      <a:pt x="480" y="283"/>
                    </a:cubicBezTo>
                    <a:cubicBezTo>
                      <a:pt x="494" y="283"/>
                      <a:pt x="509" y="269"/>
                      <a:pt x="509" y="254"/>
                    </a:cubicBezTo>
                    <a:cubicBezTo>
                      <a:pt x="509" y="226"/>
                      <a:pt x="509" y="226"/>
                      <a:pt x="509" y="226"/>
                    </a:cubicBezTo>
                    <a:cubicBezTo>
                      <a:pt x="537" y="226"/>
                      <a:pt x="537" y="226"/>
                      <a:pt x="537" y="226"/>
                    </a:cubicBezTo>
                    <a:cubicBezTo>
                      <a:pt x="551" y="226"/>
                      <a:pt x="565" y="212"/>
                      <a:pt x="565" y="198"/>
                    </a:cubicBezTo>
                    <a:cubicBezTo>
                      <a:pt x="565" y="184"/>
                      <a:pt x="551" y="170"/>
                      <a:pt x="537" y="170"/>
                    </a:cubicBezTo>
                    <a:close/>
                    <a:moveTo>
                      <a:pt x="360" y="99"/>
                    </a:moveTo>
                    <a:lnTo>
                      <a:pt x="360" y="99"/>
                    </a:lnTo>
                    <a:cubicBezTo>
                      <a:pt x="332" y="42"/>
                      <a:pt x="332" y="42"/>
                      <a:pt x="332" y="42"/>
                    </a:cubicBezTo>
                    <a:cubicBezTo>
                      <a:pt x="332" y="35"/>
                      <a:pt x="325" y="35"/>
                      <a:pt x="325" y="28"/>
                    </a:cubicBezTo>
                    <a:cubicBezTo>
                      <a:pt x="325" y="14"/>
                      <a:pt x="339" y="0"/>
                      <a:pt x="353" y="0"/>
                    </a:cubicBezTo>
                    <a:cubicBezTo>
                      <a:pt x="367" y="0"/>
                      <a:pt x="374" y="7"/>
                      <a:pt x="381" y="14"/>
                    </a:cubicBezTo>
                    <a:cubicBezTo>
                      <a:pt x="410" y="63"/>
                      <a:pt x="410" y="63"/>
                      <a:pt x="410" y="63"/>
                    </a:cubicBezTo>
                    <a:cubicBezTo>
                      <a:pt x="389" y="71"/>
                      <a:pt x="374" y="85"/>
                      <a:pt x="360" y="99"/>
                    </a:cubicBezTo>
                    <a:close/>
                    <a:moveTo>
                      <a:pt x="268" y="42"/>
                    </a:moveTo>
                    <a:lnTo>
                      <a:pt x="268" y="42"/>
                    </a:lnTo>
                    <a:cubicBezTo>
                      <a:pt x="205" y="163"/>
                      <a:pt x="205" y="163"/>
                      <a:pt x="205" y="163"/>
                    </a:cubicBezTo>
                    <a:cubicBezTo>
                      <a:pt x="141" y="163"/>
                      <a:pt x="141" y="163"/>
                      <a:pt x="141" y="163"/>
                    </a:cubicBezTo>
                    <a:cubicBezTo>
                      <a:pt x="219" y="14"/>
                      <a:pt x="219" y="14"/>
                      <a:pt x="219" y="14"/>
                    </a:cubicBezTo>
                    <a:cubicBezTo>
                      <a:pt x="219" y="7"/>
                      <a:pt x="233" y="0"/>
                      <a:pt x="240" y="0"/>
                    </a:cubicBezTo>
                    <a:cubicBezTo>
                      <a:pt x="261" y="0"/>
                      <a:pt x="268" y="14"/>
                      <a:pt x="268" y="28"/>
                    </a:cubicBezTo>
                    <a:cubicBezTo>
                      <a:pt x="268" y="35"/>
                      <a:pt x="268" y="35"/>
                      <a:pt x="268" y="42"/>
                    </a:cubicBezTo>
                    <a:close/>
                    <a:moveTo>
                      <a:pt x="226" y="191"/>
                    </a:moveTo>
                    <a:lnTo>
                      <a:pt x="226" y="191"/>
                    </a:lnTo>
                    <a:cubicBezTo>
                      <a:pt x="325" y="191"/>
                      <a:pt x="325" y="191"/>
                      <a:pt x="325" y="191"/>
                    </a:cubicBezTo>
                    <a:lnTo>
                      <a:pt x="325" y="198"/>
                    </a:lnTo>
                    <a:cubicBezTo>
                      <a:pt x="325" y="247"/>
                      <a:pt x="346" y="290"/>
                      <a:pt x="381" y="318"/>
                    </a:cubicBezTo>
                    <a:cubicBezTo>
                      <a:pt x="381" y="424"/>
                      <a:pt x="381" y="424"/>
                      <a:pt x="381" y="424"/>
                    </a:cubicBezTo>
                    <a:cubicBezTo>
                      <a:pt x="381" y="438"/>
                      <a:pt x="396" y="452"/>
                      <a:pt x="410" y="452"/>
                    </a:cubicBezTo>
                    <a:cubicBezTo>
                      <a:pt x="431" y="452"/>
                      <a:pt x="438" y="438"/>
                      <a:pt x="438" y="424"/>
                    </a:cubicBezTo>
                    <a:cubicBezTo>
                      <a:pt x="438" y="346"/>
                      <a:pt x="438" y="346"/>
                      <a:pt x="438" y="346"/>
                    </a:cubicBezTo>
                    <a:cubicBezTo>
                      <a:pt x="452" y="346"/>
                      <a:pt x="466" y="346"/>
                      <a:pt x="480" y="346"/>
                    </a:cubicBezTo>
                    <a:cubicBezTo>
                      <a:pt x="494" y="346"/>
                      <a:pt x="509" y="346"/>
                      <a:pt x="523" y="339"/>
                    </a:cubicBezTo>
                    <a:cubicBezTo>
                      <a:pt x="487" y="488"/>
                      <a:pt x="487" y="488"/>
                      <a:pt x="487" y="488"/>
                    </a:cubicBezTo>
                    <a:cubicBezTo>
                      <a:pt x="480" y="502"/>
                      <a:pt x="473" y="509"/>
                      <a:pt x="459" y="509"/>
                    </a:cubicBezTo>
                    <a:cubicBezTo>
                      <a:pt x="452" y="509"/>
                      <a:pt x="452" y="509"/>
                      <a:pt x="452" y="509"/>
                    </a:cubicBezTo>
                    <a:cubicBezTo>
                      <a:pt x="445" y="509"/>
                      <a:pt x="445" y="509"/>
                      <a:pt x="445" y="509"/>
                    </a:cubicBezTo>
                    <a:cubicBezTo>
                      <a:pt x="141" y="509"/>
                      <a:pt x="141" y="509"/>
                      <a:pt x="141" y="509"/>
                    </a:cubicBezTo>
                    <a:cubicBezTo>
                      <a:pt x="127" y="509"/>
                      <a:pt x="113" y="502"/>
                      <a:pt x="113" y="488"/>
                    </a:cubicBezTo>
                    <a:cubicBezTo>
                      <a:pt x="49" y="247"/>
                      <a:pt x="49" y="247"/>
                      <a:pt x="49" y="247"/>
                    </a:cubicBezTo>
                    <a:cubicBezTo>
                      <a:pt x="28" y="247"/>
                      <a:pt x="28" y="247"/>
                      <a:pt x="28" y="247"/>
                    </a:cubicBezTo>
                    <a:cubicBezTo>
                      <a:pt x="7" y="247"/>
                      <a:pt x="0" y="233"/>
                      <a:pt x="0" y="219"/>
                    </a:cubicBezTo>
                    <a:cubicBezTo>
                      <a:pt x="0" y="198"/>
                      <a:pt x="7" y="191"/>
                      <a:pt x="28" y="191"/>
                    </a:cubicBezTo>
                    <a:cubicBezTo>
                      <a:pt x="134" y="191"/>
                      <a:pt x="134" y="191"/>
                      <a:pt x="134" y="191"/>
                    </a:cubicBezTo>
                    <a:cubicBezTo>
                      <a:pt x="226" y="191"/>
                      <a:pt x="226" y="191"/>
                      <a:pt x="226" y="191"/>
                    </a:cubicBezTo>
                    <a:close/>
                    <a:moveTo>
                      <a:pt x="268" y="424"/>
                    </a:moveTo>
                    <a:lnTo>
                      <a:pt x="268" y="424"/>
                    </a:lnTo>
                    <a:cubicBezTo>
                      <a:pt x="268" y="438"/>
                      <a:pt x="283" y="452"/>
                      <a:pt x="297" y="452"/>
                    </a:cubicBezTo>
                    <a:cubicBezTo>
                      <a:pt x="318" y="452"/>
                      <a:pt x="325" y="438"/>
                      <a:pt x="325" y="424"/>
                    </a:cubicBezTo>
                    <a:cubicBezTo>
                      <a:pt x="325" y="276"/>
                      <a:pt x="325" y="276"/>
                      <a:pt x="325" y="276"/>
                    </a:cubicBezTo>
                    <a:cubicBezTo>
                      <a:pt x="325" y="254"/>
                      <a:pt x="318" y="247"/>
                      <a:pt x="297" y="247"/>
                    </a:cubicBezTo>
                    <a:cubicBezTo>
                      <a:pt x="283" y="247"/>
                      <a:pt x="268" y="254"/>
                      <a:pt x="268" y="276"/>
                    </a:cubicBezTo>
                    <a:lnTo>
                      <a:pt x="268" y="424"/>
                    </a:lnTo>
                    <a:close/>
                    <a:moveTo>
                      <a:pt x="212" y="276"/>
                    </a:moveTo>
                    <a:lnTo>
                      <a:pt x="212" y="276"/>
                    </a:lnTo>
                    <a:cubicBezTo>
                      <a:pt x="212" y="254"/>
                      <a:pt x="205" y="247"/>
                      <a:pt x="183" y="247"/>
                    </a:cubicBezTo>
                    <a:cubicBezTo>
                      <a:pt x="169" y="247"/>
                      <a:pt x="155" y="254"/>
                      <a:pt x="155" y="276"/>
                    </a:cubicBezTo>
                    <a:cubicBezTo>
                      <a:pt x="155" y="424"/>
                      <a:pt x="155" y="424"/>
                      <a:pt x="155" y="424"/>
                    </a:cubicBezTo>
                    <a:cubicBezTo>
                      <a:pt x="155" y="438"/>
                      <a:pt x="169" y="452"/>
                      <a:pt x="183" y="452"/>
                    </a:cubicBezTo>
                    <a:cubicBezTo>
                      <a:pt x="205" y="452"/>
                      <a:pt x="212" y="438"/>
                      <a:pt x="212" y="424"/>
                    </a:cubicBezTo>
                    <a:lnTo>
                      <a:pt x="212" y="276"/>
                    </a:lnTo>
                    <a:close/>
                  </a:path>
                </a:pathLst>
              </a:custGeom>
              <a:solidFill>
                <a:sysClr val="window" lastClr="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方正中等线繁体"/>
                  <a:ea typeface="微软雅黑"/>
                  <a:sym typeface="+mn-lt"/>
                </a:endParaRPr>
              </a:p>
            </p:txBody>
          </p:sp>
        </p:grpSp>
        <p:sp>
          <p:nvSpPr>
            <p:cNvPr id="51" name="TextBox 9"/>
            <p:cNvSpPr txBox="1"/>
            <p:nvPr/>
          </p:nvSpPr>
          <p:spPr>
            <a:xfrm>
              <a:off x="1541922" y="2638838"/>
              <a:ext cx="996034" cy="369332"/>
            </a:xfrm>
            <a:prstGeom prst="rect">
              <a:avLst/>
            </a:prstGeom>
            <a:noFill/>
          </p:spPr>
          <p:txBody>
            <a:bodyPr wrap="none" lIns="36000" rIns="36000" rtlCol="0">
              <a:spAutoFit/>
            </a:bodyPr>
            <a:lstStyle/>
            <a:p>
              <a:pPr lvl="0"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52" name="TextBox 27"/>
            <p:cNvSpPr txBox="1"/>
            <p:nvPr/>
          </p:nvSpPr>
          <p:spPr>
            <a:xfrm>
              <a:off x="973819" y="3009824"/>
              <a:ext cx="2132238" cy="790922"/>
            </a:xfrm>
            <a:prstGeom prst="rect">
              <a:avLst/>
            </a:prstGeom>
            <a:noFill/>
          </p:spPr>
          <p:txBody>
            <a:bodyPr wrap="square" lIns="36000" rIns="36000" rtlCol="0">
              <a:spAutoFit/>
            </a:bodyPr>
            <a:lstStyle/>
            <a:p>
              <a:pPr algn="ctr">
                <a:lnSpc>
                  <a:spcPct val="15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Segoe UI" panose="020B0502040204020203" pitchFamily="34" charset="0"/>
                </a:rPr>
                <a:t>您的内容打在这里或者通过复制您的文本后，在此框中选择粘贴，并选择只保留文字。</a:t>
              </a:r>
            </a:p>
          </p:txBody>
        </p:sp>
        <p:grpSp>
          <p:nvGrpSpPr>
            <p:cNvPr id="53" name="Group 35"/>
            <p:cNvGrpSpPr/>
            <p:nvPr/>
          </p:nvGrpSpPr>
          <p:grpSpPr>
            <a:xfrm>
              <a:off x="1238551" y="4074034"/>
              <a:ext cx="1602773" cy="356315"/>
              <a:chOff x="4878401" y="4187518"/>
              <a:chExt cx="2924707" cy="510450"/>
            </a:xfrm>
          </p:grpSpPr>
          <p:sp>
            <p:nvSpPr>
              <p:cNvPr id="54" name="Rounded Rectangle 36"/>
              <p:cNvSpPr/>
              <p:nvPr/>
            </p:nvSpPr>
            <p:spPr>
              <a:xfrm>
                <a:off x="4878401" y="4187518"/>
                <a:ext cx="2924707" cy="510450"/>
              </a:xfrm>
              <a:prstGeom prst="roundRect">
                <a:avLst>
                  <a:gd name="adj" fmla="val 50000"/>
                </a:avLst>
              </a:prstGeom>
              <a:blipFill>
                <a:blip r:embed="rId4"/>
                <a:stretch>
                  <a:fillRect/>
                </a:stretch>
              </a:blipFill>
              <a:ln w="12700" cap="flat" cmpd="sng" algn="ctr">
                <a:noFill/>
                <a:prstDash val="solid"/>
                <a:miter lim="800000"/>
              </a:ln>
              <a:effectLst>
                <a:outerShdw blurRad="381000" dist="76200" dir="5400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方正中等线繁体"/>
                  <a:ea typeface="微软雅黑"/>
                  <a:cs typeface="+mn-cs"/>
                  <a:sym typeface="+mn-lt"/>
                </a:endParaRPr>
              </a:p>
            </p:txBody>
          </p:sp>
          <p:sp>
            <p:nvSpPr>
              <p:cNvPr id="55" name="TextBox 37"/>
              <p:cNvSpPr txBox="1"/>
              <p:nvPr/>
            </p:nvSpPr>
            <p:spPr>
              <a:xfrm>
                <a:off x="5267156" y="4244330"/>
                <a:ext cx="2144705" cy="396823"/>
              </a:xfrm>
              <a:prstGeom prst="rect">
                <a:avLst/>
              </a:prstGeom>
              <a:noFill/>
            </p:spPr>
            <p:txBody>
              <a:bodyPr wrap="none" rtlCol="0">
                <a:spAutoFit/>
              </a:bodyPr>
              <a:lstStyle/>
              <a:p>
                <a:pPr lvl="0" algn="ctr"/>
                <a:r>
                  <a:rPr lang="en-US" altLang="zh-CN" sz="1200" kern="0" dirty="0">
                    <a:solidFill>
                      <a:schemeClr val="bg1"/>
                    </a:solidFill>
                    <a:latin typeface="Segoe UI" panose="020B0502040204020203" pitchFamily="34" charset="0"/>
                    <a:ea typeface="Segoe UI" panose="020B0502040204020203" pitchFamily="34" charset="0"/>
                    <a:cs typeface="Segoe UI" panose="020B0502040204020203" pitchFamily="34" charset="0"/>
                    <a:sym typeface="+mn-lt"/>
                  </a:rPr>
                  <a:t>LOREM IPSUM</a:t>
                </a:r>
                <a:endParaRPr kumimoji="0" lang="en-US" sz="1200" b="0" i="0" u="none" strike="noStrike" kern="0" cap="none" spc="0" normalizeH="0" baseline="0" noProof="0" dirty="0">
                  <a:ln>
                    <a:noFill/>
                  </a:ln>
                  <a:solidFill>
                    <a:schemeClr val="bg1"/>
                  </a:solidFill>
                  <a:effectLst/>
                  <a:uLnTx/>
                  <a:uFillTx/>
                  <a:latin typeface="方正中等线繁体"/>
                  <a:ea typeface="微软雅黑"/>
                  <a:cs typeface="Arial" panose="020B0604020202020204" pitchFamily="34" charset="0"/>
                  <a:sym typeface="+mn-lt"/>
                </a:endParaRPr>
              </a:p>
            </p:txBody>
          </p:sp>
        </p:grpSp>
      </p:grpSp>
      <p:grpSp>
        <p:nvGrpSpPr>
          <p:cNvPr id="58" name="Group 5"/>
          <p:cNvGrpSpPr/>
          <p:nvPr/>
        </p:nvGrpSpPr>
        <p:grpSpPr>
          <a:xfrm>
            <a:off x="3544359" y="1468907"/>
            <a:ext cx="2400300" cy="3200400"/>
            <a:chOff x="3544359" y="1541478"/>
            <a:chExt cx="2400300" cy="3200400"/>
          </a:xfrm>
        </p:grpSpPr>
        <p:sp>
          <p:nvSpPr>
            <p:cNvPr id="59" name="Rounded Rectangle 4"/>
            <p:cNvSpPr/>
            <p:nvPr/>
          </p:nvSpPr>
          <p:spPr>
            <a:xfrm>
              <a:off x="3544359" y="1541478"/>
              <a:ext cx="2400300" cy="3200400"/>
            </a:xfrm>
            <a:prstGeom prst="roundRect">
              <a:avLst>
                <a:gd name="adj" fmla="val 4167"/>
              </a:avLst>
            </a:prstGeom>
            <a:solidFill>
              <a:sysClr val="window" lastClr="FFFFFF"/>
            </a:solidFill>
            <a:ln w="12700" cap="flat" cmpd="sng" algn="ctr">
              <a:solidFill>
                <a:srgbClr val="A1B1BC">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方正中等线繁体"/>
                <a:ea typeface="微软雅黑"/>
                <a:cs typeface="+mn-cs"/>
                <a:sym typeface="+mn-lt"/>
              </a:endParaRPr>
            </a:p>
          </p:txBody>
        </p:sp>
        <p:grpSp>
          <p:nvGrpSpPr>
            <p:cNvPr id="60" name="Group 13"/>
            <p:cNvGrpSpPr/>
            <p:nvPr/>
          </p:nvGrpSpPr>
          <p:grpSpPr>
            <a:xfrm>
              <a:off x="4375984" y="1853967"/>
              <a:ext cx="737050" cy="737050"/>
              <a:chOff x="9309498" y="725193"/>
              <a:chExt cx="737050" cy="737050"/>
            </a:xfrm>
          </p:grpSpPr>
          <p:sp>
            <p:nvSpPr>
              <p:cNvPr id="66" name="Oval 16"/>
              <p:cNvSpPr/>
              <p:nvPr/>
            </p:nvSpPr>
            <p:spPr>
              <a:xfrm>
                <a:off x="9309498" y="725193"/>
                <a:ext cx="737050" cy="737050"/>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sym typeface="+mn-lt"/>
                </a:endParaRPr>
              </a:p>
            </p:txBody>
          </p:sp>
          <p:sp>
            <p:nvSpPr>
              <p:cNvPr id="67" name="Freeform 138"/>
              <p:cNvSpPr>
                <a:spLocks noChangeArrowheads="1"/>
              </p:cNvSpPr>
              <p:nvPr/>
            </p:nvSpPr>
            <p:spPr bwMode="auto">
              <a:xfrm>
                <a:off x="9511492" y="930887"/>
                <a:ext cx="333062" cy="325662"/>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ysClr val="window" lastClr="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方正中等线繁体"/>
                  <a:ea typeface="微软雅黑"/>
                  <a:sym typeface="+mn-lt"/>
                </a:endParaRPr>
              </a:p>
            </p:txBody>
          </p:sp>
        </p:grpSp>
        <p:sp>
          <p:nvSpPr>
            <p:cNvPr id="61" name="TextBox 14"/>
            <p:cNvSpPr txBox="1"/>
            <p:nvPr/>
          </p:nvSpPr>
          <p:spPr>
            <a:xfrm>
              <a:off x="4246492" y="2638838"/>
              <a:ext cx="996033" cy="369332"/>
            </a:xfrm>
            <a:prstGeom prst="rect">
              <a:avLst/>
            </a:prstGeom>
            <a:noFill/>
          </p:spPr>
          <p:txBody>
            <a:bodyPr wrap="none" lIns="36000" rIns="36000"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62" name="TextBox 28"/>
            <p:cNvSpPr txBox="1"/>
            <p:nvPr/>
          </p:nvSpPr>
          <p:spPr>
            <a:xfrm>
              <a:off x="3654273" y="3009824"/>
              <a:ext cx="2180470" cy="819455"/>
            </a:xfrm>
            <a:prstGeom prst="rect">
              <a:avLst/>
            </a:prstGeom>
            <a:noFill/>
          </p:spPr>
          <p:txBody>
            <a:bodyPr wrap="square" lIns="36000" rIns="36000" rtlCol="0">
              <a:spAutoFit/>
            </a:bodyPr>
            <a:lstStyle/>
            <a:p>
              <a:pPr algn="ctr">
                <a:lnSpc>
                  <a:spcPct val="150000"/>
                </a:lnSpc>
                <a:spcBef>
                  <a:spcPct val="0"/>
                </a:spcBef>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Segoe UI" panose="020B0502040204020203" pitchFamily="34" charset="0"/>
                </a:rPr>
                <a:t>您的内容打在这里或者通过复制您的文本后，在此框中选择粘贴，并选择只保留文字。</a:t>
              </a:r>
            </a:p>
          </p:txBody>
        </p:sp>
        <p:grpSp>
          <p:nvGrpSpPr>
            <p:cNvPr id="63" name="Group 38"/>
            <p:cNvGrpSpPr/>
            <p:nvPr/>
          </p:nvGrpSpPr>
          <p:grpSpPr>
            <a:xfrm>
              <a:off x="3943121" y="4074034"/>
              <a:ext cx="1602773" cy="356315"/>
              <a:chOff x="4878401" y="4187518"/>
              <a:chExt cx="2924707" cy="510450"/>
            </a:xfrm>
          </p:grpSpPr>
          <p:sp>
            <p:nvSpPr>
              <p:cNvPr id="64" name="Rounded Rectangle 39"/>
              <p:cNvSpPr/>
              <p:nvPr/>
            </p:nvSpPr>
            <p:spPr>
              <a:xfrm>
                <a:off x="4878401" y="4187518"/>
                <a:ext cx="2924707" cy="510450"/>
              </a:xfrm>
              <a:prstGeom prst="roundRect">
                <a:avLst>
                  <a:gd name="adj" fmla="val 50000"/>
                </a:avLst>
              </a:prstGeom>
              <a:blipFill>
                <a:blip r:embed="rId4"/>
                <a:stretch>
                  <a:fillRect/>
                </a:stretch>
              </a:blipFill>
              <a:ln w="12700" cap="flat" cmpd="sng" algn="ctr">
                <a:noFill/>
                <a:prstDash val="solid"/>
                <a:miter lim="800000"/>
              </a:ln>
              <a:effectLst>
                <a:outerShdw blurRad="381000" dist="76200" dir="5400000" algn="t" rotWithShape="0">
                  <a:prstClr val="black">
                    <a:alpha val="35000"/>
                  </a:prstClr>
                </a:outerShdw>
              </a:effectLst>
            </p:spPr>
            <p:txBody>
              <a:bodyPr rtlCol="0" anchor="ctr"/>
              <a:lstStyle/>
              <a:p>
                <a:pPr algn="ctr"/>
                <a:endParaRPr lang="en-US" kern="0">
                  <a:solidFill>
                    <a:prstClr val="white"/>
                  </a:solidFill>
                  <a:latin typeface="方正中等线繁体"/>
                  <a:ea typeface="微软雅黑"/>
                  <a:sym typeface="+mn-lt"/>
                </a:endParaRPr>
              </a:p>
            </p:txBody>
          </p:sp>
          <p:sp>
            <p:nvSpPr>
              <p:cNvPr id="65" name="TextBox 40"/>
              <p:cNvSpPr txBox="1"/>
              <p:nvPr/>
            </p:nvSpPr>
            <p:spPr>
              <a:xfrm>
                <a:off x="5267156" y="4244330"/>
                <a:ext cx="2144703" cy="396823"/>
              </a:xfrm>
              <a:prstGeom prst="rect">
                <a:avLst/>
              </a:prstGeom>
              <a:noFill/>
            </p:spPr>
            <p:txBody>
              <a:bodyPr wrap="none" rtlCol="0">
                <a:spAutoFit/>
              </a:bodyPr>
              <a:lstStyle/>
              <a:p>
                <a:pPr lvl="0" algn="ctr"/>
                <a:r>
                  <a:rPr lang="en-US" altLang="zh-CN" sz="1200" kern="0" dirty="0">
                    <a:solidFill>
                      <a:schemeClr val="bg1"/>
                    </a:solidFill>
                    <a:latin typeface="Segoe UI" panose="020B0502040204020203" pitchFamily="34" charset="0"/>
                    <a:ea typeface="Segoe UI" panose="020B0502040204020203" pitchFamily="34" charset="0"/>
                    <a:cs typeface="Segoe UI" panose="020B0502040204020203" pitchFamily="34" charset="0"/>
                    <a:sym typeface="+mn-lt"/>
                  </a:rPr>
                  <a:t>LOREM IPSUM</a:t>
                </a:r>
                <a:endParaRPr lang="en-US" altLang="zh-CN" sz="1200" kern="0" dirty="0">
                  <a:solidFill>
                    <a:schemeClr val="bg1"/>
                  </a:solidFill>
                  <a:latin typeface="方正中等线繁体"/>
                  <a:ea typeface="微软雅黑"/>
                  <a:cs typeface="Arial" panose="020B0604020202020204" pitchFamily="34" charset="0"/>
                  <a:sym typeface="+mn-lt"/>
                </a:endParaRPr>
              </a:p>
            </p:txBody>
          </p:sp>
        </p:grpSp>
      </p:grpSp>
      <p:grpSp>
        <p:nvGrpSpPr>
          <p:cNvPr id="68" name="Group 7"/>
          <p:cNvGrpSpPr/>
          <p:nvPr/>
        </p:nvGrpSpPr>
        <p:grpSpPr>
          <a:xfrm>
            <a:off x="6248930" y="1468907"/>
            <a:ext cx="2400300" cy="3200400"/>
            <a:chOff x="6248930" y="1541478"/>
            <a:chExt cx="2400300" cy="3200400"/>
          </a:xfrm>
        </p:grpSpPr>
        <p:sp>
          <p:nvSpPr>
            <p:cNvPr id="69" name="Rounded Rectangle 32"/>
            <p:cNvSpPr/>
            <p:nvPr/>
          </p:nvSpPr>
          <p:spPr>
            <a:xfrm>
              <a:off x="6248930" y="1541478"/>
              <a:ext cx="2400300" cy="3200400"/>
            </a:xfrm>
            <a:prstGeom prst="roundRect">
              <a:avLst>
                <a:gd name="adj" fmla="val 4167"/>
              </a:avLst>
            </a:prstGeom>
            <a:solidFill>
              <a:sysClr val="window" lastClr="FFFFFF"/>
            </a:solidFill>
            <a:ln w="12700" cap="flat" cmpd="sng" algn="ctr">
              <a:noFill/>
              <a:prstDash val="solid"/>
              <a:miter lim="800000"/>
            </a:ln>
            <a:effectLst>
              <a:outerShdw blurRad="635000" dist="127000" dir="5400000" algn="t"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方正中等线繁体"/>
                <a:ea typeface="微软雅黑"/>
                <a:cs typeface="+mn-cs"/>
                <a:sym typeface="+mn-lt"/>
              </a:endParaRPr>
            </a:p>
          </p:txBody>
        </p:sp>
        <p:grpSp>
          <p:nvGrpSpPr>
            <p:cNvPr id="70" name="Group 23"/>
            <p:cNvGrpSpPr/>
            <p:nvPr/>
          </p:nvGrpSpPr>
          <p:grpSpPr>
            <a:xfrm>
              <a:off x="7063249" y="1853967"/>
              <a:ext cx="737050" cy="737050"/>
              <a:chOff x="8909343" y="1931570"/>
              <a:chExt cx="737050" cy="737050"/>
            </a:xfrm>
          </p:grpSpPr>
          <p:sp>
            <p:nvSpPr>
              <p:cNvPr id="76" name="Oval 26"/>
              <p:cNvSpPr/>
              <p:nvPr/>
            </p:nvSpPr>
            <p:spPr>
              <a:xfrm>
                <a:off x="8909343" y="1931570"/>
                <a:ext cx="737050" cy="737050"/>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sym typeface="+mn-lt"/>
                </a:endParaRPr>
              </a:p>
            </p:txBody>
          </p:sp>
          <p:sp>
            <p:nvSpPr>
              <p:cNvPr id="77" name="Freeform 98"/>
              <p:cNvSpPr>
                <a:spLocks noChangeArrowheads="1"/>
              </p:cNvSpPr>
              <p:nvPr/>
            </p:nvSpPr>
            <p:spPr bwMode="auto">
              <a:xfrm>
                <a:off x="9140942" y="2132330"/>
                <a:ext cx="273853" cy="335530"/>
              </a:xfrm>
              <a:custGeom>
                <a:avLst/>
                <a:gdLst>
                  <a:gd name="T0" fmla="*/ 165736 w 488"/>
                  <a:gd name="T1" fmla="*/ 215541 h 601"/>
                  <a:gd name="T2" fmla="*/ 165736 w 488"/>
                  <a:gd name="T3" fmla="*/ 215541 h 601"/>
                  <a:gd name="T4" fmla="*/ 10110 w 488"/>
                  <a:gd name="T5" fmla="*/ 215541 h 601"/>
                  <a:gd name="T6" fmla="*/ 0 w 488"/>
                  <a:gd name="T7" fmla="*/ 205482 h 601"/>
                  <a:gd name="T8" fmla="*/ 0 w 488"/>
                  <a:gd name="T9" fmla="*/ 116751 h 601"/>
                  <a:gd name="T10" fmla="*/ 10110 w 488"/>
                  <a:gd name="T11" fmla="*/ 106333 h 601"/>
                  <a:gd name="T12" fmla="*/ 25276 w 488"/>
                  <a:gd name="T13" fmla="*/ 106333 h 601"/>
                  <a:gd name="T14" fmla="*/ 25276 w 488"/>
                  <a:gd name="T15" fmla="*/ 60711 h 601"/>
                  <a:gd name="T16" fmla="*/ 86659 w 488"/>
                  <a:gd name="T17" fmla="*/ 0 h 601"/>
                  <a:gd name="T18" fmla="*/ 147682 w 488"/>
                  <a:gd name="T19" fmla="*/ 60711 h 601"/>
                  <a:gd name="T20" fmla="*/ 147682 w 488"/>
                  <a:gd name="T21" fmla="*/ 106333 h 601"/>
                  <a:gd name="T22" fmla="*/ 165736 w 488"/>
                  <a:gd name="T23" fmla="*/ 106333 h 601"/>
                  <a:gd name="T24" fmla="*/ 175846 w 488"/>
                  <a:gd name="T25" fmla="*/ 116751 h 601"/>
                  <a:gd name="T26" fmla="*/ 175846 w 488"/>
                  <a:gd name="T27" fmla="*/ 205482 h 601"/>
                  <a:gd name="T28" fmla="*/ 165736 w 488"/>
                  <a:gd name="T29" fmla="*/ 215541 h 601"/>
                  <a:gd name="T30" fmla="*/ 76549 w 488"/>
                  <a:gd name="T31" fmla="*/ 164889 h 601"/>
                  <a:gd name="T32" fmla="*/ 76549 w 488"/>
                  <a:gd name="T33" fmla="*/ 164889 h 601"/>
                  <a:gd name="T34" fmla="*/ 76549 w 488"/>
                  <a:gd name="T35" fmla="*/ 185365 h 601"/>
                  <a:gd name="T36" fmla="*/ 86659 w 488"/>
                  <a:gd name="T37" fmla="*/ 195424 h 601"/>
                  <a:gd name="T38" fmla="*/ 96769 w 488"/>
                  <a:gd name="T39" fmla="*/ 185365 h 601"/>
                  <a:gd name="T40" fmla="*/ 96769 w 488"/>
                  <a:gd name="T41" fmla="*/ 164889 h 601"/>
                  <a:gd name="T42" fmla="*/ 106880 w 488"/>
                  <a:gd name="T43" fmla="*/ 147286 h 601"/>
                  <a:gd name="T44" fmla="*/ 86659 w 488"/>
                  <a:gd name="T45" fmla="*/ 126810 h 601"/>
                  <a:gd name="T46" fmla="*/ 66078 w 488"/>
                  <a:gd name="T47" fmla="*/ 147286 h 601"/>
                  <a:gd name="T48" fmla="*/ 76549 w 488"/>
                  <a:gd name="T49" fmla="*/ 164889 h 601"/>
                  <a:gd name="T50" fmla="*/ 127461 w 488"/>
                  <a:gd name="T51" fmla="*/ 60711 h 601"/>
                  <a:gd name="T52" fmla="*/ 127461 w 488"/>
                  <a:gd name="T53" fmla="*/ 60711 h 601"/>
                  <a:gd name="T54" fmla="*/ 86659 w 488"/>
                  <a:gd name="T55" fmla="*/ 20117 h 601"/>
                  <a:gd name="T56" fmla="*/ 45857 w 488"/>
                  <a:gd name="T57" fmla="*/ 60711 h 601"/>
                  <a:gd name="T58" fmla="*/ 45857 w 488"/>
                  <a:gd name="T59" fmla="*/ 106333 h 601"/>
                  <a:gd name="T60" fmla="*/ 127461 w 488"/>
                  <a:gd name="T61" fmla="*/ 106333 h 601"/>
                  <a:gd name="T62" fmla="*/ 127461 w 488"/>
                  <a:gd name="T63" fmla="*/ 60711 h 6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8" h="601">
                    <a:moveTo>
                      <a:pt x="459" y="600"/>
                    </a:moveTo>
                    <a:lnTo>
                      <a:pt x="459" y="600"/>
                    </a:lnTo>
                    <a:cubicBezTo>
                      <a:pt x="28" y="600"/>
                      <a:pt x="28" y="600"/>
                      <a:pt x="28" y="600"/>
                    </a:cubicBezTo>
                    <a:cubicBezTo>
                      <a:pt x="7" y="600"/>
                      <a:pt x="0" y="586"/>
                      <a:pt x="0" y="572"/>
                    </a:cubicBezTo>
                    <a:cubicBezTo>
                      <a:pt x="0" y="325"/>
                      <a:pt x="0" y="325"/>
                      <a:pt x="0" y="325"/>
                    </a:cubicBezTo>
                    <a:cubicBezTo>
                      <a:pt x="0" y="311"/>
                      <a:pt x="7" y="296"/>
                      <a:pt x="28" y="296"/>
                    </a:cubicBezTo>
                    <a:cubicBezTo>
                      <a:pt x="70" y="296"/>
                      <a:pt x="70" y="296"/>
                      <a:pt x="70" y="296"/>
                    </a:cubicBezTo>
                    <a:cubicBezTo>
                      <a:pt x="70" y="169"/>
                      <a:pt x="70" y="169"/>
                      <a:pt x="70" y="169"/>
                    </a:cubicBezTo>
                    <a:cubicBezTo>
                      <a:pt x="70" y="70"/>
                      <a:pt x="148" y="0"/>
                      <a:pt x="240" y="0"/>
                    </a:cubicBezTo>
                    <a:cubicBezTo>
                      <a:pt x="339" y="0"/>
                      <a:pt x="409" y="70"/>
                      <a:pt x="409" y="169"/>
                    </a:cubicBezTo>
                    <a:cubicBezTo>
                      <a:pt x="409" y="296"/>
                      <a:pt x="409" y="296"/>
                      <a:pt x="409" y="296"/>
                    </a:cubicBezTo>
                    <a:cubicBezTo>
                      <a:pt x="459" y="296"/>
                      <a:pt x="459" y="296"/>
                      <a:pt x="459" y="296"/>
                    </a:cubicBezTo>
                    <a:cubicBezTo>
                      <a:pt x="473" y="296"/>
                      <a:pt x="487" y="311"/>
                      <a:pt x="487" y="325"/>
                    </a:cubicBezTo>
                    <a:cubicBezTo>
                      <a:pt x="487" y="572"/>
                      <a:pt x="487" y="572"/>
                      <a:pt x="487" y="572"/>
                    </a:cubicBezTo>
                    <a:cubicBezTo>
                      <a:pt x="487" y="586"/>
                      <a:pt x="473" y="600"/>
                      <a:pt x="459" y="600"/>
                    </a:cubicBezTo>
                    <a:close/>
                    <a:moveTo>
                      <a:pt x="212" y="459"/>
                    </a:moveTo>
                    <a:lnTo>
                      <a:pt x="212" y="459"/>
                    </a:lnTo>
                    <a:cubicBezTo>
                      <a:pt x="212" y="516"/>
                      <a:pt x="212" y="516"/>
                      <a:pt x="212" y="516"/>
                    </a:cubicBezTo>
                    <a:cubicBezTo>
                      <a:pt x="212" y="530"/>
                      <a:pt x="226" y="544"/>
                      <a:pt x="240" y="544"/>
                    </a:cubicBezTo>
                    <a:cubicBezTo>
                      <a:pt x="261" y="544"/>
                      <a:pt x="268" y="530"/>
                      <a:pt x="268" y="516"/>
                    </a:cubicBezTo>
                    <a:cubicBezTo>
                      <a:pt x="268" y="459"/>
                      <a:pt x="268" y="459"/>
                      <a:pt x="268" y="459"/>
                    </a:cubicBezTo>
                    <a:cubicBezTo>
                      <a:pt x="289" y="452"/>
                      <a:pt x="296" y="431"/>
                      <a:pt x="296" y="410"/>
                    </a:cubicBezTo>
                    <a:cubicBezTo>
                      <a:pt x="296" y="381"/>
                      <a:pt x="275" y="353"/>
                      <a:pt x="240" y="353"/>
                    </a:cubicBezTo>
                    <a:cubicBezTo>
                      <a:pt x="212" y="353"/>
                      <a:pt x="183" y="381"/>
                      <a:pt x="183" y="410"/>
                    </a:cubicBezTo>
                    <a:cubicBezTo>
                      <a:pt x="183" y="431"/>
                      <a:pt x="198" y="452"/>
                      <a:pt x="212" y="459"/>
                    </a:cubicBezTo>
                    <a:close/>
                    <a:moveTo>
                      <a:pt x="353" y="169"/>
                    </a:moveTo>
                    <a:lnTo>
                      <a:pt x="353" y="169"/>
                    </a:lnTo>
                    <a:cubicBezTo>
                      <a:pt x="353" y="106"/>
                      <a:pt x="304" y="56"/>
                      <a:pt x="240" y="56"/>
                    </a:cubicBezTo>
                    <a:cubicBezTo>
                      <a:pt x="176" y="56"/>
                      <a:pt x="127" y="106"/>
                      <a:pt x="127" y="169"/>
                    </a:cubicBezTo>
                    <a:cubicBezTo>
                      <a:pt x="127" y="296"/>
                      <a:pt x="127" y="296"/>
                      <a:pt x="127" y="296"/>
                    </a:cubicBezTo>
                    <a:cubicBezTo>
                      <a:pt x="353" y="296"/>
                      <a:pt x="353" y="296"/>
                      <a:pt x="353" y="296"/>
                    </a:cubicBezTo>
                    <a:lnTo>
                      <a:pt x="353" y="169"/>
                    </a:lnTo>
                    <a:close/>
                  </a:path>
                </a:pathLst>
              </a:custGeom>
              <a:solidFill>
                <a:sysClr val="window" lastClr="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方正中等线繁体"/>
                  <a:ea typeface="微软雅黑"/>
                  <a:sym typeface="+mn-lt"/>
                </a:endParaRPr>
              </a:p>
            </p:txBody>
          </p:sp>
        </p:grpSp>
        <p:sp>
          <p:nvSpPr>
            <p:cNvPr id="71" name="TextBox 24"/>
            <p:cNvSpPr txBox="1"/>
            <p:nvPr/>
          </p:nvSpPr>
          <p:spPr>
            <a:xfrm>
              <a:off x="6951063" y="2641230"/>
              <a:ext cx="996033" cy="369332"/>
            </a:xfrm>
            <a:prstGeom prst="rect">
              <a:avLst/>
            </a:prstGeom>
            <a:noFill/>
          </p:spPr>
          <p:txBody>
            <a:bodyPr wrap="none" lIns="36000" rIns="36000"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72" name="TextBox 29"/>
            <p:cNvSpPr txBox="1"/>
            <p:nvPr/>
          </p:nvSpPr>
          <p:spPr>
            <a:xfrm>
              <a:off x="6378274" y="3009824"/>
              <a:ext cx="2141612" cy="819455"/>
            </a:xfrm>
            <a:prstGeom prst="rect">
              <a:avLst/>
            </a:prstGeom>
            <a:noFill/>
          </p:spPr>
          <p:txBody>
            <a:bodyPr wrap="square" lIns="36000" rIns="36000" rtlCol="0">
              <a:spAutoFit/>
            </a:bodyPr>
            <a:lstStyle/>
            <a:p>
              <a:pPr algn="ctr">
                <a:lnSpc>
                  <a:spcPct val="15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Segoe UI" panose="020B0502040204020203" pitchFamily="34" charset="0"/>
                </a:rPr>
                <a:t>您的内容打在这里或者通过复制您的文本后，在此框中选择粘贴，并选择只保留文字。</a:t>
              </a:r>
            </a:p>
          </p:txBody>
        </p:sp>
        <p:grpSp>
          <p:nvGrpSpPr>
            <p:cNvPr id="73" name="Group 41"/>
            <p:cNvGrpSpPr/>
            <p:nvPr/>
          </p:nvGrpSpPr>
          <p:grpSpPr>
            <a:xfrm>
              <a:off x="6630387" y="4074034"/>
              <a:ext cx="1602773" cy="356315"/>
              <a:chOff x="4878401" y="4187518"/>
              <a:chExt cx="2924707" cy="510450"/>
            </a:xfrm>
          </p:grpSpPr>
          <p:sp>
            <p:nvSpPr>
              <p:cNvPr id="74" name="Rounded Rectangle 42"/>
              <p:cNvSpPr/>
              <p:nvPr/>
            </p:nvSpPr>
            <p:spPr>
              <a:xfrm>
                <a:off x="4878401" y="4187518"/>
                <a:ext cx="2924707" cy="510450"/>
              </a:xfrm>
              <a:prstGeom prst="roundRect">
                <a:avLst>
                  <a:gd name="adj" fmla="val 50000"/>
                </a:avLst>
              </a:prstGeom>
              <a:blipFill>
                <a:blip r:embed="rId4"/>
                <a:stretch>
                  <a:fillRect/>
                </a:stretch>
              </a:blipFill>
              <a:ln w="12700" cap="flat" cmpd="sng" algn="ctr">
                <a:noFill/>
                <a:prstDash val="solid"/>
                <a:miter lim="800000"/>
              </a:ln>
              <a:effectLst>
                <a:outerShdw blurRad="381000" dist="76200" dir="5400000" algn="t" rotWithShape="0">
                  <a:prstClr val="black">
                    <a:alpha val="35000"/>
                  </a:prstClr>
                </a:outerShdw>
              </a:effectLst>
            </p:spPr>
            <p:txBody>
              <a:bodyPr rtlCol="0" anchor="ctr"/>
              <a:lstStyle/>
              <a:p>
                <a:pPr algn="ctr"/>
                <a:endParaRPr lang="en-US" kern="0">
                  <a:solidFill>
                    <a:prstClr val="white"/>
                  </a:solidFill>
                  <a:latin typeface="方正中等线繁体"/>
                  <a:ea typeface="微软雅黑"/>
                  <a:sym typeface="+mn-lt"/>
                </a:endParaRPr>
              </a:p>
            </p:txBody>
          </p:sp>
          <p:sp>
            <p:nvSpPr>
              <p:cNvPr id="75" name="TextBox 43"/>
              <p:cNvSpPr txBox="1"/>
              <p:nvPr/>
            </p:nvSpPr>
            <p:spPr>
              <a:xfrm>
                <a:off x="5267156" y="4244330"/>
                <a:ext cx="2144703" cy="396823"/>
              </a:xfrm>
              <a:prstGeom prst="rect">
                <a:avLst/>
              </a:prstGeom>
              <a:noFill/>
            </p:spPr>
            <p:txBody>
              <a:bodyPr wrap="none" rtlCol="0">
                <a:spAutoFit/>
              </a:bodyPr>
              <a:lstStyle/>
              <a:p>
                <a:pPr lvl="0" algn="ctr"/>
                <a:r>
                  <a:rPr lang="en-US" altLang="zh-CN" sz="1200" kern="0" dirty="0">
                    <a:solidFill>
                      <a:schemeClr val="bg1"/>
                    </a:solidFill>
                    <a:latin typeface="Segoe UI" panose="020B0502040204020203" pitchFamily="34" charset="0"/>
                    <a:ea typeface="Segoe UI" panose="020B0502040204020203" pitchFamily="34" charset="0"/>
                    <a:cs typeface="Segoe UI" panose="020B0502040204020203" pitchFamily="34" charset="0"/>
                    <a:sym typeface="+mn-lt"/>
                  </a:rPr>
                  <a:t>LOREM IPSUM</a:t>
                </a:r>
                <a:endParaRPr lang="en-US" altLang="zh-CN" sz="1200" kern="0" dirty="0">
                  <a:solidFill>
                    <a:schemeClr val="bg1"/>
                  </a:solidFill>
                  <a:latin typeface="方正中等线繁体"/>
                  <a:ea typeface="微软雅黑"/>
                  <a:cs typeface="Arial" panose="020B0604020202020204" pitchFamily="34" charset="0"/>
                  <a:sym typeface="+mn-lt"/>
                </a:endParaRPr>
              </a:p>
            </p:txBody>
          </p:sp>
        </p:grpSp>
      </p:grpSp>
      <p:grpSp>
        <p:nvGrpSpPr>
          <p:cNvPr id="78" name="Group 12"/>
          <p:cNvGrpSpPr/>
          <p:nvPr/>
        </p:nvGrpSpPr>
        <p:grpSpPr>
          <a:xfrm>
            <a:off x="8953500" y="1468907"/>
            <a:ext cx="2400300" cy="3200400"/>
            <a:chOff x="8953500" y="1541478"/>
            <a:chExt cx="2400300" cy="3200400"/>
          </a:xfrm>
        </p:grpSpPr>
        <p:sp>
          <p:nvSpPr>
            <p:cNvPr id="79" name="Rounded Rectangle 6"/>
            <p:cNvSpPr/>
            <p:nvPr/>
          </p:nvSpPr>
          <p:spPr>
            <a:xfrm>
              <a:off x="8953500" y="1541478"/>
              <a:ext cx="2400300" cy="3200400"/>
            </a:xfrm>
            <a:prstGeom prst="roundRect">
              <a:avLst>
                <a:gd name="adj" fmla="val 4167"/>
              </a:avLst>
            </a:prstGeom>
            <a:solidFill>
              <a:sysClr val="window" lastClr="FFFFFF"/>
            </a:solidFill>
            <a:ln w="12700" cap="flat" cmpd="sng" algn="ctr">
              <a:solidFill>
                <a:srgbClr val="A1B1BC">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方正中等线繁体"/>
                <a:ea typeface="微软雅黑"/>
                <a:cs typeface="+mn-cs"/>
                <a:sym typeface="+mn-lt"/>
              </a:endParaRPr>
            </a:p>
          </p:txBody>
        </p:sp>
        <p:grpSp>
          <p:nvGrpSpPr>
            <p:cNvPr id="80" name="Group 18"/>
            <p:cNvGrpSpPr/>
            <p:nvPr/>
          </p:nvGrpSpPr>
          <p:grpSpPr>
            <a:xfrm>
              <a:off x="9785125" y="1853967"/>
              <a:ext cx="737050" cy="737050"/>
              <a:chOff x="6950917" y="2500287"/>
              <a:chExt cx="737050" cy="737050"/>
            </a:xfrm>
          </p:grpSpPr>
          <p:sp>
            <p:nvSpPr>
              <p:cNvPr id="86" name="Oval 21"/>
              <p:cNvSpPr/>
              <p:nvPr/>
            </p:nvSpPr>
            <p:spPr>
              <a:xfrm>
                <a:off x="6950917" y="2500287"/>
                <a:ext cx="737050" cy="737050"/>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sym typeface="+mn-lt"/>
                </a:endParaRPr>
              </a:p>
            </p:txBody>
          </p:sp>
          <p:sp>
            <p:nvSpPr>
              <p:cNvPr id="87" name="Freeform 106"/>
              <p:cNvSpPr>
                <a:spLocks noChangeArrowheads="1"/>
              </p:cNvSpPr>
              <p:nvPr/>
            </p:nvSpPr>
            <p:spPr bwMode="auto">
              <a:xfrm>
                <a:off x="7150443" y="2709691"/>
                <a:ext cx="337998" cy="305925"/>
              </a:xfrm>
              <a:custGeom>
                <a:avLst/>
                <a:gdLst>
                  <a:gd name="T0" fmla="*/ 207003 w 602"/>
                  <a:gd name="T1" fmla="*/ 196489 h 545"/>
                  <a:gd name="T2" fmla="*/ 207003 w 602"/>
                  <a:gd name="T3" fmla="*/ 196489 h 545"/>
                  <a:gd name="T4" fmla="*/ 188940 w 602"/>
                  <a:gd name="T5" fmla="*/ 196489 h 545"/>
                  <a:gd name="T6" fmla="*/ 188940 w 602"/>
                  <a:gd name="T7" fmla="*/ 114859 h 545"/>
                  <a:gd name="T8" fmla="*/ 188940 w 602"/>
                  <a:gd name="T9" fmla="*/ 50928 h 545"/>
                  <a:gd name="T10" fmla="*/ 207003 w 602"/>
                  <a:gd name="T11" fmla="*/ 50928 h 545"/>
                  <a:gd name="T12" fmla="*/ 217119 w 602"/>
                  <a:gd name="T13" fmla="*/ 61403 h 545"/>
                  <a:gd name="T14" fmla="*/ 217119 w 602"/>
                  <a:gd name="T15" fmla="*/ 124973 h 545"/>
                  <a:gd name="T16" fmla="*/ 217119 w 602"/>
                  <a:gd name="T17" fmla="*/ 165787 h 545"/>
                  <a:gd name="T18" fmla="*/ 217119 w 602"/>
                  <a:gd name="T19" fmla="*/ 186375 h 545"/>
                  <a:gd name="T20" fmla="*/ 207003 w 602"/>
                  <a:gd name="T21" fmla="*/ 196489 h 545"/>
                  <a:gd name="T22" fmla="*/ 35765 w 602"/>
                  <a:gd name="T23" fmla="*/ 196489 h 545"/>
                  <a:gd name="T24" fmla="*/ 35765 w 602"/>
                  <a:gd name="T25" fmla="*/ 196489 h 545"/>
                  <a:gd name="T26" fmla="*/ 35765 w 602"/>
                  <a:gd name="T27" fmla="*/ 114859 h 545"/>
                  <a:gd name="T28" fmla="*/ 35765 w 602"/>
                  <a:gd name="T29" fmla="*/ 112331 h 545"/>
                  <a:gd name="T30" fmla="*/ 35765 w 602"/>
                  <a:gd name="T31" fmla="*/ 50928 h 545"/>
                  <a:gd name="T32" fmla="*/ 56357 w 602"/>
                  <a:gd name="T33" fmla="*/ 50928 h 545"/>
                  <a:gd name="T34" fmla="*/ 107295 w 602"/>
                  <a:gd name="T35" fmla="*/ 0 h 545"/>
                  <a:gd name="T36" fmla="*/ 158233 w 602"/>
                  <a:gd name="T37" fmla="*/ 50928 h 545"/>
                  <a:gd name="T38" fmla="*/ 178825 w 602"/>
                  <a:gd name="T39" fmla="*/ 50928 h 545"/>
                  <a:gd name="T40" fmla="*/ 178825 w 602"/>
                  <a:gd name="T41" fmla="*/ 114859 h 545"/>
                  <a:gd name="T42" fmla="*/ 178825 w 602"/>
                  <a:gd name="T43" fmla="*/ 196489 h 545"/>
                  <a:gd name="T44" fmla="*/ 35765 w 602"/>
                  <a:gd name="T45" fmla="*/ 196489 h 545"/>
                  <a:gd name="T46" fmla="*/ 107295 w 602"/>
                  <a:gd name="T47" fmla="*/ 20588 h 545"/>
                  <a:gd name="T48" fmla="*/ 107295 w 602"/>
                  <a:gd name="T49" fmla="*/ 20588 h 545"/>
                  <a:gd name="T50" fmla="*/ 76588 w 602"/>
                  <a:gd name="T51" fmla="*/ 50928 h 545"/>
                  <a:gd name="T52" fmla="*/ 138002 w 602"/>
                  <a:gd name="T53" fmla="*/ 50928 h 545"/>
                  <a:gd name="T54" fmla="*/ 107295 w 602"/>
                  <a:gd name="T55" fmla="*/ 20588 h 545"/>
                  <a:gd name="T56" fmla="*/ 0 w 602"/>
                  <a:gd name="T57" fmla="*/ 186375 h 545"/>
                  <a:gd name="T58" fmla="*/ 0 w 602"/>
                  <a:gd name="T59" fmla="*/ 186375 h 545"/>
                  <a:gd name="T60" fmla="*/ 0 w 602"/>
                  <a:gd name="T61" fmla="*/ 165787 h 545"/>
                  <a:gd name="T62" fmla="*/ 0 w 602"/>
                  <a:gd name="T63" fmla="*/ 124973 h 545"/>
                  <a:gd name="T64" fmla="*/ 0 w 602"/>
                  <a:gd name="T65" fmla="*/ 61403 h 545"/>
                  <a:gd name="T66" fmla="*/ 10477 w 602"/>
                  <a:gd name="T67" fmla="*/ 50928 h 545"/>
                  <a:gd name="T68" fmla="*/ 25650 w 602"/>
                  <a:gd name="T69" fmla="*/ 50928 h 545"/>
                  <a:gd name="T70" fmla="*/ 25650 w 602"/>
                  <a:gd name="T71" fmla="*/ 112331 h 545"/>
                  <a:gd name="T72" fmla="*/ 25650 w 602"/>
                  <a:gd name="T73" fmla="*/ 114859 h 545"/>
                  <a:gd name="T74" fmla="*/ 25650 w 602"/>
                  <a:gd name="T75" fmla="*/ 196489 h 545"/>
                  <a:gd name="T76" fmla="*/ 10477 w 602"/>
                  <a:gd name="T77" fmla="*/ 196489 h 545"/>
                  <a:gd name="T78" fmla="*/ 0 w 602"/>
                  <a:gd name="T79" fmla="*/ 186375 h 5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45">
                    <a:moveTo>
                      <a:pt x="573" y="544"/>
                    </a:moveTo>
                    <a:lnTo>
                      <a:pt x="573" y="544"/>
                    </a:lnTo>
                    <a:cubicBezTo>
                      <a:pt x="523" y="544"/>
                      <a:pt x="523" y="544"/>
                      <a:pt x="523" y="544"/>
                    </a:cubicBezTo>
                    <a:cubicBezTo>
                      <a:pt x="523" y="318"/>
                      <a:pt x="523" y="318"/>
                      <a:pt x="523" y="318"/>
                    </a:cubicBezTo>
                    <a:cubicBezTo>
                      <a:pt x="523" y="141"/>
                      <a:pt x="523" y="141"/>
                      <a:pt x="523" y="141"/>
                    </a:cubicBezTo>
                    <a:cubicBezTo>
                      <a:pt x="573" y="141"/>
                      <a:pt x="573" y="141"/>
                      <a:pt x="573" y="141"/>
                    </a:cubicBezTo>
                    <a:cubicBezTo>
                      <a:pt x="587" y="141"/>
                      <a:pt x="601" y="148"/>
                      <a:pt x="601" y="170"/>
                    </a:cubicBezTo>
                    <a:cubicBezTo>
                      <a:pt x="601" y="346"/>
                      <a:pt x="601" y="346"/>
                      <a:pt x="601" y="346"/>
                    </a:cubicBezTo>
                    <a:cubicBezTo>
                      <a:pt x="601" y="459"/>
                      <a:pt x="601" y="459"/>
                      <a:pt x="601" y="459"/>
                    </a:cubicBezTo>
                    <a:cubicBezTo>
                      <a:pt x="601" y="516"/>
                      <a:pt x="601" y="516"/>
                      <a:pt x="601" y="516"/>
                    </a:cubicBezTo>
                    <a:cubicBezTo>
                      <a:pt x="601" y="530"/>
                      <a:pt x="587" y="544"/>
                      <a:pt x="573" y="544"/>
                    </a:cubicBezTo>
                    <a:close/>
                    <a:moveTo>
                      <a:pt x="99" y="544"/>
                    </a:moveTo>
                    <a:lnTo>
                      <a:pt x="99" y="544"/>
                    </a:lnTo>
                    <a:cubicBezTo>
                      <a:pt x="99" y="318"/>
                      <a:pt x="99" y="318"/>
                      <a:pt x="99" y="318"/>
                    </a:cubicBezTo>
                    <a:cubicBezTo>
                      <a:pt x="99" y="311"/>
                      <a:pt x="99" y="311"/>
                      <a:pt x="99" y="311"/>
                    </a:cubicBezTo>
                    <a:cubicBezTo>
                      <a:pt x="99" y="141"/>
                      <a:pt x="99" y="141"/>
                      <a:pt x="99" y="141"/>
                    </a:cubicBezTo>
                    <a:cubicBezTo>
                      <a:pt x="156" y="141"/>
                      <a:pt x="156" y="141"/>
                      <a:pt x="156" y="141"/>
                    </a:cubicBezTo>
                    <a:cubicBezTo>
                      <a:pt x="156" y="64"/>
                      <a:pt x="219" y="0"/>
                      <a:pt x="297" y="0"/>
                    </a:cubicBezTo>
                    <a:cubicBezTo>
                      <a:pt x="375" y="0"/>
                      <a:pt x="438" y="64"/>
                      <a:pt x="438" y="141"/>
                    </a:cubicBezTo>
                    <a:cubicBezTo>
                      <a:pt x="495" y="141"/>
                      <a:pt x="495" y="141"/>
                      <a:pt x="495" y="141"/>
                    </a:cubicBezTo>
                    <a:cubicBezTo>
                      <a:pt x="495" y="318"/>
                      <a:pt x="495" y="318"/>
                      <a:pt x="495" y="318"/>
                    </a:cubicBezTo>
                    <a:cubicBezTo>
                      <a:pt x="495" y="544"/>
                      <a:pt x="495" y="544"/>
                      <a:pt x="495" y="544"/>
                    </a:cubicBezTo>
                    <a:lnTo>
                      <a:pt x="99" y="544"/>
                    </a:lnTo>
                    <a:close/>
                    <a:moveTo>
                      <a:pt x="297" y="57"/>
                    </a:moveTo>
                    <a:lnTo>
                      <a:pt x="297" y="57"/>
                    </a:lnTo>
                    <a:cubicBezTo>
                      <a:pt x="255" y="57"/>
                      <a:pt x="212" y="92"/>
                      <a:pt x="212" y="141"/>
                    </a:cubicBezTo>
                    <a:cubicBezTo>
                      <a:pt x="382" y="141"/>
                      <a:pt x="382" y="141"/>
                      <a:pt x="382" y="141"/>
                    </a:cubicBezTo>
                    <a:cubicBezTo>
                      <a:pt x="382" y="92"/>
                      <a:pt x="347" y="57"/>
                      <a:pt x="297" y="57"/>
                    </a:cubicBezTo>
                    <a:close/>
                    <a:moveTo>
                      <a:pt x="0" y="516"/>
                    </a:moveTo>
                    <a:lnTo>
                      <a:pt x="0" y="516"/>
                    </a:lnTo>
                    <a:cubicBezTo>
                      <a:pt x="0" y="459"/>
                      <a:pt x="0" y="459"/>
                      <a:pt x="0" y="459"/>
                    </a:cubicBezTo>
                    <a:cubicBezTo>
                      <a:pt x="0" y="346"/>
                      <a:pt x="0" y="346"/>
                      <a:pt x="0" y="346"/>
                    </a:cubicBezTo>
                    <a:cubicBezTo>
                      <a:pt x="0" y="170"/>
                      <a:pt x="0" y="170"/>
                      <a:pt x="0" y="170"/>
                    </a:cubicBezTo>
                    <a:cubicBezTo>
                      <a:pt x="0" y="148"/>
                      <a:pt x="7" y="141"/>
                      <a:pt x="29" y="141"/>
                    </a:cubicBezTo>
                    <a:cubicBezTo>
                      <a:pt x="71" y="141"/>
                      <a:pt x="71" y="141"/>
                      <a:pt x="71" y="141"/>
                    </a:cubicBezTo>
                    <a:cubicBezTo>
                      <a:pt x="71" y="311"/>
                      <a:pt x="71" y="311"/>
                      <a:pt x="71" y="311"/>
                    </a:cubicBezTo>
                    <a:cubicBezTo>
                      <a:pt x="71" y="318"/>
                      <a:pt x="71" y="318"/>
                      <a:pt x="71" y="318"/>
                    </a:cubicBezTo>
                    <a:cubicBezTo>
                      <a:pt x="71" y="544"/>
                      <a:pt x="71" y="544"/>
                      <a:pt x="71" y="544"/>
                    </a:cubicBezTo>
                    <a:cubicBezTo>
                      <a:pt x="29" y="544"/>
                      <a:pt x="29" y="544"/>
                      <a:pt x="29" y="544"/>
                    </a:cubicBezTo>
                    <a:cubicBezTo>
                      <a:pt x="7" y="544"/>
                      <a:pt x="0" y="530"/>
                      <a:pt x="0" y="516"/>
                    </a:cubicBezTo>
                    <a:close/>
                  </a:path>
                </a:pathLst>
              </a:custGeom>
              <a:solidFill>
                <a:sysClr val="window" lastClr="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方正中等线繁体"/>
                  <a:ea typeface="微软雅黑"/>
                  <a:sym typeface="+mn-lt"/>
                </a:endParaRPr>
              </a:p>
            </p:txBody>
          </p:sp>
        </p:grpSp>
        <p:sp>
          <p:nvSpPr>
            <p:cNvPr id="81" name="TextBox 19"/>
            <p:cNvSpPr txBox="1"/>
            <p:nvPr/>
          </p:nvSpPr>
          <p:spPr>
            <a:xfrm>
              <a:off x="9655632" y="2638838"/>
              <a:ext cx="996033" cy="369332"/>
            </a:xfrm>
            <a:prstGeom prst="rect">
              <a:avLst/>
            </a:prstGeom>
            <a:noFill/>
          </p:spPr>
          <p:txBody>
            <a:bodyPr wrap="none" lIns="36000" rIns="36000" rtlCol="0">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82" name="TextBox 30"/>
            <p:cNvSpPr txBox="1"/>
            <p:nvPr/>
          </p:nvSpPr>
          <p:spPr>
            <a:xfrm>
              <a:off x="9070069" y="3009824"/>
              <a:ext cx="2163988" cy="819455"/>
            </a:xfrm>
            <a:prstGeom prst="rect">
              <a:avLst/>
            </a:prstGeom>
            <a:noFill/>
          </p:spPr>
          <p:txBody>
            <a:bodyPr wrap="square" lIns="36000" rIns="36000" rtlCol="0">
              <a:spAutoFit/>
            </a:bodyPr>
            <a:lstStyle/>
            <a:p>
              <a:pPr algn="ctr">
                <a:lnSpc>
                  <a:spcPct val="15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Segoe UI" panose="020B0502040204020203" pitchFamily="34" charset="0"/>
                </a:rPr>
                <a:t>您的内容打在这里或者通过复制您的文本后，在此框中选择粘贴，并选择只保留文字。</a:t>
              </a:r>
            </a:p>
          </p:txBody>
        </p:sp>
        <p:grpSp>
          <p:nvGrpSpPr>
            <p:cNvPr id="83" name="Group 44"/>
            <p:cNvGrpSpPr/>
            <p:nvPr/>
          </p:nvGrpSpPr>
          <p:grpSpPr>
            <a:xfrm>
              <a:off x="9350676" y="4074034"/>
              <a:ext cx="1602773" cy="356315"/>
              <a:chOff x="4878401" y="4187518"/>
              <a:chExt cx="2924707" cy="510450"/>
            </a:xfrm>
          </p:grpSpPr>
          <p:sp>
            <p:nvSpPr>
              <p:cNvPr id="84" name="Rounded Rectangle 45"/>
              <p:cNvSpPr/>
              <p:nvPr/>
            </p:nvSpPr>
            <p:spPr>
              <a:xfrm>
                <a:off x="4878401" y="4187518"/>
                <a:ext cx="2924707" cy="510450"/>
              </a:xfrm>
              <a:prstGeom prst="roundRect">
                <a:avLst>
                  <a:gd name="adj" fmla="val 50000"/>
                </a:avLst>
              </a:prstGeom>
              <a:blipFill>
                <a:blip r:embed="rId4"/>
                <a:stretch>
                  <a:fillRect/>
                </a:stretch>
              </a:blipFill>
              <a:ln w="12700" cap="flat" cmpd="sng" algn="ctr">
                <a:noFill/>
                <a:prstDash val="solid"/>
                <a:miter lim="800000"/>
              </a:ln>
              <a:effectLst>
                <a:outerShdw blurRad="381000" dist="76200" dir="5400000" algn="t" rotWithShape="0">
                  <a:prstClr val="black">
                    <a:alpha val="35000"/>
                  </a:prstClr>
                </a:outerShdw>
              </a:effectLst>
            </p:spPr>
            <p:txBody>
              <a:bodyPr rtlCol="0" anchor="ctr"/>
              <a:lstStyle/>
              <a:p>
                <a:pPr algn="ctr"/>
                <a:endParaRPr lang="en-US" kern="0">
                  <a:solidFill>
                    <a:prstClr val="white"/>
                  </a:solidFill>
                  <a:latin typeface="方正中等线繁体"/>
                  <a:ea typeface="微软雅黑"/>
                  <a:sym typeface="+mn-lt"/>
                </a:endParaRPr>
              </a:p>
            </p:txBody>
          </p:sp>
          <p:sp>
            <p:nvSpPr>
              <p:cNvPr id="85" name="TextBox 46"/>
              <p:cNvSpPr txBox="1"/>
              <p:nvPr/>
            </p:nvSpPr>
            <p:spPr>
              <a:xfrm>
                <a:off x="5267156" y="4244330"/>
                <a:ext cx="2144703" cy="396823"/>
              </a:xfrm>
              <a:prstGeom prst="rect">
                <a:avLst/>
              </a:prstGeom>
              <a:noFill/>
            </p:spPr>
            <p:txBody>
              <a:bodyPr wrap="none" rtlCol="0">
                <a:spAutoFit/>
              </a:bodyPr>
              <a:lstStyle/>
              <a:p>
                <a:pPr lvl="0" algn="ctr"/>
                <a:r>
                  <a:rPr lang="en-US" altLang="zh-CN" sz="1200" kern="0" dirty="0">
                    <a:solidFill>
                      <a:schemeClr val="bg1"/>
                    </a:solidFill>
                    <a:latin typeface="Segoe UI" panose="020B0502040204020203" pitchFamily="34" charset="0"/>
                    <a:ea typeface="Segoe UI" panose="020B0502040204020203" pitchFamily="34" charset="0"/>
                    <a:cs typeface="Segoe UI" panose="020B0502040204020203" pitchFamily="34" charset="0"/>
                    <a:sym typeface="+mn-lt"/>
                  </a:rPr>
                  <a:t>LOREM IPSUM</a:t>
                </a:r>
                <a:endParaRPr lang="en-US" altLang="zh-CN" sz="1200" kern="0" dirty="0">
                  <a:solidFill>
                    <a:schemeClr val="bg1"/>
                  </a:solidFill>
                  <a:latin typeface="方正中等线繁体"/>
                  <a:ea typeface="微软雅黑"/>
                  <a:cs typeface="Arial" panose="020B0604020202020204" pitchFamily="34" charset="0"/>
                  <a:sym typeface="+mn-lt"/>
                </a:endParaRPr>
              </a:p>
            </p:txBody>
          </p:sp>
        </p:grpSp>
      </p:grpSp>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05</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明年工作计划</a:t>
            </a:r>
            <a:endParaRPr lang="zh-CN" altLang="en-US" dirty="0">
              <a:blipFill>
                <a:blip r:embed="rId3"/>
                <a:stretch>
                  <a:fillRect/>
                </a:stretch>
              </a:blipFill>
            </a:endParaRPr>
          </a:p>
        </p:txBody>
      </p:sp>
    </p:spTree>
    <p:extLst>
      <p:ext uri="{BB962C8B-B14F-4D97-AF65-F5344CB8AC3E}">
        <p14:creationId xmlns:p14="http://schemas.microsoft.com/office/powerpoint/2010/main" val="2135570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barn(outVertical)">
                                      <p:cBhvr>
                                        <p:cTn id="11" dur="500"/>
                                        <p:tgtEl>
                                          <p:spTgt spid="48"/>
                                        </p:tgtEl>
                                      </p:cBhvr>
                                    </p:animEffect>
                                  </p:childTnLst>
                                </p:cTn>
                              </p:par>
                              <p:par>
                                <p:cTn id="12" presetID="16" presetClass="entr" presetSubtype="37" fill="hold" nodeType="withEffect">
                                  <p:stCondLst>
                                    <p:cond delay="100"/>
                                  </p:stCondLst>
                                  <p:childTnLst>
                                    <p:set>
                                      <p:cBhvr>
                                        <p:cTn id="13" dur="1" fill="hold">
                                          <p:stCondLst>
                                            <p:cond delay="0"/>
                                          </p:stCondLst>
                                        </p:cTn>
                                        <p:tgtEl>
                                          <p:spTgt spid="58"/>
                                        </p:tgtEl>
                                        <p:attrNameLst>
                                          <p:attrName>style.visibility</p:attrName>
                                        </p:attrNameLst>
                                      </p:cBhvr>
                                      <p:to>
                                        <p:strVal val="visible"/>
                                      </p:to>
                                    </p:set>
                                    <p:animEffect transition="in" filter="barn(outVertical)">
                                      <p:cBhvr>
                                        <p:cTn id="14" dur="500"/>
                                        <p:tgtEl>
                                          <p:spTgt spid="58"/>
                                        </p:tgtEl>
                                      </p:cBhvr>
                                    </p:animEffect>
                                  </p:childTnLst>
                                </p:cTn>
                              </p:par>
                              <p:par>
                                <p:cTn id="15" presetID="16" presetClass="entr" presetSubtype="37" fill="hold" nodeType="withEffect">
                                  <p:stCondLst>
                                    <p:cond delay="200"/>
                                  </p:stCondLst>
                                  <p:childTnLst>
                                    <p:set>
                                      <p:cBhvr>
                                        <p:cTn id="16" dur="1" fill="hold">
                                          <p:stCondLst>
                                            <p:cond delay="0"/>
                                          </p:stCondLst>
                                        </p:cTn>
                                        <p:tgtEl>
                                          <p:spTgt spid="68"/>
                                        </p:tgtEl>
                                        <p:attrNameLst>
                                          <p:attrName>style.visibility</p:attrName>
                                        </p:attrNameLst>
                                      </p:cBhvr>
                                      <p:to>
                                        <p:strVal val="visible"/>
                                      </p:to>
                                    </p:set>
                                    <p:animEffect transition="in" filter="barn(outVertical)">
                                      <p:cBhvr>
                                        <p:cTn id="17" dur="500"/>
                                        <p:tgtEl>
                                          <p:spTgt spid="68"/>
                                        </p:tgtEl>
                                      </p:cBhvr>
                                    </p:animEffect>
                                  </p:childTnLst>
                                </p:cTn>
                              </p:par>
                              <p:par>
                                <p:cTn id="18" presetID="16" presetClass="entr" presetSubtype="37" fill="hold" nodeType="withEffect">
                                  <p:stCondLst>
                                    <p:cond delay="300"/>
                                  </p:stCondLst>
                                  <p:childTnLst>
                                    <p:set>
                                      <p:cBhvr>
                                        <p:cTn id="19" dur="1" fill="hold">
                                          <p:stCondLst>
                                            <p:cond delay="0"/>
                                          </p:stCondLst>
                                        </p:cTn>
                                        <p:tgtEl>
                                          <p:spTgt spid="78"/>
                                        </p:tgtEl>
                                        <p:attrNameLst>
                                          <p:attrName>style.visibility</p:attrName>
                                        </p:attrNameLst>
                                      </p:cBhvr>
                                      <p:to>
                                        <p:strVal val="visible"/>
                                      </p:to>
                                    </p:set>
                                    <p:animEffect transition="in" filter="barn(outVertical)">
                                      <p:cBhvr>
                                        <p:cTn id="20" dur="500"/>
                                        <p:tgtEl>
                                          <p:spTgt spid="78"/>
                                        </p:tgtEl>
                                      </p:cBhvr>
                                    </p:animEffect>
                                  </p:childTnLst>
                                </p:cTn>
                              </p:par>
                              <p:par>
                                <p:cTn id="21" presetID="14" presetClass="entr" presetSubtype="10" fill="hold" grpId="0" nodeType="withEffect">
                                  <p:stCondLst>
                                    <p:cond delay="400"/>
                                  </p:stCondLst>
                                  <p:childTnLst>
                                    <p:set>
                                      <p:cBhvr>
                                        <p:cTn id="22" dur="1" fill="hold">
                                          <p:stCondLst>
                                            <p:cond delay="0"/>
                                          </p:stCondLst>
                                        </p:cTn>
                                        <p:tgtEl>
                                          <p:spTgt spid="47"/>
                                        </p:tgtEl>
                                        <p:attrNameLst>
                                          <p:attrName>style.visibility</p:attrName>
                                        </p:attrNameLst>
                                      </p:cBhvr>
                                      <p:to>
                                        <p:strVal val="visible"/>
                                      </p:to>
                                    </p:set>
                                    <p:animEffect transition="in" filter="randombar(horizontal)">
                                      <p:cBhvr>
                                        <p:cTn id="2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2" name="云"/>
          <p:cNvSpPr>
            <a:spLocks/>
          </p:cNvSpPr>
          <p:nvPr/>
        </p:nvSpPr>
        <p:spPr bwMode="auto">
          <a:xfrm>
            <a:off x="0" y="5871255"/>
            <a:ext cx="12215320" cy="986745"/>
          </a:xfrm>
          <a:custGeom>
            <a:avLst/>
            <a:gdLst>
              <a:gd name="T0" fmla="*/ 1 w 1950"/>
              <a:gd name="T1" fmla="*/ 286 h 286"/>
              <a:gd name="T2" fmla="*/ 0 w 1950"/>
              <a:gd name="T3" fmla="*/ 86 h 286"/>
              <a:gd name="T4" fmla="*/ 17 w 1950"/>
              <a:gd name="T5" fmla="*/ 66 h 286"/>
              <a:gd name="T6" fmla="*/ 70 w 1950"/>
              <a:gd name="T7" fmla="*/ 40 h 286"/>
              <a:gd name="T8" fmla="*/ 208 w 1950"/>
              <a:gd name="T9" fmla="*/ 40 h 286"/>
              <a:gd name="T10" fmla="*/ 297 w 1950"/>
              <a:gd name="T11" fmla="*/ 66 h 286"/>
              <a:gd name="T12" fmla="*/ 342 w 1950"/>
              <a:gd name="T13" fmla="*/ 42 h 286"/>
              <a:gd name="T14" fmla="*/ 438 w 1950"/>
              <a:gd name="T15" fmla="*/ 13 h 286"/>
              <a:gd name="T16" fmla="*/ 499 w 1950"/>
              <a:gd name="T17" fmla="*/ 45 h 286"/>
              <a:gd name="T18" fmla="*/ 581 w 1950"/>
              <a:gd name="T19" fmla="*/ 66 h 286"/>
              <a:gd name="T20" fmla="*/ 628 w 1950"/>
              <a:gd name="T21" fmla="*/ 40 h 286"/>
              <a:gd name="T22" fmla="*/ 765 w 1950"/>
              <a:gd name="T23" fmla="*/ 39 h 286"/>
              <a:gd name="T24" fmla="*/ 855 w 1950"/>
              <a:gd name="T25" fmla="*/ 66 h 286"/>
              <a:gd name="T26" fmla="*/ 901 w 1950"/>
              <a:gd name="T27" fmla="*/ 41 h 286"/>
              <a:gd name="T28" fmla="*/ 1017 w 1950"/>
              <a:gd name="T29" fmla="*/ 20 h 286"/>
              <a:gd name="T30" fmla="*/ 1056 w 1950"/>
              <a:gd name="T31" fmla="*/ 45 h 286"/>
              <a:gd name="T32" fmla="*/ 1184 w 1950"/>
              <a:gd name="T33" fmla="*/ 43 h 286"/>
              <a:gd name="T34" fmla="*/ 1236 w 1950"/>
              <a:gd name="T35" fmla="*/ 14 h 286"/>
              <a:gd name="T36" fmla="*/ 1314 w 1950"/>
              <a:gd name="T37" fmla="*/ 32 h 286"/>
              <a:gd name="T38" fmla="*/ 1347 w 1950"/>
              <a:gd name="T39" fmla="*/ 56 h 286"/>
              <a:gd name="T40" fmla="*/ 1448 w 1950"/>
              <a:gd name="T41" fmla="*/ 50 h 286"/>
              <a:gd name="T42" fmla="*/ 1475 w 1950"/>
              <a:gd name="T43" fmla="*/ 30 h 286"/>
              <a:gd name="T44" fmla="*/ 1595 w 1950"/>
              <a:gd name="T45" fmla="*/ 31 h 286"/>
              <a:gd name="T46" fmla="*/ 1619 w 1950"/>
              <a:gd name="T47" fmla="*/ 49 h 286"/>
              <a:gd name="T48" fmla="*/ 1731 w 1950"/>
              <a:gd name="T49" fmla="*/ 50 h 286"/>
              <a:gd name="T50" fmla="*/ 1752 w 1950"/>
              <a:gd name="T51" fmla="*/ 33 h 286"/>
              <a:gd name="T52" fmla="*/ 1876 w 1950"/>
              <a:gd name="T53" fmla="*/ 36 h 286"/>
              <a:gd name="T54" fmla="*/ 1950 w 1950"/>
              <a:gd name="T55" fmla="*/ 70 h 286"/>
              <a:gd name="T56" fmla="*/ 1950 w 1950"/>
              <a:gd name="T57" fmla="*/ 286 h 286"/>
              <a:gd name="T58" fmla="*/ 1 w 1950"/>
              <a:gd name="T59"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0" h="286">
                <a:moveTo>
                  <a:pt x="1" y="286"/>
                </a:moveTo>
                <a:cubicBezTo>
                  <a:pt x="1" y="219"/>
                  <a:pt x="1" y="153"/>
                  <a:pt x="0" y="86"/>
                </a:cubicBezTo>
                <a:cubicBezTo>
                  <a:pt x="0" y="74"/>
                  <a:pt x="4" y="70"/>
                  <a:pt x="17" y="66"/>
                </a:cubicBezTo>
                <a:cubicBezTo>
                  <a:pt x="35" y="61"/>
                  <a:pt x="54" y="52"/>
                  <a:pt x="70" y="40"/>
                </a:cubicBezTo>
                <a:cubicBezTo>
                  <a:pt x="119" y="1"/>
                  <a:pt x="160" y="0"/>
                  <a:pt x="208" y="40"/>
                </a:cubicBezTo>
                <a:cubicBezTo>
                  <a:pt x="234" y="61"/>
                  <a:pt x="263" y="75"/>
                  <a:pt x="297" y="66"/>
                </a:cubicBezTo>
                <a:cubicBezTo>
                  <a:pt x="313" y="62"/>
                  <a:pt x="328" y="52"/>
                  <a:pt x="342" y="42"/>
                </a:cubicBezTo>
                <a:cubicBezTo>
                  <a:pt x="370" y="19"/>
                  <a:pt x="401" y="6"/>
                  <a:pt x="438" y="13"/>
                </a:cubicBezTo>
                <a:cubicBezTo>
                  <a:pt x="462" y="17"/>
                  <a:pt x="481" y="30"/>
                  <a:pt x="499" y="45"/>
                </a:cubicBezTo>
                <a:cubicBezTo>
                  <a:pt x="523" y="66"/>
                  <a:pt x="550" y="75"/>
                  <a:pt x="581" y="66"/>
                </a:cubicBezTo>
                <a:cubicBezTo>
                  <a:pt x="598" y="60"/>
                  <a:pt x="614" y="51"/>
                  <a:pt x="628" y="40"/>
                </a:cubicBezTo>
                <a:cubicBezTo>
                  <a:pt x="676" y="1"/>
                  <a:pt x="717" y="0"/>
                  <a:pt x="765" y="39"/>
                </a:cubicBezTo>
                <a:cubicBezTo>
                  <a:pt x="792" y="61"/>
                  <a:pt x="820" y="76"/>
                  <a:pt x="855" y="66"/>
                </a:cubicBezTo>
                <a:cubicBezTo>
                  <a:pt x="871" y="62"/>
                  <a:pt x="887" y="51"/>
                  <a:pt x="901" y="41"/>
                </a:cubicBezTo>
                <a:cubicBezTo>
                  <a:pt x="936" y="13"/>
                  <a:pt x="975" y="2"/>
                  <a:pt x="1017" y="20"/>
                </a:cubicBezTo>
                <a:cubicBezTo>
                  <a:pt x="1031" y="26"/>
                  <a:pt x="1044" y="35"/>
                  <a:pt x="1056" y="45"/>
                </a:cubicBezTo>
                <a:cubicBezTo>
                  <a:pt x="1098" y="83"/>
                  <a:pt x="1150" y="71"/>
                  <a:pt x="1184" y="43"/>
                </a:cubicBezTo>
                <a:cubicBezTo>
                  <a:pt x="1199" y="31"/>
                  <a:pt x="1217" y="20"/>
                  <a:pt x="1236" y="14"/>
                </a:cubicBezTo>
                <a:cubicBezTo>
                  <a:pt x="1264" y="5"/>
                  <a:pt x="1291" y="14"/>
                  <a:pt x="1314" y="32"/>
                </a:cubicBezTo>
                <a:cubicBezTo>
                  <a:pt x="1325" y="40"/>
                  <a:pt x="1335" y="50"/>
                  <a:pt x="1347" y="56"/>
                </a:cubicBezTo>
                <a:cubicBezTo>
                  <a:pt x="1381" y="75"/>
                  <a:pt x="1415" y="75"/>
                  <a:pt x="1448" y="50"/>
                </a:cubicBezTo>
                <a:cubicBezTo>
                  <a:pt x="1457" y="43"/>
                  <a:pt x="1466" y="36"/>
                  <a:pt x="1475" y="30"/>
                </a:cubicBezTo>
                <a:cubicBezTo>
                  <a:pt x="1512" y="5"/>
                  <a:pt x="1559" y="6"/>
                  <a:pt x="1595" y="31"/>
                </a:cubicBezTo>
                <a:cubicBezTo>
                  <a:pt x="1603" y="37"/>
                  <a:pt x="1611" y="43"/>
                  <a:pt x="1619" y="49"/>
                </a:cubicBezTo>
                <a:cubicBezTo>
                  <a:pt x="1654" y="76"/>
                  <a:pt x="1695" y="76"/>
                  <a:pt x="1731" y="50"/>
                </a:cubicBezTo>
                <a:cubicBezTo>
                  <a:pt x="1739" y="45"/>
                  <a:pt x="1745" y="39"/>
                  <a:pt x="1752" y="33"/>
                </a:cubicBezTo>
                <a:cubicBezTo>
                  <a:pt x="1791" y="3"/>
                  <a:pt x="1838" y="3"/>
                  <a:pt x="1876" y="36"/>
                </a:cubicBezTo>
                <a:cubicBezTo>
                  <a:pt x="1897" y="54"/>
                  <a:pt x="1921" y="68"/>
                  <a:pt x="1950" y="70"/>
                </a:cubicBezTo>
                <a:cubicBezTo>
                  <a:pt x="1950" y="142"/>
                  <a:pt x="1950" y="214"/>
                  <a:pt x="1950" y="286"/>
                </a:cubicBezTo>
                <a:cubicBezTo>
                  <a:pt x="1301" y="286"/>
                  <a:pt x="651" y="286"/>
                  <a:pt x="1" y="286"/>
                </a:cubicBezTo>
                <a:close/>
              </a:path>
            </a:pathLst>
          </a:cu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kern="0" dirty="0">
              <a:solidFill>
                <a:prstClr val="white"/>
              </a:solidFill>
            </a:endParaRPr>
          </a:p>
        </p:txBody>
      </p:sp>
      <p:grpSp>
        <p:nvGrpSpPr>
          <p:cNvPr id="25" name="组合 24"/>
          <p:cNvGrpSpPr/>
          <p:nvPr/>
        </p:nvGrpSpPr>
        <p:grpSpPr>
          <a:xfrm>
            <a:off x="4034970" y="-2149521"/>
            <a:ext cx="4122060" cy="4122060"/>
            <a:chOff x="4346837" y="-1749164"/>
            <a:chExt cx="3498326" cy="3498326"/>
          </a:xfrm>
        </p:grpSpPr>
        <p:sp>
          <p:nvSpPr>
            <p:cNvPr id="20" name="菱形 19"/>
            <p:cNvSpPr/>
            <p:nvPr/>
          </p:nvSpPr>
          <p:spPr>
            <a:xfrm>
              <a:off x="4346837" y="-1749164"/>
              <a:ext cx="3498326" cy="3498326"/>
            </a:xfrm>
            <a:prstGeom prst="diamond">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p:nvSpPr>
          <p:spPr>
            <a:xfrm>
              <a:off x="4498619" y="-1660989"/>
              <a:ext cx="3194762" cy="3194765"/>
            </a:xfrm>
            <a:prstGeom prst="diamond">
              <a:avLst/>
            </a:prstGeom>
            <a:gradFill>
              <a:gsLst>
                <a:gs pos="1000">
                  <a:schemeClr val="bg1">
                    <a:lumMod val="0"/>
                    <a:lumOff val="100000"/>
                  </a:schemeClr>
                </a:gs>
                <a:gs pos="100000">
                  <a:schemeClr val="bg1">
                    <a:lumMod val="88000"/>
                  </a:schemeClr>
                </a:gs>
              </a:gsLst>
              <a:lin ang="18000000" scaled="0"/>
            </a:gradFill>
            <a:ln w="38100">
              <a:solidFill>
                <a:schemeClr val="bg1">
                  <a:lumMod val="95000"/>
                </a:schemeClr>
              </a:solidFill>
            </a:ln>
            <a:effectLst>
              <a:outerShdw blurRad="469900" dir="8100000" sx="107000" sy="107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a:blip r:embed="rId4"/>
                  <a:stretch>
                    <a:fillRect/>
                  </a:stretch>
                </a:blipFill>
                <a:latin typeface="微软雅黑 Light" panose="020B0502040204020203" pitchFamily="34" charset="-122"/>
                <a:ea typeface="微软雅黑 Light" panose="020B0502040204020203" pitchFamily="34" charset="-122"/>
                <a:cs typeface="+mn-ea"/>
              </a:endParaRPr>
            </a:p>
          </p:txBody>
        </p:sp>
      </p:grpSp>
      <p:sp>
        <p:nvSpPr>
          <p:cNvPr id="24" name="文本框 23"/>
          <p:cNvSpPr txBox="1"/>
          <p:nvPr/>
        </p:nvSpPr>
        <p:spPr>
          <a:xfrm>
            <a:off x="4833257" y="263595"/>
            <a:ext cx="2525486" cy="523220"/>
          </a:xfrm>
          <a:prstGeom prst="rect">
            <a:avLst/>
          </a:prstGeom>
          <a:noFill/>
        </p:spPr>
        <p:txBody>
          <a:bodyPr wrap="square" rtlCol="0">
            <a:spAutoFit/>
          </a:bodyPr>
          <a:lstStyle>
            <a:defPPr>
              <a:defRPr lang="zh-CN"/>
            </a:defPPr>
            <a:lvl1pPr algn="ctr">
              <a:defRPr sz="6600">
                <a:blipFill>
                  <a:blip r:embed="rId5"/>
                  <a:stretch>
                    <a:fillRect/>
                  </a:stretch>
                </a:blipFill>
                <a:effectLst>
                  <a:innerShdw blurRad="38100">
                    <a:prstClr val="black">
                      <a:alpha val="48000"/>
                    </a:prstClr>
                  </a:innerShdw>
                </a:effectLst>
                <a:latin typeface="微软雅黑 Light" panose="020B0502040204020203" pitchFamily="34" charset="-122"/>
                <a:ea typeface="微软雅黑 Light" panose="020B0502040204020203" pitchFamily="34" charset="-122"/>
              </a:defRPr>
            </a:lvl1pPr>
          </a:lstStyle>
          <a:p>
            <a:r>
              <a:rPr lang="en-US" altLang="zh-CN" sz="2800" dirty="0">
                <a:blipFill>
                  <a:blip r:embed="rId3"/>
                  <a:stretch>
                    <a:fillRect/>
                  </a:stretch>
                </a:blipFill>
                <a:latin typeface="微软雅黑" panose="020B0503020204020204" pitchFamily="34" charset="-122"/>
                <a:ea typeface="微软雅黑" panose="020B0503020204020204" pitchFamily="34" charset="-122"/>
              </a:rPr>
              <a:t>CONTENTS</a:t>
            </a:r>
            <a:endParaRPr lang="zh-CN" altLang="en-US" sz="2800" dirty="0">
              <a:blipFill>
                <a:blip r:embed="rId3"/>
                <a:stretch>
                  <a:fillRect/>
                </a:stretch>
              </a:blipFill>
              <a:latin typeface="微软雅黑" panose="020B0503020204020204" pitchFamily="34" charset="-122"/>
              <a:ea typeface="微软雅黑" panose="020B0503020204020204" pitchFamily="34" charset="-122"/>
            </a:endParaRPr>
          </a:p>
        </p:txBody>
      </p:sp>
      <p:sp>
        <p:nvSpPr>
          <p:cNvPr id="51" name="TextBox 20"/>
          <p:cNvSpPr txBox="1"/>
          <p:nvPr/>
        </p:nvSpPr>
        <p:spPr>
          <a:xfrm>
            <a:off x="4620705" y="2198882"/>
            <a:ext cx="2950590" cy="461665"/>
          </a:xfrm>
          <a:prstGeom prst="rect">
            <a:avLst/>
          </a:prstGeom>
          <a:noFill/>
          <a:ln w="12700" cap="flat" cmpd="sng" algn="ctr">
            <a:noFill/>
            <a:prstDash val="solid"/>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01-</a:t>
            </a:r>
            <a:r>
              <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年度工作概述</a:t>
            </a:r>
          </a:p>
        </p:txBody>
      </p:sp>
      <p:sp>
        <p:nvSpPr>
          <p:cNvPr id="52" name="TextBox 21"/>
          <p:cNvSpPr txBox="1"/>
          <p:nvPr/>
        </p:nvSpPr>
        <p:spPr>
          <a:xfrm>
            <a:off x="4620705" y="2906873"/>
            <a:ext cx="2950590" cy="461665"/>
          </a:xfrm>
          <a:prstGeom prst="rect">
            <a:avLst/>
          </a:prstGeom>
          <a:noFill/>
          <a:ln w="12700" cap="flat" cmpd="sng" algn="ctr">
            <a:noFill/>
            <a:prstDash val="solid"/>
          </a:ln>
          <a:effectLst/>
        </p:spPr>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cs typeface="+mn-ea"/>
                <a:sym typeface="+mn-lt"/>
              </a:rPr>
              <a:t>02-</a:t>
            </a:r>
            <a:r>
              <a:rPr lang="zh-CN" altLang="en-US" kern="0" dirty="0">
                <a:solidFill>
                  <a:schemeClr val="bg1"/>
                </a:solidFill>
                <a:cs typeface="+mn-ea"/>
                <a:sym typeface="+mn-lt"/>
              </a:rPr>
              <a:t>工作完成情况</a:t>
            </a:r>
          </a:p>
        </p:txBody>
      </p:sp>
      <p:sp>
        <p:nvSpPr>
          <p:cNvPr id="53" name="TextBox 22"/>
          <p:cNvSpPr txBox="1"/>
          <p:nvPr/>
        </p:nvSpPr>
        <p:spPr>
          <a:xfrm>
            <a:off x="4620705" y="3614864"/>
            <a:ext cx="2950590" cy="461665"/>
          </a:xfrm>
          <a:prstGeom prst="rect">
            <a:avLst/>
          </a:prstGeom>
          <a:noFill/>
          <a:ln w="12700" cap="flat" cmpd="sng" algn="ctr">
            <a:noFill/>
            <a:prstDash val="solid"/>
          </a:ln>
          <a:effectLst/>
        </p:spPr>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cs typeface="+mn-ea"/>
                <a:sym typeface="+mn-lt"/>
              </a:rPr>
              <a:t>03-</a:t>
            </a:r>
            <a:r>
              <a:rPr lang="zh-CN" altLang="en-US" kern="0" dirty="0">
                <a:solidFill>
                  <a:schemeClr val="bg1"/>
                </a:solidFill>
                <a:cs typeface="+mn-ea"/>
                <a:sym typeface="+mn-lt"/>
              </a:rPr>
              <a:t>成功项目展示</a:t>
            </a:r>
          </a:p>
        </p:txBody>
      </p:sp>
      <p:sp>
        <p:nvSpPr>
          <p:cNvPr id="54" name="TextBox 23"/>
          <p:cNvSpPr txBox="1"/>
          <p:nvPr/>
        </p:nvSpPr>
        <p:spPr>
          <a:xfrm>
            <a:off x="4620705" y="4322855"/>
            <a:ext cx="2950590" cy="461665"/>
          </a:xfrm>
          <a:prstGeom prst="rect">
            <a:avLst/>
          </a:prstGeom>
          <a:noFill/>
          <a:ln w="12700" cap="flat" cmpd="sng" algn="ctr">
            <a:noFill/>
            <a:prstDash val="solid"/>
          </a:ln>
          <a:effectLst/>
        </p:spPr>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cs typeface="+mn-ea"/>
                <a:sym typeface="+mn-lt"/>
              </a:rPr>
              <a:t>04-</a:t>
            </a:r>
            <a:r>
              <a:rPr lang="zh-CN" altLang="en-US" kern="0" dirty="0">
                <a:solidFill>
                  <a:schemeClr val="bg1"/>
                </a:solidFill>
                <a:cs typeface="+mn-ea"/>
                <a:sym typeface="+mn-lt"/>
              </a:rPr>
              <a:t>工作经验不足</a:t>
            </a:r>
          </a:p>
        </p:txBody>
      </p:sp>
      <p:sp>
        <p:nvSpPr>
          <p:cNvPr id="67" name="TextBox 27"/>
          <p:cNvSpPr txBox="1"/>
          <p:nvPr/>
        </p:nvSpPr>
        <p:spPr>
          <a:xfrm>
            <a:off x="4620705" y="5030847"/>
            <a:ext cx="2950590" cy="461665"/>
          </a:xfrm>
          <a:prstGeom prst="rect">
            <a:avLst/>
          </a:prstGeom>
          <a:noFill/>
          <a:ln w="12700" cap="flat" cmpd="sng" algn="ctr">
            <a:noFill/>
            <a:prstDash val="solid"/>
          </a:ln>
          <a:effectLst/>
        </p:spPr>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cs typeface="+mn-ea"/>
                <a:sym typeface="+mn-lt"/>
              </a:rPr>
              <a:t>05-</a:t>
            </a:r>
            <a:r>
              <a:rPr lang="zh-CN" altLang="en-US" kern="0" dirty="0">
                <a:solidFill>
                  <a:schemeClr val="bg1"/>
                </a:solidFill>
                <a:cs typeface="+mn-ea"/>
                <a:sym typeface="+mn-lt"/>
              </a:rPr>
              <a:t>明年工作计划</a:t>
            </a:r>
          </a:p>
        </p:txBody>
      </p:sp>
    </p:spTree>
    <p:extLst>
      <p:ext uri="{BB962C8B-B14F-4D97-AF65-F5344CB8AC3E}">
        <p14:creationId xmlns:p14="http://schemas.microsoft.com/office/powerpoint/2010/main" val="112444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2" presetClass="entr" presetSubtype="4" decel="100000" fill="hold" grpId="0" nodeType="withEffect">
                                  <p:stCondLst>
                                    <p:cond delay="0"/>
                                  </p:stCondLst>
                                  <p:childTnLst>
                                    <p:set>
                                      <p:cBhvr>
                                        <p:cTn id="13" dur="1" fill="hold">
                                          <p:stCondLst>
                                            <p:cond delay="0"/>
                                          </p:stCondLst>
                                        </p:cTn>
                                        <p:tgtEl>
                                          <p:spTgt spid="72"/>
                                        </p:tgtEl>
                                        <p:attrNameLst>
                                          <p:attrName>style.visibility</p:attrName>
                                        </p:attrNameLst>
                                      </p:cBhvr>
                                      <p:to>
                                        <p:strVal val="visible"/>
                                      </p:to>
                                    </p:set>
                                    <p:anim calcmode="lin" valueType="num">
                                      <p:cBhvr additive="base">
                                        <p:cTn id="14" dur="500" fill="hold"/>
                                        <p:tgtEl>
                                          <p:spTgt spid="72"/>
                                        </p:tgtEl>
                                        <p:attrNameLst>
                                          <p:attrName>ppt_x</p:attrName>
                                        </p:attrNameLst>
                                      </p:cBhvr>
                                      <p:tavLst>
                                        <p:tav tm="0">
                                          <p:val>
                                            <p:strVal val="#ppt_x"/>
                                          </p:val>
                                        </p:tav>
                                        <p:tav tm="100000">
                                          <p:val>
                                            <p:strVal val="#ppt_x"/>
                                          </p:val>
                                        </p:tav>
                                      </p:tavLst>
                                    </p:anim>
                                    <p:anim calcmode="lin" valueType="num">
                                      <p:cBhvr additive="base">
                                        <p:cTn id="15" dur="500" fill="hold"/>
                                        <p:tgtEl>
                                          <p:spTgt spid="72"/>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8" decel="100000"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750" fill="hold"/>
                                        <p:tgtEl>
                                          <p:spTgt spid="51"/>
                                        </p:tgtEl>
                                        <p:attrNameLst>
                                          <p:attrName>ppt_x</p:attrName>
                                        </p:attrNameLst>
                                      </p:cBhvr>
                                      <p:tavLst>
                                        <p:tav tm="0">
                                          <p:val>
                                            <p:strVal val="0-#ppt_w/2"/>
                                          </p:val>
                                        </p:tav>
                                        <p:tav tm="100000">
                                          <p:val>
                                            <p:strVal val="#ppt_x"/>
                                          </p:val>
                                        </p:tav>
                                      </p:tavLst>
                                    </p:anim>
                                    <p:anim calcmode="lin" valueType="num">
                                      <p:cBhvr additive="base">
                                        <p:cTn id="20" dur="750" fill="hold"/>
                                        <p:tgtEl>
                                          <p:spTgt spid="51"/>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0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750" fill="hold"/>
                                        <p:tgtEl>
                                          <p:spTgt spid="52"/>
                                        </p:tgtEl>
                                        <p:attrNameLst>
                                          <p:attrName>ppt_x</p:attrName>
                                        </p:attrNameLst>
                                      </p:cBhvr>
                                      <p:tavLst>
                                        <p:tav tm="0">
                                          <p:val>
                                            <p:strVal val="1+#ppt_w/2"/>
                                          </p:val>
                                        </p:tav>
                                        <p:tav tm="100000">
                                          <p:val>
                                            <p:strVal val="#ppt_x"/>
                                          </p:val>
                                        </p:tav>
                                      </p:tavLst>
                                    </p:anim>
                                    <p:anim calcmode="lin" valueType="num">
                                      <p:cBhvr additive="base">
                                        <p:cTn id="24" dur="750" fill="hold"/>
                                        <p:tgtEl>
                                          <p:spTgt spid="52"/>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750" fill="hold"/>
                                        <p:tgtEl>
                                          <p:spTgt spid="53"/>
                                        </p:tgtEl>
                                        <p:attrNameLst>
                                          <p:attrName>ppt_x</p:attrName>
                                        </p:attrNameLst>
                                      </p:cBhvr>
                                      <p:tavLst>
                                        <p:tav tm="0">
                                          <p:val>
                                            <p:strVal val="0-#ppt_w/2"/>
                                          </p:val>
                                        </p:tav>
                                        <p:tav tm="100000">
                                          <p:val>
                                            <p:strVal val="#ppt_x"/>
                                          </p:val>
                                        </p:tav>
                                      </p:tavLst>
                                    </p:anim>
                                    <p:anim calcmode="lin" valueType="num">
                                      <p:cBhvr additive="base">
                                        <p:cTn id="28" dur="750" fill="hold"/>
                                        <p:tgtEl>
                                          <p:spTgt spid="53"/>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30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750" fill="hold"/>
                                        <p:tgtEl>
                                          <p:spTgt spid="54"/>
                                        </p:tgtEl>
                                        <p:attrNameLst>
                                          <p:attrName>ppt_x</p:attrName>
                                        </p:attrNameLst>
                                      </p:cBhvr>
                                      <p:tavLst>
                                        <p:tav tm="0">
                                          <p:val>
                                            <p:strVal val="1+#ppt_w/2"/>
                                          </p:val>
                                        </p:tav>
                                        <p:tav tm="100000">
                                          <p:val>
                                            <p:strVal val="#ppt_x"/>
                                          </p:val>
                                        </p:tav>
                                      </p:tavLst>
                                    </p:anim>
                                    <p:anim calcmode="lin" valueType="num">
                                      <p:cBhvr additive="base">
                                        <p:cTn id="32" dur="750" fill="hold"/>
                                        <p:tgtEl>
                                          <p:spTgt spid="54"/>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40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750" fill="hold"/>
                                        <p:tgtEl>
                                          <p:spTgt spid="67"/>
                                        </p:tgtEl>
                                        <p:attrNameLst>
                                          <p:attrName>ppt_x</p:attrName>
                                        </p:attrNameLst>
                                      </p:cBhvr>
                                      <p:tavLst>
                                        <p:tav tm="0">
                                          <p:val>
                                            <p:strVal val="0-#ppt_w/2"/>
                                          </p:val>
                                        </p:tav>
                                        <p:tav tm="100000">
                                          <p:val>
                                            <p:strVal val="#ppt_x"/>
                                          </p:val>
                                        </p:tav>
                                      </p:tavLst>
                                    </p:anim>
                                    <p:anim calcmode="lin" valueType="num">
                                      <p:cBhvr additive="base">
                                        <p:cTn id="36" dur="75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24" grpId="0"/>
      <p:bldP spid="51" grpId="0"/>
      <p:bldP spid="52" grpId="0"/>
      <p:bldP spid="53" grpId="0"/>
      <p:bldP spid="54" grpId="0"/>
      <p:bldP spid="6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05</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明年工作计划</a:t>
            </a:r>
            <a:endParaRPr lang="zh-CN" altLang="en-US" dirty="0">
              <a:blipFill>
                <a:blip r:embed="rId3"/>
                <a:stretch>
                  <a:fillRect/>
                </a:stretch>
              </a:blipFill>
            </a:endParaRPr>
          </a:p>
        </p:txBody>
      </p:sp>
      <p:grpSp>
        <p:nvGrpSpPr>
          <p:cNvPr id="28" name="组合 27"/>
          <p:cNvGrpSpPr/>
          <p:nvPr/>
        </p:nvGrpSpPr>
        <p:grpSpPr>
          <a:xfrm>
            <a:off x="6533002" y="1229528"/>
            <a:ext cx="5122844" cy="4905279"/>
            <a:chOff x="6533002" y="1229528"/>
            <a:chExt cx="5122844" cy="4905279"/>
          </a:xfrm>
        </p:grpSpPr>
        <p:sp>
          <p:nvSpPr>
            <p:cNvPr id="8" name="矩形 7"/>
            <p:cNvSpPr/>
            <p:nvPr/>
          </p:nvSpPr>
          <p:spPr>
            <a:xfrm>
              <a:off x="7591209" y="3075381"/>
              <a:ext cx="3918619" cy="498598"/>
            </a:xfrm>
            <a:prstGeom prst="rect">
              <a:avLst/>
            </a:prstGeom>
          </p:spPr>
          <p:txBody>
            <a:bodyPr wrap="square">
              <a:spAutoFit/>
            </a:bodyPr>
            <a:lstStyle/>
            <a:p>
              <a:pPr>
                <a:lnSpc>
                  <a:spcPct val="120000"/>
                </a:lnSpc>
                <a:spcBef>
                  <a:spcPct val="0"/>
                </a:spcBef>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您的内容打在这里或者通过复制您的文本后，在此框中选择粘贴，并选择只保留文字。在此框中选择粘贴，保留文字。</a:t>
              </a:r>
              <a:endParaRPr lang="en-US" altLang="zh-CN" sz="11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9" name="矩形 8"/>
            <p:cNvSpPr/>
            <p:nvPr/>
          </p:nvSpPr>
          <p:spPr>
            <a:xfrm>
              <a:off x="7591209" y="2814174"/>
              <a:ext cx="902811" cy="307777"/>
            </a:xfrm>
            <a:prstGeom prst="rect">
              <a:avLst/>
            </a:prstGeom>
          </p:spPr>
          <p:txBody>
            <a:bodyPr wrap="none">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1" name="矩形 10"/>
            <p:cNvSpPr/>
            <p:nvPr/>
          </p:nvSpPr>
          <p:spPr>
            <a:xfrm>
              <a:off x="7591209" y="4355795"/>
              <a:ext cx="3890798" cy="498598"/>
            </a:xfrm>
            <a:prstGeom prst="rect">
              <a:avLst/>
            </a:prstGeom>
          </p:spPr>
          <p:txBody>
            <a:bodyPr wrap="square">
              <a:spAutoFit/>
            </a:bodyPr>
            <a:lstStyle/>
            <a:p>
              <a:pPr>
                <a:lnSpc>
                  <a:spcPct val="120000"/>
                </a:lnSpc>
                <a:spcBef>
                  <a:spcPct val="0"/>
                </a:spcBef>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您的内容打在这里或者通过复制您的文本后，在此框中选择粘贴，并选择只保留文字。在此框中选择粘贴，保留文字。</a:t>
              </a:r>
              <a:endParaRPr lang="en-US" altLang="zh-CN" sz="11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2" name="矩形 11"/>
            <p:cNvSpPr/>
            <p:nvPr/>
          </p:nvSpPr>
          <p:spPr>
            <a:xfrm>
              <a:off x="7591209" y="4094588"/>
              <a:ext cx="902811" cy="307777"/>
            </a:xfrm>
            <a:prstGeom prst="rect">
              <a:avLst/>
            </a:prstGeom>
          </p:spPr>
          <p:txBody>
            <a:bodyPr wrap="none">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4" name="矩形 13"/>
            <p:cNvSpPr/>
            <p:nvPr/>
          </p:nvSpPr>
          <p:spPr>
            <a:xfrm>
              <a:off x="7591209" y="5636209"/>
              <a:ext cx="3895186" cy="498598"/>
            </a:xfrm>
            <a:prstGeom prst="rect">
              <a:avLst/>
            </a:prstGeom>
          </p:spPr>
          <p:txBody>
            <a:bodyPr wrap="square">
              <a:spAutoFit/>
            </a:bodyPr>
            <a:lstStyle/>
            <a:p>
              <a:pPr>
                <a:lnSpc>
                  <a:spcPct val="120000"/>
                </a:lnSpc>
                <a:spcBef>
                  <a:spcPct val="0"/>
                </a:spcBef>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您的内容打在这里或者通过复制您的文本后，在此框中选择粘贴，并选择只保留文字。在此框中选择粘贴，保留文字。</a:t>
              </a:r>
              <a:endParaRPr lang="en-US" altLang="zh-CN" sz="11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5" name="矩形 14"/>
            <p:cNvSpPr/>
            <p:nvPr/>
          </p:nvSpPr>
          <p:spPr>
            <a:xfrm>
              <a:off x="7591209" y="5375002"/>
              <a:ext cx="902811" cy="307777"/>
            </a:xfrm>
            <a:prstGeom prst="rect">
              <a:avLst/>
            </a:prstGeom>
          </p:spPr>
          <p:txBody>
            <a:bodyPr wrap="none">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7" name="矩形 16"/>
            <p:cNvSpPr/>
            <p:nvPr/>
          </p:nvSpPr>
          <p:spPr>
            <a:xfrm>
              <a:off x="6533002" y="1229528"/>
              <a:ext cx="5122844" cy="1167371"/>
            </a:xfrm>
            <a:prstGeom prst="rect">
              <a:avLst/>
            </a:prstGeom>
          </p:spPr>
          <p:txBody>
            <a:bodyPr wrap="square">
              <a:spAutoFit/>
            </a:bodyPr>
            <a:lstStyle/>
            <a:p>
              <a:pPr>
                <a:lnSpc>
                  <a:spcPct val="150000"/>
                </a:lnSpc>
              </a:pPr>
              <a:r>
                <a:rPr lang="zh-CN" altLang="en-US" sz="12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您的内容打在这里或者通过复制您的文本后，在此框中选择粘贴，并选择只保留文字。在此框中选择粘贴，保留文字。您的内容打在这里或者通过复制您的文本后，在此框中选择粘贴，并选择只保留文字。在此框中选择粘贴，保留文字。</a:t>
              </a:r>
            </a:p>
          </p:txBody>
        </p:sp>
        <p:sp>
          <p:nvSpPr>
            <p:cNvPr id="18" name="矩形 17"/>
            <p:cNvSpPr/>
            <p:nvPr/>
          </p:nvSpPr>
          <p:spPr>
            <a:xfrm>
              <a:off x="6724816" y="2879928"/>
              <a:ext cx="546318" cy="54631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cs typeface="Segoe UI" panose="020B0502040204020203" pitchFamily="34" charset="0"/>
              </a:endParaRPr>
            </a:p>
          </p:txBody>
        </p:sp>
        <p:sp>
          <p:nvSpPr>
            <p:cNvPr id="19" name="矩形 18"/>
            <p:cNvSpPr/>
            <p:nvPr/>
          </p:nvSpPr>
          <p:spPr>
            <a:xfrm>
              <a:off x="6724816" y="4162257"/>
              <a:ext cx="546318" cy="54631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cs typeface="Segoe UI" panose="020B0502040204020203" pitchFamily="34" charset="0"/>
              </a:endParaRPr>
            </a:p>
          </p:txBody>
        </p:sp>
        <p:sp>
          <p:nvSpPr>
            <p:cNvPr id="20" name="矩形 19"/>
            <p:cNvSpPr/>
            <p:nvPr/>
          </p:nvSpPr>
          <p:spPr>
            <a:xfrm>
              <a:off x="6724816" y="5457856"/>
              <a:ext cx="546318" cy="54631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cs typeface="Segoe UI" panose="020B0502040204020203" pitchFamily="34" charset="0"/>
              </a:endParaRPr>
            </a:p>
          </p:txBody>
        </p:sp>
        <p:sp>
          <p:nvSpPr>
            <p:cNvPr id="21" name="矩形 20"/>
            <p:cNvSpPr/>
            <p:nvPr/>
          </p:nvSpPr>
          <p:spPr>
            <a:xfrm>
              <a:off x="6678698" y="2919109"/>
              <a:ext cx="622361" cy="461665"/>
            </a:xfrm>
            <a:prstGeom prst="rect">
              <a:avLst/>
            </a:prstGeom>
          </p:spPr>
          <p:txBody>
            <a:bodyPr wrap="square">
              <a:spAutoFit/>
            </a:bodyPr>
            <a:lstStyle/>
            <a:p>
              <a:pPr algn="ctr"/>
              <a:r>
                <a:rPr lang="en-US" altLang="zh-CN" sz="2400" dirty="0">
                  <a:solidFill>
                    <a:schemeClr val="bg1"/>
                  </a:solidFill>
                  <a:latin typeface="Segoe UI" panose="020B0502040204020203" pitchFamily="34" charset="0"/>
                  <a:ea typeface="Segoe UI" panose="020B0502040204020203" pitchFamily="34" charset="0"/>
                  <a:cs typeface="Segoe UI" panose="020B0502040204020203" pitchFamily="34" charset="0"/>
                </a:rPr>
                <a:t>01</a:t>
              </a:r>
              <a:endParaRPr lang="zh-CN" altLang="en-US" sz="2400" dirty="0">
                <a:solidFill>
                  <a:schemeClr val="bg1"/>
                </a:solidFill>
                <a:latin typeface="Segoe UI" panose="020B0502040204020203" pitchFamily="34" charset="0"/>
                <a:ea typeface="微软雅黑" panose="020B0503020204020204" pitchFamily="34" charset="-122"/>
                <a:cs typeface="Segoe UI" panose="020B0502040204020203" pitchFamily="34" charset="0"/>
              </a:endParaRPr>
            </a:p>
          </p:txBody>
        </p:sp>
        <p:sp>
          <p:nvSpPr>
            <p:cNvPr id="22" name="矩形 21"/>
            <p:cNvSpPr/>
            <p:nvPr/>
          </p:nvSpPr>
          <p:spPr>
            <a:xfrm>
              <a:off x="6671665" y="4213964"/>
              <a:ext cx="622361" cy="461665"/>
            </a:xfrm>
            <a:prstGeom prst="rect">
              <a:avLst/>
            </a:prstGeom>
          </p:spPr>
          <p:txBody>
            <a:bodyPr wrap="square">
              <a:spAutoFit/>
            </a:bodyPr>
            <a:lstStyle/>
            <a:p>
              <a:pPr algn="ctr"/>
              <a:r>
                <a:rPr lang="en-US" altLang="zh-CN" sz="2400" dirty="0">
                  <a:solidFill>
                    <a:schemeClr val="bg1"/>
                  </a:solidFill>
                  <a:latin typeface="Segoe UI" panose="020B0502040204020203" pitchFamily="34" charset="0"/>
                  <a:ea typeface="Segoe UI" panose="020B0502040204020203" pitchFamily="34" charset="0"/>
                  <a:cs typeface="Segoe UI" panose="020B0502040204020203" pitchFamily="34" charset="0"/>
                </a:rPr>
                <a:t>02</a:t>
              </a:r>
              <a:endParaRPr lang="zh-CN" altLang="en-US" sz="2400" dirty="0">
                <a:solidFill>
                  <a:schemeClr val="bg1"/>
                </a:solidFill>
                <a:latin typeface="Segoe UI" panose="020B0502040204020203" pitchFamily="34" charset="0"/>
                <a:ea typeface="微软雅黑" panose="020B0503020204020204" pitchFamily="34" charset="-122"/>
                <a:cs typeface="Segoe UI" panose="020B0502040204020203" pitchFamily="34" charset="0"/>
              </a:endParaRPr>
            </a:p>
          </p:txBody>
        </p:sp>
        <p:sp>
          <p:nvSpPr>
            <p:cNvPr id="23" name="矩形 22"/>
            <p:cNvSpPr/>
            <p:nvPr/>
          </p:nvSpPr>
          <p:spPr>
            <a:xfrm>
              <a:off x="6681953" y="5473732"/>
              <a:ext cx="622361" cy="461665"/>
            </a:xfrm>
            <a:prstGeom prst="rect">
              <a:avLst/>
            </a:prstGeom>
          </p:spPr>
          <p:txBody>
            <a:bodyPr wrap="square">
              <a:spAutoFit/>
            </a:bodyPr>
            <a:lstStyle/>
            <a:p>
              <a:pPr algn="ctr"/>
              <a:r>
                <a:rPr lang="en-US" altLang="zh-CN" sz="2400" dirty="0">
                  <a:solidFill>
                    <a:schemeClr val="bg1"/>
                  </a:solidFill>
                  <a:latin typeface="Segoe UI" panose="020B0502040204020203" pitchFamily="34" charset="0"/>
                  <a:ea typeface="Segoe UI" panose="020B0502040204020203" pitchFamily="34" charset="0"/>
                  <a:cs typeface="Segoe UI" panose="020B0502040204020203" pitchFamily="34" charset="0"/>
                </a:rPr>
                <a:t>03</a:t>
              </a:r>
              <a:endParaRPr lang="zh-CN" altLang="en-US" sz="2400" dirty="0">
                <a:solidFill>
                  <a:schemeClr val="bg1"/>
                </a:solidFill>
                <a:latin typeface="Segoe UI" panose="020B0502040204020203" pitchFamily="34" charset="0"/>
                <a:ea typeface="微软雅黑" panose="020B0503020204020204" pitchFamily="34" charset="-122"/>
                <a:cs typeface="Segoe UI" panose="020B0502040204020203" pitchFamily="34" charset="0"/>
              </a:endParaRPr>
            </a:p>
          </p:txBody>
        </p:sp>
      </p:grpSp>
      <p:grpSp>
        <p:nvGrpSpPr>
          <p:cNvPr id="2" name="组合 1"/>
          <p:cNvGrpSpPr/>
          <p:nvPr/>
        </p:nvGrpSpPr>
        <p:grpSpPr>
          <a:xfrm>
            <a:off x="996070" y="1364303"/>
            <a:ext cx="5008123" cy="4702793"/>
            <a:chOff x="996070" y="1364303"/>
            <a:chExt cx="5008123" cy="4702793"/>
          </a:xfrm>
        </p:grpSpPr>
        <p:pic>
          <p:nvPicPr>
            <p:cNvPr id="4" name="图片 3"/>
            <p:cNvPicPr>
              <a:picLocks noChangeAspect="1"/>
            </p:cNvPicPr>
            <p:nvPr/>
          </p:nvPicPr>
          <p:blipFill rotWithShape="1">
            <a:blip r:embed="rId5"/>
            <a:srcRect r="28931"/>
            <a:stretch/>
          </p:blipFill>
          <p:spPr>
            <a:xfrm>
              <a:off x="996070" y="1364303"/>
              <a:ext cx="2447733" cy="2296104"/>
            </a:xfrm>
            <a:prstGeom prst="rect">
              <a:avLst/>
            </a:prstGeom>
          </p:spPr>
        </p:pic>
        <p:pic>
          <p:nvPicPr>
            <p:cNvPr id="5" name="图片 4"/>
            <p:cNvPicPr>
              <a:picLocks noChangeAspect="1"/>
            </p:cNvPicPr>
            <p:nvPr/>
          </p:nvPicPr>
          <p:blipFill rotWithShape="1">
            <a:blip r:embed="rId6"/>
            <a:srcRect r="38742"/>
            <a:stretch/>
          </p:blipFill>
          <p:spPr>
            <a:xfrm>
              <a:off x="3556460" y="1364303"/>
              <a:ext cx="2447733" cy="2292080"/>
            </a:xfrm>
            <a:prstGeom prst="rect">
              <a:avLst/>
            </a:prstGeom>
          </p:spPr>
        </p:pic>
        <p:pic>
          <p:nvPicPr>
            <p:cNvPr id="6" name="图片 5"/>
            <p:cNvPicPr>
              <a:picLocks noChangeAspect="1"/>
            </p:cNvPicPr>
            <p:nvPr/>
          </p:nvPicPr>
          <p:blipFill rotWithShape="1">
            <a:blip r:embed="rId7"/>
            <a:srcRect l="15787" r="14779"/>
            <a:stretch/>
          </p:blipFill>
          <p:spPr>
            <a:xfrm>
              <a:off x="3556459" y="3778849"/>
              <a:ext cx="2447734" cy="2288247"/>
            </a:xfrm>
            <a:prstGeom prst="rect">
              <a:avLst/>
            </a:prstGeom>
          </p:spPr>
        </p:pic>
        <p:sp>
          <p:nvSpPr>
            <p:cNvPr id="16" name="矩形 15"/>
            <p:cNvSpPr/>
            <p:nvPr/>
          </p:nvSpPr>
          <p:spPr>
            <a:xfrm>
              <a:off x="996070" y="3778848"/>
              <a:ext cx="2447733" cy="228824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886915" y="3985532"/>
              <a:ext cx="666042" cy="640524"/>
              <a:chOff x="9791183" y="5224434"/>
              <a:chExt cx="645684" cy="620945"/>
            </a:xfrm>
            <a:solidFill>
              <a:schemeClr val="bg1"/>
            </a:solidFill>
          </p:grpSpPr>
          <p:sp>
            <p:nvSpPr>
              <p:cNvPr id="25"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7" name="矩形 26"/>
            <p:cNvSpPr/>
            <p:nvPr/>
          </p:nvSpPr>
          <p:spPr>
            <a:xfrm>
              <a:off x="1246776" y="4844271"/>
              <a:ext cx="2005298" cy="1107996"/>
            </a:xfrm>
            <a:prstGeom prst="rect">
              <a:avLst/>
            </a:prstGeom>
          </p:spPr>
          <p:txBody>
            <a:bodyPr wrap="square">
              <a:spAutoFit/>
            </a:bodyPr>
            <a:lstStyle/>
            <a:p>
              <a:pPr algn="ctr">
                <a:lnSpc>
                  <a:spcPct val="120000"/>
                </a:lnSpc>
                <a:spcBef>
                  <a:spcPct val="0"/>
                </a:spcBef>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您的内容打在这里或者通过复制您的文本后，在此框中选择粘贴，并选择只保留文字。在此框中选择粘贴，保留文字。</a:t>
              </a:r>
              <a:endParaRPr lang="en-US" altLang="zh-CN" sz="1100" dirty="0">
                <a:solidFill>
                  <a:schemeClr val="bg1"/>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7349217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anim calcmode="lin" valueType="num">
                                      <p:cBhvr>
                                        <p:cTn id="17" dur="500" fill="hold"/>
                                        <p:tgtEl>
                                          <p:spTgt spid="2"/>
                                        </p:tgtEl>
                                        <p:attrNameLst>
                                          <p:attrName>ppt_x</p:attrName>
                                        </p:attrNameLst>
                                      </p:cBhvr>
                                      <p:tavLst>
                                        <p:tav tm="0">
                                          <p:val>
                                            <p:strVal val="#ppt_x"/>
                                          </p:val>
                                        </p:tav>
                                        <p:tav tm="100000">
                                          <p:val>
                                            <p:strVal val="#ppt_x"/>
                                          </p:val>
                                        </p:tav>
                                      </p:tavLst>
                                    </p:anim>
                                    <p:anim calcmode="lin" valueType="num">
                                      <p:cBhvr>
                                        <p:cTn id="18"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351573" y="122990"/>
            <a:ext cx="1620957" cy="523220"/>
          </a:xfrm>
          <a:prstGeom prst="rect">
            <a:avLst/>
          </a:prstGeom>
        </p:spPr>
        <p:txBody>
          <a:bodyPr wrap="none">
            <a:spAutoFit/>
          </a:bodyPr>
          <a:lstStyle/>
          <a:p>
            <a:pPr algn="ctr"/>
            <a:r>
              <a:rPr lang="zh-CN" altLang="en-US" sz="2800" dirty="0">
                <a:blipFill>
                  <a:blip r:embed="rId3"/>
                  <a:stretch>
                    <a:fillRect/>
                  </a:stretch>
                </a:blipFill>
                <a:latin typeface="微软雅黑" panose="020B0503020204020204" pitchFamily="34" charset="-122"/>
                <a:ea typeface="微软雅黑" panose="020B0503020204020204" pitchFamily="34" charset="-122"/>
              </a:rPr>
              <a:t>赠送图标</a:t>
            </a:r>
          </a:p>
        </p:txBody>
      </p:sp>
      <p:sp>
        <p:nvSpPr>
          <p:cNvPr id="40" name="Freeform 20"/>
          <p:cNvSpPr>
            <a:spLocks noEditPoints="1"/>
          </p:cNvSpPr>
          <p:nvPr/>
        </p:nvSpPr>
        <p:spPr bwMode="auto">
          <a:xfrm>
            <a:off x="9912625" y="2116394"/>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95 w 384"/>
              <a:gd name="T11" fmla="*/ 89 h 384"/>
              <a:gd name="T12" fmla="*/ 295 w 384"/>
              <a:gd name="T13" fmla="*/ 89 h 384"/>
              <a:gd name="T14" fmla="*/ 295 w 384"/>
              <a:gd name="T15" fmla="*/ 89 h 384"/>
              <a:gd name="T16" fmla="*/ 46 w 384"/>
              <a:gd name="T17" fmla="*/ 192 h 384"/>
              <a:gd name="T18" fmla="*/ 192 w 384"/>
              <a:gd name="T19" fmla="*/ 46 h 384"/>
              <a:gd name="T20" fmla="*/ 284 w 384"/>
              <a:gd name="T21" fmla="*/ 79 h 384"/>
              <a:gd name="T22" fmla="*/ 79 w 384"/>
              <a:gd name="T23" fmla="*/ 284 h 384"/>
              <a:gd name="T24" fmla="*/ 46 w 384"/>
              <a:gd name="T25" fmla="*/ 192 h 384"/>
              <a:gd name="T26" fmla="*/ 88 w 384"/>
              <a:gd name="T27" fmla="*/ 295 h 384"/>
              <a:gd name="T28" fmla="*/ 88 w 384"/>
              <a:gd name="T29" fmla="*/ 295 h 384"/>
              <a:gd name="T30" fmla="*/ 88 w 384"/>
              <a:gd name="T31" fmla="*/ 295 h 384"/>
              <a:gd name="T32" fmla="*/ 192 w 384"/>
              <a:gd name="T33" fmla="*/ 338 h 384"/>
              <a:gd name="T34" fmla="*/ 99 w 384"/>
              <a:gd name="T35" fmla="*/ 305 h 384"/>
              <a:gd name="T36" fmla="*/ 305 w 384"/>
              <a:gd name="T37" fmla="*/ 99 h 384"/>
              <a:gd name="T38" fmla="*/ 338 w 384"/>
              <a:gd name="T39" fmla="*/ 192 h 384"/>
              <a:gd name="T40" fmla="*/ 192 w 384"/>
              <a:gd name="T41" fmla="*/ 33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95" y="89"/>
                </a:moveTo>
                <a:cubicBezTo>
                  <a:pt x="295" y="89"/>
                  <a:pt x="295" y="89"/>
                  <a:pt x="295" y="89"/>
                </a:cubicBezTo>
                <a:cubicBezTo>
                  <a:pt x="295" y="89"/>
                  <a:pt x="295" y="89"/>
                  <a:pt x="295" y="89"/>
                </a:cubicBezTo>
                <a:close/>
                <a:moveTo>
                  <a:pt x="46" y="192"/>
                </a:moveTo>
                <a:cubicBezTo>
                  <a:pt x="46" y="111"/>
                  <a:pt x="111" y="46"/>
                  <a:pt x="192" y="46"/>
                </a:cubicBezTo>
                <a:cubicBezTo>
                  <a:pt x="227" y="46"/>
                  <a:pt x="259" y="58"/>
                  <a:pt x="284" y="79"/>
                </a:cubicBezTo>
                <a:cubicBezTo>
                  <a:pt x="79" y="284"/>
                  <a:pt x="79" y="284"/>
                  <a:pt x="79" y="284"/>
                </a:cubicBezTo>
                <a:cubicBezTo>
                  <a:pt x="58" y="259"/>
                  <a:pt x="46" y="227"/>
                  <a:pt x="46" y="192"/>
                </a:cubicBezTo>
                <a:close/>
                <a:moveTo>
                  <a:pt x="88" y="295"/>
                </a:moveTo>
                <a:cubicBezTo>
                  <a:pt x="88" y="295"/>
                  <a:pt x="88" y="295"/>
                  <a:pt x="88" y="295"/>
                </a:cubicBezTo>
                <a:cubicBezTo>
                  <a:pt x="88" y="295"/>
                  <a:pt x="88" y="295"/>
                  <a:pt x="88" y="295"/>
                </a:cubicBezTo>
                <a:close/>
                <a:moveTo>
                  <a:pt x="192" y="338"/>
                </a:moveTo>
                <a:cubicBezTo>
                  <a:pt x="157" y="338"/>
                  <a:pt x="125" y="326"/>
                  <a:pt x="99" y="305"/>
                </a:cubicBezTo>
                <a:cubicBezTo>
                  <a:pt x="305" y="99"/>
                  <a:pt x="305" y="99"/>
                  <a:pt x="305" y="99"/>
                </a:cubicBezTo>
                <a:cubicBezTo>
                  <a:pt x="325" y="125"/>
                  <a:pt x="338" y="157"/>
                  <a:pt x="338" y="192"/>
                </a:cubicBezTo>
                <a:cubicBezTo>
                  <a:pt x="338" y="273"/>
                  <a:pt x="272" y="338"/>
                  <a:pt x="192" y="338"/>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41" name="Freeform 25"/>
          <p:cNvSpPr>
            <a:spLocks noEditPoints="1"/>
          </p:cNvSpPr>
          <p:nvPr/>
        </p:nvSpPr>
        <p:spPr bwMode="auto">
          <a:xfrm>
            <a:off x="8252670" y="2131664"/>
            <a:ext cx="21380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02 w 336"/>
              <a:gd name="T11" fmla="*/ 168 h 336"/>
              <a:gd name="T12" fmla="*/ 264 w 336"/>
              <a:gd name="T13" fmla="*/ 229 h 336"/>
              <a:gd name="T14" fmla="*/ 229 w 336"/>
              <a:gd name="T15" fmla="*/ 264 h 336"/>
              <a:gd name="T16" fmla="*/ 168 w 336"/>
              <a:gd name="T17" fmla="*/ 202 h 336"/>
              <a:gd name="T18" fmla="*/ 107 w 336"/>
              <a:gd name="T19" fmla="*/ 264 h 336"/>
              <a:gd name="T20" fmla="*/ 72 w 336"/>
              <a:gd name="T21" fmla="*/ 229 h 336"/>
              <a:gd name="T22" fmla="*/ 133 w 336"/>
              <a:gd name="T23" fmla="*/ 168 h 336"/>
              <a:gd name="T24" fmla="*/ 72 w 336"/>
              <a:gd name="T25" fmla="*/ 107 h 336"/>
              <a:gd name="T26" fmla="*/ 107 w 336"/>
              <a:gd name="T27" fmla="*/ 72 h 336"/>
              <a:gd name="T28" fmla="*/ 168 w 336"/>
              <a:gd name="T29" fmla="*/ 133 h 336"/>
              <a:gd name="T30" fmla="*/ 229 w 336"/>
              <a:gd name="T31" fmla="*/ 72 h 336"/>
              <a:gd name="T32" fmla="*/ 264 w 336"/>
              <a:gd name="T33" fmla="*/ 107 h 336"/>
              <a:gd name="T34" fmla="*/ 202 w 336"/>
              <a:gd name="T35"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02" y="168"/>
                </a:moveTo>
                <a:cubicBezTo>
                  <a:pt x="264" y="229"/>
                  <a:pt x="264" y="229"/>
                  <a:pt x="264" y="229"/>
                </a:cubicBezTo>
                <a:cubicBezTo>
                  <a:pt x="229" y="264"/>
                  <a:pt x="229" y="264"/>
                  <a:pt x="229" y="264"/>
                </a:cubicBezTo>
                <a:cubicBezTo>
                  <a:pt x="168" y="202"/>
                  <a:pt x="168" y="202"/>
                  <a:pt x="168" y="202"/>
                </a:cubicBezTo>
                <a:cubicBezTo>
                  <a:pt x="107" y="264"/>
                  <a:pt x="107" y="264"/>
                  <a:pt x="107" y="264"/>
                </a:cubicBezTo>
                <a:cubicBezTo>
                  <a:pt x="72" y="229"/>
                  <a:pt x="72" y="229"/>
                  <a:pt x="72" y="229"/>
                </a:cubicBezTo>
                <a:cubicBezTo>
                  <a:pt x="133" y="168"/>
                  <a:pt x="133" y="168"/>
                  <a:pt x="133" y="168"/>
                </a:cubicBezTo>
                <a:cubicBezTo>
                  <a:pt x="72" y="107"/>
                  <a:pt x="72" y="107"/>
                  <a:pt x="72" y="107"/>
                </a:cubicBezTo>
                <a:cubicBezTo>
                  <a:pt x="107" y="72"/>
                  <a:pt x="107" y="72"/>
                  <a:pt x="107" y="72"/>
                </a:cubicBezTo>
                <a:cubicBezTo>
                  <a:pt x="168" y="133"/>
                  <a:pt x="168" y="133"/>
                  <a:pt x="168" y="133"/>
                </a:cubicBezTo>
                <a:cubicBezTo>
                  <a:pt x="229" y="72"/>
                  <a:pt x="229" y="72"/>
                  <a:pt x="229" y="72"/>
                </a:cubicBezTo>
                <a:cubicBezTo>
                  <a:pt x="264" y="107"/>
                  <a:pt x="264" y="107"/>
                  <a:pt x="264" y="107"/>
                </a:cubicBezTo>
                <a:lnTo>
                  <a:pt x="202" y="168"/>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42" name="Freeform 26"/>
          <p:cNvSpPr>
            <a:spLocks noEditPoints="1"/>
          </p:cNvSpPr>
          <p:nvPr/>
        </p:nvSpPr>
        <p:spPr bwMode="auto">
          <a:xfrm>
            <a:off x="10357292" y="2122937"/>
            <a:ext cx="146174" cy="229079"/>
          </a:xfrm>
          <a:custGeom>
            <a:avLst/>
            <a:gdLst>
              <a:gd name="T0" fmla="*/ 198 w 232"/>
              <a:gd name="T1" fmla="*/ 25 h 361"/>
              <a:gd name="T2" fmla="*/ 112 w 232"/>
              <a:gd name="T3" fmla="*/ 0 h 361"/>
              <a:gd name="T4" fmla="*/ 45 w 232"/>
              <a:gd name="T5" fmla="*/ 17 h 361"/>
              <a:gd name="T6" fmla="*/ 0 w 232"/>
              <a:gd name="T7" fmla="*/ 110 h 361"/>
              <a:gd name="T8" fmla="*/ 66 w 232"/>
              <a:gd name="T9" fmla="*/ 110 h 361"/>
              <a:gd name="T10" fmla="*/ 77 w 232"/>
              <a:gd name="T11" fmla="*/ 73 h 361"/>
              <a:gd name="T12" fmla="*/ 115 w 232"/>
              <a:gd name="T13" fmla="*/ 55 h 361"/>
              <a:gd name="T14" fmla="*/ 152 w 232"/>
              <a:gd name="T15" fmla="*/ 70 h 361"/>
              <a:gd name="T16" fmla="*/ 162 w 232"/>
              <a:gd name="T17" fmla="*/ 101 h 361"/>
              <a:gd name="T18" fmla="*/ 151 w 232"/>
              <a:gd name="T19" fmla="*/ 129 h 361"/>
              <a:gd name="T20" fmla="*/ 137 w 232"/>
              <a:gd name="T21" fmla="*/ 142 h 361"/>
              <a:gd name="T22" fmla="*/ 86 w 232"/>
              <a:gd name="T23" fmla="*/ 184 h 361"/>
              <a:gd name="T24" fmla="*/ 75 w 232"/>
              <a:gd name="T25" fmla="*/ 234 h 361"/>
              <a:gd name="T26" fmla="*/ 81 w 232"/>
              <a:gd name="T27" fmla="*/ 239 h 361"/>
              <a:gd name="T28" fmla="*/ 133 w 232"/>
              <a:gd name="T29" fmla="*/ 239 h 361"/>
              <a:gd name="T30" fmla="*/ 139 w 232"/>
              <a:gd name="T31" fmla="*/ 233 h 361"/>
              <a:gd name="T32" fmla="*/ 142 w 232"/>
              <a:gd name="T33" fmla="*/ 216 h 361"/>
              <a:gd name="T34" fmla="*/ 161 w 232"/>
              <a:gd name="T35" fmla="*/ 192 h 361"/>
              <a:gd name="T36" fmla="*/ 180 w 232"/>
              <a:gd name="T37" fmla="*/ 179 h 361"/>
              <a:gd name="T38" fmla="*/ 215 w 232"/>
              <a:gd name="T39" fmla="*/ 148 h 361"/>
              <a:gd name="T40" fmla="*/ 232 w 232"/>
              <a:gd name="T41" fmla="*/ 98 h 361"/>
              <a:gd name="T42" fmla="*/ 198 w 232"/>
              <a:gd name="T43" fmla="*/ 25 h 361"/>
              <a:gd name="T44" fmla="*/ 111 w 232"/>
              <a:gd name="T45" fmla="*/ 278 h 361"/>
              <a:gd name="T46" fmla="*/ 68 w 232"/>
              <a:gd name="T47" fmla="*/ 318 h 361"/>
              <a:gd name="T48" fmla="*/ 108 w 232"/>
              <a:gd name="T49" fmla="*/ 360 h 361"/>
              <a:gd name="T50" fmla="*/ 151 w 232"/>
              <a:gd name="T51" fmla="*/ 321 h 361"/>
              <a:gd name="T52" fmla="*/ 111 w 232"/>
              <a:gd name="T53" fmla="*/ 27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2" h="361">
                <a:moveTo>
                  <a:pt x="198" y="25"/>
                </a:moveTo>
                <a:cubicBezTo>
                  <a:pt x="175" y="8"/>
                  <a:pt x="146" y="0"/>
                  <a:pt x="112" y="0"/>
                </a:cubicBezTo>
                <a:cubicBezTo>
                  <a:pt x="85" y="0"/>
                  <a:pt x="63" y="6"/>
                  <a:pt x="45" y="17"/>
                </a:cubicBezTo>
                <a:cubicBezTo>
                  <a:pt x="17" y="35"/>
                  <a:pt x="2" y="66"/>
                  <a:pt x="0" y="110"/>
                </a:cubicBezTo>
                <a:cubicBezTo>
                  <a:pt x="66" y="110"/>
                  <a:pt x="66" y="110"/>
                  <a:pt x="66" y="110"/>
                </a:cubicBezTo>
                <a:cubicBezTo>
                  <a:pt x="66" y="97"/>
                  <a:pt x="70" y="85"/>
                  <a:pt x="77" y="73"/>
                </a:cubicBezTo>
                <a:cubicBezTo>
                  <a:pt x="84" y="61"/>
                  <a:pt x="97" y="55"/>
                  <a:pt x="115" y="55"/>
                </a:cubicBezTo>
                <a:cubicBezTo>
                  <a:pt x="132" y="55"/>
                  <a:pt x="145" y="60"/>
                  <a:pt x="152" y="70"/>
                </a:cubicBezTo>
                <a:cubicBezTo>
                  <a:pt x="158" y="79"/>
                  <a:pt x="162" y="90"/>
                  <a:pt x="162" y="101"/>
                </a:cubicBezTo>
                <a:cubicBezTo>
                  <a:pt x="162" y="111"/>
                  <a:pt x="157" y="121"/>
                  <a:pt x="151" y="129"/>
                </a:cubicBezTo>
                <a:cubicBezTo>
                  <a:pt x="147" y="134"/>
                  <a:pt x="143" y="138"/>
                  <a:pt x="137" y="142"/>
                </a:cubicBezTo>
                <a:cubicBezTo>
                  <a:pt x="137" y="142"/>
                  <a:pt x="102" y="165"/>
                  <a:pt x="86" y="184"/>
                </a:cubicBezTo>
                <a:cubicBezTo>
                  <a:pt x="77" y="195"/>
                  <a:pt x="76" y="211"/>
                  <a:pt x="75" y="234"/>
                </a:cubicBezTo>
                <a:cubicBezTo>
                  <a:pt x="75" y="235"/>
                  <a:pt x="76" y="239"/>
                  <a:pt x="81" y="239"/>
                </a:cubicBezTo>
                <a:cubicBezTo>
                  <a:pt x="87" y="239"/>
                  <a:pt x="128" y="239"/>
                  <a:pt x="133" y="239"/>
                </a:cubicBezTo>
                <a:cubicBezTo>
                  <a:pt x="138" y="239"/>
                  <a:pt x="139" y="235"/>
                  <a:pt x="139" y="233"/>
                </a:cubicBezTo>
                <a:cubicBezTo>
                  <a:pt x="139" y="225"/>
                  <a:pt x="140" y="221"/>
                  <a:pt x="142" y="216"/>
                </a:cubicBezTo>
                <a:cubicBezTo>
                  <a:pt x="145" y="207"/>
                  <a:pt x="153" y="199"/>
                  <a:pt x="161" y="192"/>
                </a:cubicBezTo>
                <a:cubicBezTo>
                  <a:pt x="180" y="179"/>
                  <a:pt x="180" y="179"/>
                  <a:pt x="180" y="179"/>
                </a:cubicBezTo>
                <a:cubicBezTo>
                  <a:pt x="196" y="166"/>
                  <a:pt x="209" y="156"/>
                  <a:pt x="215" y="148"/>
                </a:cubicBezTo>
                <a:cubicBezTo>
                  <a:pt x="225" y="134"/>
                  <a:pt x="232" y="117"/>
                  <a:pt x="232" y="98"/>
                </a:cubicBezTo>
                <a:cubicBezTo>
                  <a:pt x="232" y="65"/>
                  <a:pt x="220" y="41"/>
                  <a:pt x="198" y="25"/>
                </a:cubicBezTo>
                <a:close/>
                <a:moveTo>
                  <a:pt x="111" y="278"/>
                </a:moveTo>
                <a:cubicBezTo>
                  <a:pt x="88" y="278"/>
                  <a:pt x="69" y="293"/>
                  <a:pt x="68" y="318"/>
                </a:cubicBezTo>
                <a:cubicBezTo>
                  <a:pt x="68" y="343"/>
                  <a:pt x="85" y="359"/>
                  <a:pt x="108" y="360"/>
                </a:cubicBezTo>
                <a:cubicBezTo>
                  <a:pt x="132" y="361"/>
                  <a:pt x="150" y="345"/>
                  <a:pt x="151" y="321"/>
                </a:cubicBezTo>
                <a:cubicBezTo>
                  <a:pt x="152" y="296"/>
                  <a:pt x="134" y="279"/>
                  <a:pt x="111" y="278"/>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43" name="Freeform 28"/>
          <p:cNvSpPr>
            <a:spLocks/>
          </p:cNvSpPr>
          <p:nvPr/>
        </p:nvSpPr>
        <p:spPr bwMode="auto">
          <a:xfrm>
            <a:off x="9122201" y="2164390"/>
            <a:ext cx="146174" cy="146174"/>
          </a:xfrm>
          <a:custGeom>
            <a:avLst/>
            <a:gdLst>
              <a:gd name="T0" fmla="*/ 220 w 232"/>
              <a:gd name="T1" fmla="*/ 96 h 232"/>
              <a:gd name="T2" fmla="*/ 136 w 232"/>
              <a:gd name="T3" fmla="*/ 96 h 232"/>
              <a:gd name="T4" fmla="*/ 136 w 232"/>
              <a:gd name="T5" fmla="*/ 12 h 232"/>
              <a:gd name="T6" fmla="*/ 116 w 232"/>
              <a:gd name="T7" fmla="*/ 0 h 232"/>
              <a:gd name="T8" fmla="*/ 96 w 232"/>
              <a:gd name="T9" fmla="*/ 12 h 232"/>
              <a:gd name="T10" fmla="*/ 96 w 232"/>
              <a:gd name="T11" fmla="*/ 96 h 232"/>
              <a:gd name="T12" fmla="*/ 12 w 232"/>
              <a:gd name="T13" fmla="*/ 96 h 232"/>
              <a:gd name="T14" fmla="*/ 0 w 232"/>
              <a:gd name="T15" fmla="*/ 116 h 232"/>
              <a:gd name="T16" fmla="*/ 12 w 232"/>
              <a:gd name="T17" fmla="*/ 136 h 232"/>
              <a:gd name="T18" fmla="*/ 96 w 232"/>
              <a:gd name="T19" fmla="*/ 136 h 232"/>
              <a:gd name="T20" fmla="*/ 96 w 232"/>
              <a:gd name="T21" fmla="*/ 220 h 232"/>
              <a:gd name="T22" fmla="*/ 116 w 232"/>
              <a:gd name="T23" fmla="*/ 232 h 232"/>
              <a:gd name="T24" fmla="*/ 136 w 232"/>
              <a:gd name="T25" fmla="*/ 220 h 232"/>
              <a:gd name="T26" fmla="*/ 136 w 232"/>
              <a:gd name="T27" fmla="*/ 136 h 232"/>
              <a:gd name="T28" fmla="*/ 220 w 232"/>
              <a:gd name="T29" fmla="*/ 136 h 232"/>
              <a:gd name="T30" fmla="*/ 232 w 232"/>
              <a:gd name="T31" fmla="*/ 116 h 232"/>
              <a:gd name="T32" fmla="*/ 220 w 232"/>
              <a:gd name="T33" fmla="*/ 9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232">
                <a:moveTo>
                  <a:pt x="220" y="96"/>
                </a:moveTo>
                <a:cubicBezTo>
                  <a:pt x="136" y="96"/>
                  <a:pt x="136" y="96"/>
                  <a:pt x="136" y="96"/>
                </a:cubicBezTo>
                <a:cubicBezTo>
                  <a:pt x="136" y="12"/>
                  <a:pt x="136" y="12"/>
                  <a:pt x="136" y="12"/>
                </a:cubicBezTo>
                <a:cubicBezTo>
                  <a:pt x="136" y="1"/>
                  <a:pt x="127" y="0"/>
                  <a:pt x="116" y="0"/>
                </a:cubicBezTo>
                <a:cubicBezTo>
                  <a:pt x="105" y="0"/>
                  <a:pt x="96" y="1"/>
                  <a:pt x="96" y="12"/>
                </a:cubicBezTo>
                <a:cubicBezTo>
                  <a:pt x="96" y="96"/>
                  <a:pt x="96" y="96"/>
                  <a:pt x="96" y="96"/>
                </a:cubicBezTo>
                <a:cubicBezTo>
                  <a:pt x="12" y="96"/>
                  <a:pt x="12" y="96"/>
                  <a:pt x="12" y="96"/>
                </a:cubicBezTo>
                <a:cubicBezTo>
                  <a:pt x="1" y="96"/>
                  <a:pt x="0" y="105"/>
                  <a:pt x="0" y="116"/>
                </a:cubicBezTo>
                <a:cubicBezTo>
                  <a:pt x="0" y="127"/>
                  <a:pt x="1" y="136"/>
                  <a:pt x="12" y="136"/>
                </a:cubicBezTo>
                <a:cubicBezTo>
                  <a:pt x="96" y="136"/>
                  <a:pt x="96" y="136"/>
                  <a:pt x="96" y="136"/>
                </a:cubicBezTo>
                <a:cubicBezTo>
                  <a:pt x="96" y="220"/>
                  <a:pt x="96" y="220"/>
                  <a:pt x="96" y="220"/>
                </a:cubicBezTo>
                <a:cubicBezTo>
                  <a:pt x="96" y="231"/>
                  <a:pt x="105" y="232"/>
                  <a:pt x="116" y="232"/>
                </a:cubicBezTo>
                <a:cubicBezTo>
                  <a:pt x="127" y="232"/>
                  <a:pt x="136" y="231"/>
                  <a:pt x="136" y="220"/>
                </a:cubicBezTo>
                <a:cubicBezTo>
                  <a:pt x="136" y="136"/>
                  <a:pt x="136" y="136"/>
                  <a:pt x="136" y="136"/>
                </a:cubicBezTo>
                <a:cubicBezTo>
                  <a:pt x="220" y="136"/>
                  <a:pt x="220" y="136"/>
                  <a:pt x="220" y="136"/>
                </a:cubicBezTo>
                <a:cubicBezTo>
                  <a:pt x="231" y="136"/>
                  <a:pt x="232" y="127"/>
                  <a:pt x="232" y="116"/>
                </a:cubicBezTo>
                <a:cubicBezTo>
                  <a:pt x="232" y="105"/>
                  <a:pt x="231" y="96"/>
                  <a:pt x="220" y="9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44" name="Freeform 29"/>
          <p:cNvSpPr>
            <a:spLocks/>
          </p:cNvSpPr>
          <p:nvPr/>
        </p:nvSpPr>
        <p:spPr bwMode="auto">
          <a:xfrm>
            <a:off x="8703892" y="2225478"/>
            <a:ext cx="146174" cy="23999"/>
          </a:xfrm>
          <a:custGeom>
            <a:avLst/>
            <a:gdLst>
              <a:gd name="T0" fmla="*/ 220 w 232"/>
              <a:gd name="T1" fmla="*/ 0 h 40"/>
              <a:gd name="T2" fmla="*/ 12 w 232"/>
              <a:gd name="T3" fmla="*/ 0 h 40"/>
              <a:gd name="T4" fmla="*/ 0 w 232"/>
              <a:gd name="T5" fmla="*/ 20 h 40"/>
              <a:gd name="T6" fmla="*/ 12 w 232"/>
              <a:gd name="T7" fmla="*/ 40 h 40"/>
              <a:gd name="T8" fmla="*/ 220 w 232"/>
              <a:gd name="T9" fmla="*/ 40 h 40"/>
              <a:gd name="T10" fmla="*/ 232 w 232"/>
              <a:gd name="T11" fmla="*/ 20 h 40"/>
              <a:gd name="T12" fmla="*/ 220 w 232"/>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32" h="40">
                <a:moveTo>
                  <a:pt x="220" y="0"/>
                </a:moveTo>
                <a:cubicBezTo>
                  <a:pt x="12" y="0"/>
                  <a:pt x="12" y="0"/>
                  <a:pt x="12" y="0"/>
                </a:cubicBezTo>
                <a:cubicBezTo>
                  <a:pt x="1" y="0"/>
                  <a:pt x="0" y="9"/>
                  <a:pt x="0" y="20"/>
                </a:cubicBezTo>
                <a:cubicBezTo>
                  <a:pt x="0" y="31"/>
                  <a:pt x="1" y="40"/>
                  <a:pt x="12" y="40"/>
                </a:cubicBezTo>
                <a:cubicBezTo>
                  <a:pt x="220" y="40"/>
                  <a:pt x="220" y="40"/>
                  <a:pt x="220" y="40"/>
                </a:cubicBezTo>
                <a:cubicBezTo>
                  <a:pt x="231" y="40"/>
                  <a:pt x="232" y="31"/>
                  <a:pt x="232" y="20"/>
                </a:cubicBezTo>
                <a:cubicBezTo>
                  <a:pt x="232" y="9"/>
                  <a:pt x="231" y="0"/>
                  <a:pt x="220" y="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45" name="Freeform 54"/>
          <p:cNvSpPr>
            <a:spLocks noEditPoints="1"/>
          </p:cNvSpPr>
          <p:nvPr/>
        </p:nvSpPr>
        <p:spPr bwMode="auto">
          <a:xfrm>
            <a:off x="10353317" y="1702441"/>
            <a:ext cx="191989" cy="191989"/>
          </a:xfrm>
          <a:custGeom>
            <a:avLst/>
            <a:gdLst>
              <a:gd name="T0" fmla="*/ 0 w 304"/>
              <a:gd name="T1" fmla="*/ 0 h 304"/>
              <a:gd name="T2" fmla="*/ 0 w 304"/>
              <a:gd name="T3" fmla="*/ 47 h 304"/>
              <a:gd name="T4" fmla="*/ 256 w 304"/>
              <a:gd name="T5" fmla="*/ 304 h 304"/>
              <a:gd name="T6" fmla="*/ 304 w 304"/>
              <a:gd name="T7" fmla="*/ 304 h 304"/>
              <a:gd name="T8" fmla="*/ 0 w 304"/>
              <a:gd name="T9" fmla="*/ 0 h 304"/>
              <a:gd name="T10" fmla="*/ 0 w 304"/>
              <a:gd name="T11" fmla="*/ 95 h 304"/>
              <a:gd name="T12" fmla="*/ 0 w 304"/>
              <a:gd name="T13" fmla="*/ 142 h 304"/>
              <a:gd name="T14" fmla="*/ 162 w 304"/>
              <a:gd name="T15" fmla="*/ 304 h 304"/>
              <a:gd name="T16" fmla="*/ 209 w 304"/>
              <a:gd name="T17" fmla="*/ 304 h 304"/>
              <a:gd name="T18" fmla="*/ 0 w 304"/>
              <a:gd name="T19" fmla="*/ 95 h 304"/>
              <a:gd name="T20" fmla="*/ 45 w 304"/>
              <a:gd name="T21" fmla="*/ 213 h 304"/>
              <a:gd name="T22" fmla="*/ 0 w 304"/>
              <a:gd name="T23" fmla="*/ 258 h 304"/>
              <a:gd name="T24" fmla="*/ 45 w 304"/>
              <a:gd name="T25" fmla="*/ 304 h 304"/>
              <a:gd name="T26" fmla="*/ 91 w 304"/>
              <a:gd name="T27" fmla="*/ 258 h 304"/>
              <a:gd name="T28" fmla="*/ 45 w 304"/>
              <a:gd name="T29" fmla="*/ 213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304">
                <a:moveTo>
                  <a:pt x="0" y="0"/>
                </a:moveTo>
                <a:cubicBezTo>
                  <a:pt x="0" y="47"/>
                  <a:pt x="0" y="47"/>
                  <a:pt x="0" y="47"/>
                </a:cubicBezTo>
                <a:cubicBezTo>
                  <a:pt x="141" y="47"/>
                  <a:pt x="256" y="162"/>
                  <a:pt x="256" y="304"/>
                </a:cubicBezTo>
                <a:cubicBezTo>
                  <a:pt x="304" y="304"/>
                  <a:pt x="304" y="304"/>
                  <a:pt x="304" y="304"/>
                </a:cubicBezTo>
                <a:cubicBezTo>
                  <a:pt x="304" y="136"/>
                  <a:pt x="168" y="0"/>
                  <a:pt x="0" y="0"/>
                </a:cubicBezTo>
                <a:close/>
                <a:moveTo>
                  <a:pt x="0" y="95"/>
                </a:moveTo>
                <a:cubicBezTo>
                  <a:pt x="0" y="142"/>
                  <a:pt x="0" y="142"/>
                  <a:pt x="0" y="142"/>
                </a:cubicBezTo>
                <a:cubicBezTo>
                  <a:pt x="89" y="142"/>
                  <a:pt x="162" y="214"/>
                  <a:pt x="162" y="304"/>
                </a:cubicBezTo>
                <a:cubicBezTo>
                  <a:pt x="209" y="304"/>
                  <a:pt x="209" y="304"/>
                  <a:pt x="209" y="304"/>
                </a:cubicBezTo>
                <a:cubicBezTo>
                  <a:pt x="209" y="188"/>
                  <a:pt x="115" y="95"/>
                  <a:pt x="0" y="95"/>
                </a:cubicBezTo>
                <a:close/>
                <a:moveTo>
                  <a:pt x="45" y="213"/>
                </a:moveTo>
                <a:cubicBezTo>
                  <a:pt x="20" y="213"/>
                  <a:pt x="0" y="233"/>
                  <a:pt x="0" y="258"/>
                </a:cubicBezTo>
                <a:cubicBezTo>
                  <a:pt x="0" y="284"/>
                  <a:pt x="20" y="304"/>
                  <a:pt x="45" y="304"/>
                </a:cubicBezTo>
                <a:cubicBezTo>
                  <a:pt x="70" y="304"/>
                  <a:pt x="91" y="284"/>
                  <a:pt x="91" y="258"/>
                </a:cubicBezTo>
                <a:cubicBezTo>
                  <a:pt x="91" y="233"/>
                  <a:pt x="70" y="213"/>
                  <a:pt x="45" y="213"/>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46" name="Freeform 61"/>
          <p:cNvSpPr>
            <a:spLocks/>
          </p:cNvSpPr>
          <p:nvPr/>
        </p:nvSpPr>
        <p:spPr bwMode="auto">
          <a:xfrm>
            <a:off x="8235497" y="2567167"/>
            <a:ext cx="224714" cy="224714"/>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47" name="Freeform 62"/>
          <p:cNvSpPr>
            <a:spLocks noEditPoints="1"/>
          </p:cNvSpPr>
          <p:nvPr/>
        </p:nvSpPr>
        <p:spPr bwMode="auto">
          <a:xfrm>
            <a:off x="9903986" y="2608239"/>
            <a:ext cx="237806" cy="146174"/>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48" name="Freeform 65"/>
          <p:cNvSpPr>
            <a:spLocks noEditPoints="1"/>
          </p:cNvSpPr>
          <p:nvPr/>
        </p:nvSpPr>
        <p:spPr bwMode="auto">
          <a:xfrm>
            <a:off x="9478943" y="2568779"/>
            <a:ext cx="253077" cy="226896"/>
          </a:xfrm>
          <a:custGeom>
            <a:avLst/>
            <a:gdLst>
              <a:gd name="T0" fmla="*/ 170 w 400"/>
              <a:gd name="T1" fmla="*/ 0 h 360"/>
              <a:gd name="T2" fmla="*/ 152 w 400"/>
              <a:gd name="T3" fmla="*/ 0 h 360"/>
              <a:gd name="T4" fmla="*/ 144 w 400"/>
              <a:gd name="T5" fmla="*/ 8 h 360"/>
              <a:gd name="T6" fmla="*/ 144 w 400"/>
              <a:gd name="T7" fmla="*/ 84 h 360"/>
              <a:gd name="T8" fmla="*/ 73 w 400"/>
              <a:gd name="T9" fmla="*/ 84 h 360"/>
              <a:gd name="T10" fmla="*/ 62 w 400"/>
              <a:gd name="T11" fmla="*/ 86 h 360"/>
              <a:gd name="T12" fmla="*/ 51 w 400"/>
              <a:gd name="T13" fmla="*/ 91 h 360"/>
              <a:gd name="T14" fmla="*/ 4 w 400"/>
              <a:gd name="T15" fmla="*/ 123 h 360"/>
              <a:gd name="T16" fmla="*/ 0 w 400"/>
              <a:gd name="T17" fmla="*/ 130 h 360"/>
              <a:gd name="T18" fmla="*/ 4 w 400"/>
              <a:gd name="T19" fmla="*/ 137 h 360"/>
              <a:gd name="T20" fmla="*/ 51 w 400"/>
              <a:gd name="T21" fmla="*/ 169 h 360"/>
              <a:gd name="T22" fmla="*/ 62 w 400"/>
              <a:gd name="T23" fmla="*/ 174 h 360"/>
              <a:gd name="T24" fmla="*/ 73 w 400"/>
              <a:gd name="T25" fmla="*/ 176 h 360"/>
              <a:gd name="T26" fmla="*/ 144 w 400"/>
              <a:gd name="T27" fmla="*/ 176 h 360"/>
              <a:gd name="T28" fmla="*/ 144 w 400"/>
              <a:gd name="T29" fmla="*/ 352 h 360"/>
              <a:gd name="T30" fmla="*/ 152 w 400"/>
              <a:gd name="T31" fmla="*/ 360 h 360"/>
              <a:gd name="T32" fmla="*/ 170 w 400"/>
              <a:gd name="T33" fmla="*/ 360 h 360"/>
              <a:gd name="T34" fmla="*/ 178 w 400"/>
              <a:gd name="T35" fmla="*/ 352 h 360"/>
              <a:gd name="T36" fmla="*/ 178 w 400"/>
              <a:gd name="T37" fmla="*/ 8 h 360"/>
              <a:gd name="T38" fmla="*/ 170 w 400"/>
              <a:gd name="T39" fmla="*/ 0 h 360"/>
              <a:gd name="T40" fmla="*/ 396 w 400"/>
              <a:gd name="T41" fmla="*/ 83 h 360"/>
              <a:gd name="T42" fmla="*/ 348 w 400"/>
              <a:gd name="T43" fmla="*/ 51 h 360"/>
              <a:gd name="T44" fmla="*/ 338 w 400"/>
              <a:gd name="T45" fmla="*/ 46 h 360"/>
              <a:gd name="T46" fmla="*/ 326 w 400"/>
              <a:gd name="T47" fmla="*/ 44 h 360"/>
              <a:gd name="T48" fmla="*/ 190 w 400"/>
              <a:gd name="T49" fmla="*/ 44 h 360"/>
              <a:gd name="T50" fmla="*/ 206 w 400"/>
              <a:gd name="T51" fmla="*/ 136 h 360"/>
              <a:gd name="T52" fmla="*/ 326 w 400"/>
              <a:gd name="T53" fmla="*/ 136 h 360"/>
              <a:gd name="T54" fmla="*/ 338 w 400"/>
              <a:gd name="T55" fmla="*/ 134 h 360"/>
              <a:gd name="T56" fmla="*/ 348 w 400"/>
              <a:gd name="T57" fmla="*/ 129 h 360"/>
              <a:gd name="T58" fmla="*/ 396 w 400"/>
              <a:gd name="T59" fmla="*/ 97 h 360"/>
              <a:gd name="T60" fmla="*/ 400 w 400"/>
              <a:gd name="T61" fmla="*/ 90 h 360"/>
              <a:gd name="T62" fmla="*/ 396 w 400"/>
              <a:gd name="T63" fmla="*/ 8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60">
                <a:moveTo>
                  <a:pt x="170" y="0"/>
                </a:moveTo>
                <a:cubicBezTo>
                  <a:pt x="152" y="0"/>
                  <a:pt x="152" y="0"/>
                  <a:pt x="152" y="0"/>
                </a:cubicBezTo>
                <a:cubicBezTo>
                  <a:pt x="147" y="0"/>
                  <a:pt x="144" y="3"/>
                  <a:pt x="144" y="8"/>
                </a:cubicBezTo>
                <a:cubicBezTo>
                  <a:pt x="144" y="84"/>
                  <a:pt x="144" y="84"/>
                  <a:pt x="144" y="84"/>
                </a:cubicBezTo>
                <a:cubicBezTo>
                  <a:pt x="73" y="84"/>
                  <a:pt x="73" y="84"/>
                  <a:pt x="73" y="84"/>
                </a:cubicBezTo>
                <a:cubicBezTo>
                  <a:pt x="70" y="84"/>
                  <a:pt x="66" y="85"/>
                  <a:pt x="62" y="86"/>
                </a:cubicBezTo>
                <a:cubicBezTo>
                  <a:pt x="58" y="87"/>
                  <a:pt x="54" y="89"/>
                  <a:pt x="51" y="91"/>
                </a:cubicBezTo>
                <a:cubicBezTo>
                  <a:pt x="4" y="123"/>
                  <a:pt x="4" y="123"/>
                  <a:pt x="4" y="123"/>
                </a:cubicBezTo>
                <a:cubicBezTo>
                  <a:pt x="1" y="125"/>
                  <a:pt x="0" y="127"/>
                  <a:pt x="0" y="130"/>
                </a:cubicBezTo>
                <a:cubicBezTo>
                  <a:pt x="0" y="132"/>
                  <a:pt x="1" y="135"/>
                  <a:pt x="4" y="137"/>
                </a:cubicBezTo>
                <a:cubicBezTo>
                  <a:pt x="51" y="169"/>
                  <a:pt x="51" y="169"/>
                  <a:pt x="51" y="169"/>
                </a:cubicBezTo>
                <a:cubicBezTo>
                  <a:pt x="54" y="171"/>
                  <a:pt x="58" y="173"/>
                  <a:pt x="62" y="174"/>
                </a:cubicBezTo>
                <a:cubicBezTo>
                  <a:pt x="66" y="175"/>
                  <a:pt x="70" y="176"/>
                  <a:pt x="73" y="176"/>
                </a:cubicBezTo>
                <a:cubicBezTo>
                  <a:pt x="144" y="176"/>
                  <a:pt x="144" y="176"/>
                  <a:pt x="144" y="176"/>
                </a:cubicBezTo>
                <a:cubicBezTo>
                  <a:pt x="144" y="352"/>
                  <a:pt x="144" y="352"/>
                  <a:pt x="144" y="352"/>
                </a:cubicBezTo>
                <a:cubicBezTo>
                  <a:pt x="144" y="356"/>
                  <a:pt x="147" y="360"/>
                  <a:pt x="152" y="360"/>
                </a:cubicBezTo>
                <a:cubicBezTo>
                  <a:pt x="170" y="360"/>
                  <a:pt x="170" y="360"/>
                  <a:pt x="170" y="360"/>
                </a:cubicBezTo>
                <a:cubicBezTo>
                  <a:pt x="174" y="360"/>
                  <a:pt x="178" y="356"/>
                  <a:pt x="178" y="352"/>
                </a:cubicBezTo>
                <a:cubicBezTo>
                  <a:pt x="178" y="8"/>
                  <a:pt x="178" y="8"/>
                  <a:pt x="178" y="8"/>
                </a:cubicBezTo>
                <a:cubicBezTo>
                  <a:pt x="178" y="3"/>
                  <a:pt x="174" y="0"/>
                  <a:pt x="170" y="0"/>
                </a:cubicBezTo>
                <a:close/>
                <a:moveTo>
                  <a:pt x="396" y="83"/>
                </a:moveTo>
                <a:cubicBezTo>
                  <a:pt x="348" y="51"/>
                  <a:pt x="348" y="51"/>
                  <a:pt x="348" y="51"/>
                </a:cubicBezTo>
                <a:cubicBezTo>
                  <a:pt x="346" y="49"/>
                  <a:pt x="342" y="47"/>
                  <a:pt x="338" y="46"/>
                </a:cubicBezTo>
                <a:cubicBezTo>
                  <a:pt x="334" y="45"/>
                  <a:pt x="330" y="44"/>
                  <a:pt x="326" y="44"/>
                </a:cubicBezTo>
                <a:cubicBezTo>
                  <a:pt x="190" y="44"/>
                  <a:pt x="190" y="44"/>
                  <a:pt x="190" y="44"/>
                </a:cubicBezTo>
                <a:cubicBezTo>
                  <a:pt x="206" y="136"/>
                  <a:pt x="206" y="136"/>
                  <a:pt x="206" y="136"/>
                </a:cubicBezTo>
                <a:cubicBezTo>
                  <a:pt x="326" y="136"/>
                  <a:pt x="326" y="136"/>
                  <a:pt x="326" y="136"/>
                </a:cubicBezTo>
                <a:cubicBezTo>
                  <a:pt x="330" y="136"/>
                  <a:pt x="334" y="135"/>
                  <a:pt x="338" y="134"/>
                </a:cubicBezTo>
                <a:cubicBezTo>
                  <a:pt x="342" y="133"/>
                  <a:pt x="346" y="131"/>
                  <a:pt x="348" y="129"/>
                </a:cubicBezTo>
                <a:cubicBezTo>
                  <a:pt x="396" y="97"/>
                  <a:pt x="396" y="97"/>
                  <a:pt x="396" y="97"/>
                </a:cubicBezTo>
                <a:cubicBezTo>
                  <a:pt x="398" y="95"/>
                  <a:pt x="400" y="92"/>
                  <a:pt x="400" y="90"/>
                </a:cubicBezTo>
                <a:cubicBezTo>
                  <a:pt x="400" y="87"/>
                  <a:pt x="398" y="85"/>
                  <a:pt x="396" y="83"/>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49" name="Freeform 66"/>
          <p:cNvSpPr>
            <a:spLocks noEditPoints="1"/>
          </p:cNvSpPr>
          <p:nvPr/>
        </p:nvSpPr>
        <p:spPr bwMode="auto">
          <a:xfrm>
            <a:off x="9110815" y="2553127"/>
            <a:ext cx="152718" cy="261804"/>
          </a:xfrm>
          <a:custGeom>
            <a:avLst/>
            <a:gdLst>
              <a:gd name="T0" fmla="*/ 227 w 242"/>
              <a:gd name="T1" fmla="*/ 290 h 412"/>
              <a:gd name="T2" fmla="*/ 174 w 242"/>
              <a:gd name="T3" fmla="*/ 139 h 412"/>
              <a:gd name="T4" fmla="*/ 72 w 242"/>
              <a:gd name="T5" fmla="*/ 86 h 412"/>
              <a:gd name="T6" fmla="*/ 33 w 242"/>
              <a:gd name="T7" fmla="*/ 9 h 412"/>
              <a:gd name="T8" fmla="*/ 14 w 242"/>
              <a:gd name="T9" fmla="*/ 4 h 412"/>
              <a:gd name="T10" fmla="*/ 8 w 242"/>
              <a:gd name="T11" fmla="*/ 23 h 412"/>
              <a:gd name="T12" fmla="*/ 47 w 242"/>
              <a:gd name="T13" fmla="*/ 98 h 412"/>
              <a:gd name="T14" fmla="*/ 10 w 242"/>
              <a:gd name="T15" fmla="*/ 193 h 412"/>
              <a:gd name="T16" fmla="*/ 53 w 242"/>
              <a:gd name="T17" fmla="*/ 347 h 412"/>
              <a:gd name="T18" fmla="*/ 165 w 242"/>
              <a:gd name="T19" fmla="*/ 397 h 412"/>
              <a:gd name="T20" fmla="*/ 227 w 242"/>
              <a:gd name="T21" fmla="*/ 290 h 412"/>
              <a:gd name="T22" fmla="*/ 97 w 242"/>
              <a:gd name="T23" fmla="*/ 180 h 412"/>
              <a:gd name="T24" fmla="*/ 62 w 242"/>
              <a:gd name="T25" fmla="*/ 162 h 412"/>
              <a:gd name="T26" fmla="*/ 80 w 242"/>
              <a:gd name="T27" fmla="*/ 126 h 412"/>
              <a:gd name="T28" fmla="*/ 115 w 242"/>
              <a:gd name="T29" fmla="*/ 145 h 412"/>
              <a:gd name="T30" fmla="*/ 97 w 242"/>
              <a:gd name="T31" fmla="*/ 18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2" h="412">
                <a:moveTo>
                  <a:pt x="227" y="290"/>
                </a:moveTo>
                <a:cubicBezTo>
                  <a:pt x="174" y="139"/>
                  <a:pt x="174" y="139"/>
                  <a:pt x="174" y="139"/>
                </a:cubicBezTo>
                <a:cubicBezTo>
                  <a:pt x="160" y="98"/>
                  <a:pt x="115" y="75"/>
                  <a:pt x="72" y="86"/>
                </a:cubicBezTo>
                <a:cubicBezTo>
                  <a:pt x="33" y="9"/>
                  <a:pt x="33" y="9"/>
                  <a:pt x="33" y="9"/>
                </a:cubicBezTo>
                <a:cubicBezTo>
                  <a:pt x="29" y="3"/>
                  <a:pt x="21" y="0"/>
                  <a:pt x="14" y="4"/>
                </a:cubicBezTo>
                <a:cubicBezTo>
                  <a:pt x="7" y="7"/>
                  <a:pt x="5" y="16"/>
                  <a:pt x="8" y="23"/>
                </a:cubicBezTo>
                <a:cubicBezTo>
                  <a:pt x="47" y="98"/>
                  <a:pt x="47" y="98"/>
                  <a:pt x="47" y="98"/>
                </a:cubicBezTo>
                <a:cubicBezTo>
                  <a:pt x="16" y="118"/>
                  <a:pt x="0" y="157"/>
                  <a:pt x="10" y="193"/>
                </a:cubicBezTo>
                <a:cubicBezTo>
                  <a:pt x="53" y="347"/>
                  <a:pt x="53" y="347"/>
                  <a:pt x="53" y="347"/>
                </a:cubicBezTo>
                <a:cubicBezTo>
                  <a:pt x="65" y="390"/>
                  <a:pt x="115" y="412"/>
                  <a:pt x="165" y="397"/>
                </a:cubicBezTo>
                <a:cubicBezTo>
                  <a:pt x="214" y="380"/>
                  <a:pt x="242" y="332"/>
                  <a:pt x="227" y="290"/>
                </a:cubicBezTo>
                <a:close/>
                <a:moveTo>
                  <a:pt x="97" y="180"/>
                </a:moveTo>
                <a:cubicBezTo>
                  <a:pt x="82" y="185"/>
                  <a:pt x="67" y="177"/>
                  <a:pt x="62" y="162"/>
                </a:cubicBezTo>
                <a:cubicBezTo>
                  <a:pt x="57" y="147"/>
                  <a:pt x="65" y="131"/>
                  <a:pt x="80" y="126"/>
                </a:cubicBezTo>
                <a:cubicBezTo>
                  <a:pt x="94" y="121"/>
                  <a:pt x="110" y="130"/>
                  <a:pt x="115" y="145"/>
                </a:cubicBezTo>
                <a:cubicBezTo>
                  <a:pt x="119" y="160"/>
                  <a:pt x="111" y="176"/>
                  <a:pt x="97" y="18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50" name="Freeform 94"/>
          <p:cNvSpPr>
            <a:spLocks noEditPoints="1"/>
          </p:cNvSpPr>
          <p:nvPr/>
        </p:nvSpPr>
        <p:spPr bwMode="auto">
          <a:xfrm>
            <a:off x="8694877" y="2558059"/>
            <a:ext cx="146174" cy="246533"/>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51" name="Freeform 145"/>
          <p:cNvSpPr>
            <a:spLocks noEditPoints="1"/>
          </p:cNvSpPr>
          <p:nvPr/>
        </p:nvSpPr>
        <p:spPr bwMode="auto">
          <a:xfrm>
            <a:off x="10322484" y="2586422"/>
            <a:ext cx="235624" cy="189808"/>
          </a:xfrm>
          <a:custGeom>
            <a:avLst/>
            <a:gdLst>
              <a:gd name="T0" fmla="*/ 360 w 371"/>
              <a:gd name="T1" fmla="*/ 3 h 299"/>
              <a:gd name="T2" fmla="*/ 7 w 371"/>
              <a:gd name="T3" fmla="*/ 127 h 299"/>
              <a:gd name="T4" fmla="*/ 6 w 371"/>
              <a:gd name="T5" fmla="*/ 137 h 299"/>
              <a:gd name="T6" fmla="*/ 82 w 371"/>
              <a:gd name="T7" fmla="*/ 167 h 299"/>
              <a:gd name="T8" fmla="*/ 82 w 371"/>
              <a:gd name="T9" fmla="*/ 167 h 299"/>
              <a:gd name="T10" fmla="*/ 127 w 371"/>
              <a:gd name="T11" fmla="*/ 185 h 299"/>
              <a:gd name="T12" fmla="*/ 347 w 371"/>
              <a:gd name="T13" fmla="*/ 24 h 299"/>
              <a:gd name="T14" fmla="*/ 351 w 371"/>
              <a:gd name="T15" fmla="*/ 28 h 299"/>
              <a:gd name="T16" fmla="*/ 194 w 371"/>
              <a:gd name="T17" fmla="*/ 198 h 299"/>
              <a:gd name="T18" fmla="*/ 194 w 371"/>
              <a:gd name="T19" fmla="*/ 198 h 299"/>
              <a:gd name="T20" fmla="*/ 185 w 371"/>
              <a:gd name="T21" fmla="*/ 208 h 299"/>
              <a:gd name="T22" fmla="*/ 197 w 371"/>
              <a:gd name="T23" fmla="*/ 215 h 299"/>
              <a:gd name="T24" fmla="*/ 197 w 371"/>
              <a:gd name="T25" fmla="*/ 215 h 299"/>
              <a:gd name="T26" fmla="*/ 296 w 371"/>
              <a:gd name="T27" fmla="*/ 268 h 299"/>
              <a:gd name="T28" fmla="*/ 311 w 371"/>
              <a:gd name="T29" fmla="*/ 262 h 299"/>
              <a:gd name="T30" fmla="*/ 369 w 371"/>
              <a:gd name="T31" fmla="*/ 11 h 299"/>
              <a:gd name="T32" fmla="*/ 360 w 371"/>
              <a:gd name="T33" fmla="*/ 3 h 299"/>
              <a:gd name="T34" fmla="*/ 127 w 371"/>
              <a:gd name="T35" fmla="*/ 293 h 299"/>
              <a:gd name="T36" fmla="*/ 133 w 371"/>
              <a:gd name="T37" fmla="*/ 296 h 299"/>
              <a:gd name="T38" fmla="*/ 190 w 371"/>
              <a:gd name="T39" fmla="*/ 245 h 299"/>
              <a:gd name="T40" fmla="*/ 127 w 371"/>
              <a:gd name="T41" fmla="*/ 212 h 299"/>
              <a:gd name="T42" fmla="*/ 127 w 371"/>
              <a:gd name="T43" fmla="*/ 29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1" h="299">
                <a:moveTo>
                  <a:pt x="360" y="3"/>
                </a:moveTo>
                <a:cubicBezTo>
                  <a:pt x="353" y="5"/>
                  <a:pt x="13" y="125"/>
                  <a:pt x="7" y="127"/>
                </a:cubicBezTo>
                <a:cubicBezTo>
                  <a:pt x="1" y="129"/>
                  <a:pt x="0" y="134"/>
                  <a:pt x="6" y="137"/>
                </a:cubicBezTo>
                <a:cubicBezTo>
                  <a:pt x="14" y="140"/>
                  <a:pt x="82" y="167"/>
                  <a:pt x="82" y="167"/>
                </a:cubicBezTo>
                <a:cubicBezTo>
                  <a:pt x="82" y="167"/>
                  <a:pt x="82" y="167"/>
                  <a:pt x="82" y="167"/>
                </a:cubicBezTo>
                <a:cubicBezTo>
                  <a:pt x="127" y="185"/>
                  <a:pt x="127" y="185"/>
                  <a:pt x="127" y="185"/>
                </a:cubicBezTo>
                <a:cubicBezTo>
                  <a:pt x="127" y="185"/>
                  <a:pt x="344" y="26"/>
                  <a:pt x="347" y="24"/>
                </a:cubicBezTo>
                <a:cubicBezTo>
                  <a:pt x="350" y="22"/>
                  <a:pt x="353" y="26"/>
                  <a:pt x="351" y="28"/>
                </a:cubicBezTo>
                <a:cubicBezTo>
                  <a:pt x="349" y="30"/>
                  <a:pt x="194" y="198"/>
                  <a:pt x="194" y="198"/>
                </a:cubicBezTo>
                <a:cubicBezTo>
                  <a:pt x="194" y="198"/>
                  <a:pt x="194" y="198"/>
                  <a:pt x="194" y="198"/>
                </a:cubicBezTo>
                <a:cubicBezTo>
                  <a:pt x="185" y="208"/>
                  <a:pt x="185" y="208"/>
                  <a:pt x="185" y="208"/>
                </a:cubicBezTo>
                <a:cubicBezTo>
                  <a:pt x="197" y="215"/>
                  <a:pt x="197" y="215"/>
                  <a:pt x="197" y="215"/>
                </a:cubicBezTo>
                <a:cubicBezTo>
                  <a:pt x="197" y="215"/>
                  <a:pt x="197" y="215"/>
                  <a:pt x="197" y="215"/>
                </a:cubicBezTo>
                <a:cubicBezTo>
                  <a:pt x="197" y="215"/>
                  <a:pt x="290" y="265"/>
                  <a:pt x="296" y="268"/>
                </a:cubicBezTo>
                <a:cubicBezTo>
                  <a:pt x="302" y="272"/>
                  <a:pt x="310" y="269"/>
                  <a:pt x="311" y="262"/>
                </a:cubicBezTo>
                <a:cubicBezTo>
                  <a:pt x="313" y="253"/>
                  <a:pt x="368" y="16"/>
                  <a:pt x="369" y="11"/>
                </a:cubicBezTo>
                <a:cubicBezTo>
                  <a:pt x="371" y="4"/>
                  <a:pt x="367" y="0"/>
                  <a:pt x="360" y="3"/>
                </a:cubicBezTo>
                <a:close/>
                <a:moveTo>
                  <a:pt x="127" y="293"/>
                </a:moveTo>
                <a:cubicBezTo>
                  <a:pt x="127" y="298"/>
                  <a:pt x="130" y="299"/>
                  <a:pt x="133" y="296"/>
                </a:cubicBezTo>
                <a:cubicBezTo>
                  <a:pt x="138" y="291"/>
                  <a:pt x="190" y="245"/>
                  <a:pt x="190" y="245"/>
                </a:cubicBezTo>
                <a:cubicBezTo>
                  <a:pt x="127" y="212"/>
                  <a:pt x="127" y="212"/>
                  <a:pt x="127" y="212"/>
                </a:cubicBezTo>
                <a:lnTo>
                  <a:pt x="127" y="293"/>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52" name="Freeform 30"/>
          <p:cNvSpPr>
            <a:spLocks noEditPoints="1"/>
          </p:cNvSpPr>
          <p:nvPr/>
        </p:nvSpPr>
        <p:spPr bwMode="auto">
          <a:xfrm>
            <a:off x="4849862" y="1703856"/>
            <a:ext cx="253077" cy="255259"/>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53" name="Freeform 31"/>
          <p:cNvSpPr>
            <a:spLocks noEditPoints="1"/>
          </p:cNvSpPr>
          <p:nvPr/>
        </p:nvSpPr>
        <p:spPr bwMode="auto">
          <a:xfrm>
            <a:off x="4846255" y="2177085"/>
            <a:ext cx="253077" cy="141812"/>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54" name="Freeform 32"/>
          <p:cNvSpPr>
            <a:spLocks noEditPoints="1"/>
          </p:cNvSpPr>
          <p:nvPr/>
        </p:nvSpPr>
        <p:spPr bwMode="auto">
          <a:xfrm>
            <a:off x="4438666" y="2131270"/>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55" name="Freeform 33"/>
          <p:cNvSpPr>
            <a:spLocks noEditPoints="1"/>
          </p:cNvSpPr>
          <p:nvPr/>
        </p:nvSpPr>
        <p:spPr bwMode="auto">
          <a:xfrm>
            <a:off x="3608595" y="2141990"/>
            <a:ext cx="220352" cy="213807"/>
          </a:xfrm>
          <a:custGeom>
            <a:avLst/>
            <a:gdLst>
              <a:gd name="T0" fmla="*/ 336 w 347"/>
              <a:gd name="T1" fmla="*/ 41 h 336"/>
              <a:gd name="T2" fmla="*/ 292 w 347"/>
              <a:gd name="T3" fmla="*/ 7 h 336"/>
              <a:gd name="T4" fmla="*/ 270 w 347"/>
              <a:gd name="T5" fmla="*/ 0 h 336"/>
              <a:gd name="T6" fmla="*/ 78 w 347"/>
              <a:gd name="T7" fmla="*/ 0 h 336"/>
              <a:gd name="T8" fmla="*/ 55 w 347"/>
              <a:gd name="T9" fmla="*/ 7 h 336"/>
              <a:gd name="T10" fmla="*/ 11 w 347"/>
              <a:gd name="T11" fmla="*/ 41 h 336"/>
              <a:gd name="T12" fmla="*/ 2 w 347"/>
              <a:gd name="T13" fmla="*/ 65 h 336"/>
              <a:gd name="T14" fmla="*/ 41 w 347"/>
              <a:gd name="T15" fmla="*/ 325 h 336"/>
              <a:gd name="T16" fmla="*/ 57 w 347"/>
              <a:gd name="T17" fmla="*/ 336 h 336"/>
              <a:gd name="T18" fmla="*/ 291 w 347"/>
              <a:gd name="T19" fmla="*/ 336 h 336"/>
              <a:gd name="T20" fmla="*/ 307 w 347"/>
              <a:gd name="T21" fmla="*/ 325 h 336"/>
              <a:gd name="T22" fmla="*/ 345 w 347"/>
              <a:gd name="T23" fmla="*/ 65 h 336"/>
              <a:gd name="T24" fmla="*/ 336 w 347"/>
              <a:gd name="T25" fmla="*/ 41 h 336"/>
              <a:gd name="T26" fmla="*/ 174 w 347"/>
              <a:gd name="T27" fmla="*/ 215 h 336"/>
              <a:gd name="T28" fmla="*/ 92 w 347"/>
              <a:gd name="T29" fmla="*/ 104 h 336"/>
              <a:gd name="T30" fmla="*/ 129 w 347"/>
              <a:gd name="T31" fmla="*/ 104 h 336"/>
              <a:gd name="T32" fmla="*/ 174 w 347"/>
              <a:gd name="T33" fmla="*/ 179 h 336"/>
              <a:gd name="T34" fmla="*/ 219 w 347"/>
              <a:gd name="T35" fmla="*/ 104 h 336"/>
              <a:gd name="T36" fmla="*/ 256 w 347"/>
              <a:gd name="T37" fmla="*/ 104 h 336"/>
              <a:gd name="T38" fmla="*/ 174 w 347"/>
              <a:gd name="T39" fmla="*/ 215 h 336"/>
              <a:gd name="T40" fmla="*/ 33 w 347"/>
              <a:gd name="T41" fmla="*/ 68 h 336"/>
              <a:gd name="T42" fmla="*/ 77 w 347"/>
              <a:gd name="T43" fmla="*/ 22 h 336"/>
              <a:gd name="T44" fmla="*/ 270 w 347"/>
              <a:gd name="T45" fmla="*/ 22 h 336"/>
              <a:gd name="T46" fmla="*/ 315 w 347"/>
              <a:gd name="T47" fmla="*/ 68 h 336"/>
              <a:gd name="T48" fmla="*/ 33 w 347"/>
              <a:gd name="T49" fmla="*/ 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7" h="336">
                <a:moveTo>
                  <a:pt x="336" y="41"/>
                </a:moveTo>
                <a:cubicBezTo>
                  <a:pt x="330" y="36"/>
                  <a:pt x="298" y="12"/>
                  <a:pt x="292" y="7"/>
                </a:cubicBezTo>
                <a:cubicBezTo>
                  <a:pt x="286" y="1"/>
                  <a:pt x="277" y="0"/>
                  <a:pt x="270" y="0"/>
                </a:cubicBezTo>
                <a:cubicBezTo>
                  <a:pt x="78" y="0"/>
                  <a:pt x="78" y="0"/>
                  <a:pt x="78" y="0"/>
                </a:cubicBezTo>
                <a:cubicBezTo>
                  <a:pt x="71" y="0"/>
                  <a:pt x="61" y="1"/>
                  <a:pt x="55" y="7"/>
                </a:cubicBezTo>
                <a:cubicBezTo>
                  <a:pt x="49" y="12"/>
                  <a:pt x="17" y="36"/>
                  <a:pt x="11" y="41"/>
                </a:cubicBezTo>
                <a:cubicBezTo>
                  <a:pt x="5" y="46"/>
                  <a:pt x="0" y="54"/>
                  <a:pt x="2" y="65"/>
                </a:cubicBezTo>
                <a:cubicBezTo>
                  <a:pt x="4" y="76"/>
                  <a:pt x="41" y="325"/>
                  <a:pt x="41" y="325"/>
                </a:cubicBezTo>
                <a:cubicBezTo>
                  <a:pt x="43" y="331"/>
                  <a:pt x="50" y="336"/>
                  <a:pt x="57" y="336"/>
                </a:cubicBezTo>
                <a:cubicBezTo>
                  <a:pt x="291" y="336"/>
                  <a:pt x="291" y="336"/>
                  <a:pt x="291" y="336"/>
                </a:cubicBezTo>
                <a:cubicBezTo>
                  <a:pt x="298" y="336"/>
                  <a:pt x="305" y="331"/>
                  <a:pt x="307" y="325"/>
                </a:cubicBezTo>
                <a:cubicBezTo>
                  <a:pt x="307" y="325"/>
                  <a:pt x="344" y="76"/>
                  <a:pt x="345" y="65"/>
                </a:cubicBezTo>
                <a:cubicBezTo>
                  <a:pt x="347" y="54"/>
                  <a:pt x="342" y="46"/>
                  <a:pt x="336" y="41"/>
                </a:cubicBezTo>
                <a:close/>
                <a:moveTo>
                  <a:pt x="174" y="215"/>
                </a:moveTo>
                <a:cubicBezTo>
                  <a:pt x="109" y="215"/>
                  <a:pt x="95" y="123"/>
                  <a:pt x="92" y="104"/>
                </a:cubicBezTo>
                <a:cubicBezTo>
                  <a:pt x="129" y="104"/>
                  <a:pt x="129" y="104"/>
                  <a:pt x="129" y="104"/>
                </a:cubicBezTo>
                <a:cubicBezTo>
                  <a:pt x="134" y="132"/>
                  <a:pt x="147" y="179"/>
                  <a:pt x="174" y="179"/>
                </a:cubicBezTo>
                <a:cubicBezTo>
                  <a:pt x="201" y="179"/>
                  <a:pt x="213" y="132"/>
                  <a:pt x="219" y="104"/>
                </a:cubicBezTo>
                <a:cubicBezTo>
                  <a:pt x="256" y="104"/>
                  <a:pt x="256" y="104"/>
                  <a:pt x="256" y="104"/>
                </a:cubicBezTo>
                <a:cubicBezTo>
                  <a:pt x="253" y="123"/>
                  <a:pt x="239" y="215"/>
                  <a:pt x="174" y="215"/>
                </a:cubicBezTo>
                <a:close/>
                <a:moveTo>
                  <a:pt x="33" y="68"/>
                </a:moveTo>
                <a:cubicBezTo>
                  <a:pt x="77" y="22"/>
                  <a:pt x="77" y="22"/>
                  <a:pt x="77" y="22"/>
                </a:cubicBezTo>
                <a:cubicBezTo>
                  <a:pt x="270" y="22"/>
                  <a:pt x="270" y="22"/>
                  <a:pt x="270" y="22"/>
                </a:cubicBezTo>
                <a:cubicBezTo>
                  <a:pt x="315" y="68"/>
                  <a:pt x="315" y="68"/>
                  <a:pt x="315" y="68"/>
                </a:cubicBezTo>
                <a:lnTo>
                  <a:pt x="33" y="68"/>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56" name="Freeform 35"/>
          <p:cNvSpPr>
            <a:spLocks noEditPoints="1"/>
          </p:cNvSpPr>
          <p:nvPr/>
        </p:nvSpPr>
        <p:spPr bwMode="auto">
          <a:xfrm>
            <a:off x="5264563" y="1730225"/>
            <a:ext cx="253077" cy="20071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57" name="Freeform 40"/>
          <p:cNvSpPr>
            <a:spLocks noEditPoints="1"/>
          </p:cNvSpPr>
          <p:nvPr/>
        </p:nvSpPr>
        <p:spPr bwMode="auto">
          <a:xfrm>
            <a:off x="4440847" y="1714954"/>
            <a:ext cx="229079" cy="231259"/>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58" name="Freeform 41"/>
          <p:cNvSpPr>
            <a:spLocks/>
          </p:cNvSpPr>
          <p:nvPr/>
        </p:nvSpPr>
        <p:spPr bwMode="auto">
          <a:xfrm>
            <a:off x="4011441" y="2129088"/>
            <a:ext cx="253077" cy="237806"/>
          </a:xfrm>
          <a:custGeom>
            <a:avLst/>
            <a:gdLst>
              <a:gd name="T0" fmla="*/ 107 w 400"/>
              <a:gd name="T1" fmla="*/ 376 h 376"/>
              <a:gd name="T2" fmla="*/ 147 w 400"/>
              <a:gd name="T3" fmla="*/ 376 h 376"/>
              <a:gd name="T4" fmla="*/ 237 w 400"/>
              <a:gd name="T5" fmla="*/ 216 h 376"/>
              <a:gd name="T6" fmla="*/ 340 w 400"/>
              <a:gd name="T7" fmla="*/ 216 h 376"/>
              <a:gd name="T8" fmla="*/ 400 w 400"/>
              <a:gd name="T9" fmla="*/ 188 h 376"/>
              <a:gd name="T10" fmla="*/ 340 w 400"/>
              <a:gd name="T11" fmla="*/ 160 h 376"/>
              <a:gd name="T12" fmla="*/ 237 w 400"/>
              <a:gd name="T13" fmla="*/ 160 h 376"/>
              <a:gd name="T14" fmla="*/ 147 w 400"/>
              <a:gd name="T15" fmla="*/ 0 h 376"/>
              <a:gd name="T16" fmla="*/ 107 w 400"/>
              <a:gd name="T17" fmla="*/ 0 h 376"/>
              <a:gd name="T18" fmla="*/ 157 w 400"/>
              <a:gd name="T19" fmla="*/ 160 h 376"/>
              <a:gd name="T20" fmla="*/ 85 w 400"/>
              <a:gd name="T21" fmla="*/ 160 h 376"/>
              <a:gd name="T22" fmla="*/ 40 w 400"/>
              <a:gd name="T23" fmla="*/ 120 h 376"/>
              <a:gd name="T24" fmla="*/ 0 w 400"/>
              <a:gd name="T25" fmla="*/ 120 h 376"/>
              <a:gd name="T26" fmla="*/ 32 w 400"/>
              <a:gd name="T27" fmla="*/ 188 h 376"/>
              <a:gd name="T28" fmla="*/ 0 w 400"/>
              <a:gd name="T29" fmla="*/ 256 h 376"/>
              <a:gd name="T30" fmla="*/ 40 w 400"/>
              <a:gd name="T31" fmla="*/ 256 h 376"/>
              <a:gd name="T32" fmla="*/ 85 w 400"/>
              <a:gd name="T33" fmla="*/ 216 h 376"/>
              <a:gd name="T34" fmla="*/ 157 w 400"/>
              <a:gd name="T35" fmla="*/ 216 h 376"/>
              <a:gd name="T36" fmla="*/ 107 w 400"/>
              <a:gd name="T37"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376">
                <a:moveTo>
                  <a:pt x="107" y="376"/>
                </a:moveTo>
                <a:cubicBezTo>
                  <a:pt x="147" y="376"/>
                  <a:pt x="147" y="376"/>
                  <a:pt x="147" y="376"/>
                </a:cubicBezTo>
                <a:cubicBezTo>
                  <a:pt x="237" y="216"/>
                  <a:pt x="237" y="216"/>
                  <a:pt x="237" y="216"/>
                </a:cubicBezTo>
                <a:cubicBezTo>
                  <a:pt x="340" y="216"/>
                  <a:pt x="340" y="216"/>
                  <a:pt x="340" y="216"/>
                </a:cubicBezTo>
                <a:cubicBezTo>
                  <a:pt x="340" y="216"/>
                  <a:pt x="400" y="216"/>
                  <a:pt x="400" y="188"/>
                </a:cubicBezTo>
                <a:cubicBezTo>
                  <a:pt x="400" y="160"/>
                  <a:pt x="340" y="160"/>
                  <a:pt x="340" y="160"/>
                </a:cubicBezTo>
                <a:cubicBezTo>
                  <a:pt x="237" y="160"/>
                  <a:pt x="237" y="160"/>
                  <a:pt x="237" y="160"/>
                </a:cubicBezTo>
                <a:cubicBezTo>
                  <a:pt x="147" y="0"/>
                  <a:pt x="147" y="0"/>
                  <a:pt x="147" y="0"/>
                </a:cubicBezTo>
                <a:cubicBezTo>
                  <a:pt x="107" y="0"/>
                  <a:pt x="107" y="0"/>
                  <a:pt x="107" y="0"/>
                </a:cubicBezTo>
                <a:cubicBezTo>
                  <a:pt x="157" y="160"/>
                  <a:pt x="157" y="160"/>
                  <a:pt x="157" y="160"/>
                </a:cubicBezTo>
                <a:cubicBezTo>
                  <a:pt x="85" y="160"/>
                  <a:pt x="85" y="160"/>
                  <a:pt x="85" y="160"/>
                </a:cubicBezTo>
                <a:cubicBezTo>
                  <a:pt x="40" y="120"/>
                  <a:pt x="40" y="120"/>
                  <a:pt x="40" y="120"/>
                </a:cubicBezTo>
                <a:cubicBezTo>
                  <a:pt x="0" y="120"/>
                  <a:pt x="0" y="120"/>
                  <a:pt x="0" y="120"/>
                </a:cubicBezTo>
                <a:cubicBezTo>
                  <a:pt x="32" y="188"/>
                  <a:pt x="32" y="188"/>
                  <a:pt x="32" y="188"/>
                </a:cubicBezTo>
                <a:cubicBezTo>
                  <a:pt x="0" y="256"/>
                  <a:pt x="0" y="256"/>
                  <a:pt x="0" y="256"/>
                </a:cubicBezTo>
                <a:cubicBezTo>
                  <a:pt x="40" y="256"/>
                  <a:pt x="40" y="256"/>
                  <a:pt x="40" y="256"/>
                </a:cubicBezTo>
                <a:cubicBezTo>
                  <a:pt x="85" y="216"/>
                  <a:pt x="85" y="216"/>
                  <a:pt x="85" y="216"/>
                </a:cubicBezTo>
                <a:cubicBezTo>
                  <a:pt x="157" y="216"/>
                  <a:pt x="157" y="216"/>
                  <a:pt x="157" y="216"/>
                </a:cubicBezTo>
                <a:lnTo>
                  <a:pt x="107" y="37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nvGrpSpPr>
          <p:cNvPr id="59" name="Group 26"/>
          <p:cNvGrpSpPr/>
          <p:nvPr/>
        </p:nvGrpSpPr>
        <p:grpSpPr>
          <a:xfrm>
            <a:off x="5275283" y="2133263"/>
            <a:ext cx="233441" cy="231259"/>
            <a:chOff x="5214113" y="2454763"/>
            <a:chExt cx="186849" cy="185103"/>
          </a:xfrm>
          <a:blipFill>
            <a:blip r:embed="rId4"/>
            <a:stretch>
              <a:fillRect/>
            </a:stretch>
          </a:blipFill>
        </p:grpSpPr>
        <p:sp>
          <p:nvSpPr>
            <p:cNvPr id="60" name="Freeform 42"/>
            <p:cNvSpPr>
              <a:spLocks noEditPoints="1"/>
            </p:cNvSpPr>
            <p:nvPr/>
          </p:nvSpPr>
          <p:spPr bwMode="auto">
            <a:xfrm>
              <a:off x="5214113" y="2454763"/>
              <a:ext cx="186849" cy="185103"/>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61" name="Freeform 43"/>
            <p:cNvSpPr>
              <a:spLocks/>
            </p:cNvSpPr>
            <p:nvPr/>
          </p:nvSpPr>
          <p:spPr bwMode="auto">
            <a:xfrm>
              <a:off x="5299680" y="2494926"/>
              <a:ext cx="45402" cy="89059"/>
            </a:xfrm>
            <a:custGeom>
              <a:avLst/>
              <a:gdLst>
                <a:gd name="T0" fmla="*/ 8 w 26"/>
                <a:gd name="T1" fmla="*/ 0 h 51"/>
                <a:gd name="T2" fmla="*/ 0 w 26"/>
                <a:gd name="T3" fmla="*/ 0 h 51"/>
                <a:gd name="T4" fmla="*/ 0 w 26"/>
                <a:gd name="T5" fmla="*/ 32 h 51"/>
                <a:gd name="T6" fmla="*/ 20 w 26"/>
                <a:gd name="T7" fmla="*/ 51 h 51"/>
                <a:gd name="T8" fmla="*/ 26 w 26"/>
                <a:gd name="T9" fmla="*/ 46 h 51"/>
                <a:gd name="T10" fmla="*/ 8 w 26"/>
                <a:gd name="T11" fmla="*/ 28 h 51"/>
                <a:gd name="T12" fmla="*/ 8 w 26"/>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26" h="51">
                  <a:moveTo>
                    <a:pt x="8" y="0"/>
                  </a:moveTo>
                  <a:lnTo>
                    <a:pt x="0" y="0"/>
                  </a:lnTo>
                  <a:lnTo>
                    <a:pt x="0" y="32"/>
                  </a:lnTo>
                  <a:lnTo>
                    <a:pt x="20" y="51"/>
                  </a:lnTo>
                  <a:lnTo>
                    <a:pt x="26" y="46"/>
                  </a:lnTo>
                  <a:lnTo>
                    <a:pt x="8" y="28"/>
                  </a:lnTo>
                  <a:lnTo>
                    <a:pt x="8"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sp>
        <p:nvSpPr>
          <p:cNvPr id="62" name="Freeform 76"/>
          <p:cNvSpPr>
            <a:spLocks noEditPoints="1"/>
          </p:cNvSpPr>
          <p:nvPr/>
        </p:nvSpPr>
        <p:spPr bwMode="auto">
          <a:xfrm>
            <a:off x="3612769" y="1723682"/>
            <a:ext cx="213806" cy="213807"/>
          </a:xfrm>
          <a:custGeom>
            <a:avLst/>
            <a:gdLst>
              <a:gd name="T0" fmla="*/ 303 w 336"/>
              <a:gd name="T1" fmla="*/ 168 h 336"/>
              <a:gd name="T2" fmla="*/ 336 w 336"/>
              <a:gd name="T3" fmla="*/ 119 h 336"/>
              <a:gd name="T4" fmla="*/ 322 w 336"/>
              <a:gd name="T5" fmla="*/ 86 h 336"/>
              <a:gd name="T6" fmla="*/ 268 w 336"/>
              <a:gd name="T7" fmla="*/ 68 h 336"/>
              <a:gd name="T8" fmla="*/ 254 w 336"/>
              <a:gd name="T9" fmla="*/ 14 h 336"/>
              <a:gd name="T10" fmla="*/ 221 w 336"/>
              <a:gd name="T11" fmla="*/ 0 h 336"/>
              <a:gd name="T12" fmla="*/ 168 w 336"/>
              <a:gd name="T13" fmla="*/ 32 h 336"/>
              <a:gd name="T14" fmla="*/ 115 w 336"/>
              <a:gd name="T15" fmla="*/ 0 h 336"/>
              <a:gd name="T16" fmla="*/ 81 w 336"/>
              <a:gd name="T17" fmla="*/ 14 h 336"/>
              <a:gd name="T18" fmla="*/ 68 w 336"/>
              <a:gd name="T19" fmla="*/ 68 h 336"/>
              <a:gd name="T20" fmla="*/ 14 w 336"/>
              <a:gd name="T21" fmla="*/ 86 h 336"/>
              <a:gd name="T22" fmla="*/ 0 w 336"/>
              <a:gd name="T23" fmla="*/ 119 h 336"/>
              <a:gd name="T24" fmla="*/ 32 w 336"/>
              <a:gd name="T25" fmla="*/ 168 h 336"/>
              <a:gd name="T26" fmla="*/ 0 w 336"/>
              <a:gd name="T27" fmla="*/ 221 h 336"/>
              <a:gd name="T28" fmla="*/ 14 w 336"/>
              <a:gd name="T29" fmla="*/ 254 h 336"/>
              <a:gd name="T30" fmla="*/ 68 w 336"/>
              <a:gd name="T31" fmla="*/ 268 h 336"/>
              <a:gd name="T32" fmla="*/ 81 w 336"/>
              <a:gd name="T33" fmla="*/ 322 h 336"/>
              <a:gd name="T34" fmla="*/ 115 w 336"/>
              <a:gd name="T35" fmla="*/ 336 h 336"/>
              <a:gd name="T36" fmla="*/ 168 w 336"/>
              <a:gd name="T37" fmla="*/ 304 h 336"/>
              <a:gd name="T38" fmla="*/ 221 w 336"/>
              <a:gd name="T39" fmla="*/ 336 h 336"/>
              <a:gd name="T40" fmla="*/ 254 w 336"/>
              <a:gd name="T41" fmla="*/ 322 h 336"/>
              <a:gd name="T42" fmla="*/ 268 w 336"/>
              <a:gd name="T43" fmla="*/ 268 h 336"/>
              <a:gd name="T44" fmla="*/ 322 w 336"/>
              <a:gd name="T45" fmla="*/ 250 h 336"/>
              <a:gd name="T46" fmla="*/ 336 w 336"/>
              <a:gd name="T47" fmla="*/ 217 h 336"/>
              <a:gd name="T48" fmla="*/ 303 w 336"/>
              <a:gd name="T49" fmla="*/ 168 h 336"/>
              <a:gd name="T50" fmla="*/ 168 w 336"/>
              <a:gd name="T51" fmla="*/ 241 h 336"/>
              <a:gd name="T52" fmla="*/ 95 w 336"/>
              <a:gd name="T53" fmla="*/ 168 h 336"/>
              <a:gd name="T54" fmla="*/ 168 w 336"/>
              <a:gd name="T55" fmla="*/ 95 h 336"/>
              <a:gd name="T56" fmla="*/ 241 w 336"/>
              <a:gd name="T57" fmla="*/ 168 h 336"/>
              <a:gd name="T58" fmla="*/ 168 w 336"/>
              <a:gd name="T59" fmla="*/ 24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336">
                <a:moveTo>
                  <a:pt x="303" y="168"/>
                </a:moveTo>
                <a:cubicBezTo>
                  <a:pt x="303" y="147"/>
                  <a:pt x="316" y="130"/>
                  <a:pt x="336" y="119"/>
                </a:cubicBezTo>
                <a:cubicBezTo>
                  <a:pt x="332" y="107"/>
                  <a:pt x="328" y="96"/>
                  <a:pt x="322" y="86"/>
                </a:cubicBezTo>
                <a:cubicBezTo>
                  <a:pt x="300" y="91"/>
                  <a:pt x="283" y="83"/>
                  <a:pt x="268" y="68"/>
                </a:cubicBezTo>
                <a:cubicBezTo>
                  <a:pt x="253" y="53"/>
                  <a:pt x="248" y="36"/>
                  <a:pt x="254" y="14"/>
                </a:cubicBezTo>
                <a:cubicBezTo>
                  <a:pt x="244" y="8"/>
                  <a:pt x="232" y="3"/>
                  <a:pt x="221" y="0"/>
                </a:cubicBezTo>
                <a:cubicBezTo>
                  <a:pt x="209" y="19"/>
                  <a:pt x="189" y="32"/>
                  <a:pt x="168" y="32"/>
                </a:cubicBezTo>
                <a:cubicBezTo>
                  <a:pt x="147" y="32"/>
                  <a:pt x="126" y="19"/>
                  <a:pt x="115" y="0"/>
                </a:cubicBezTo>
                <a:cubicBezTo>
                  <a:pt x="103" y="3"/>
                  <a:pt x="92" y="8"/>
                  <a:pt x="81" y="14"/>
                </a:cubicBezTo>
                <a:cubicBezTo>
                  <a:pt x="87" y="36"/>
                  <a:pt x="83" y="53"/>
                  <a:pt x="68" y="68"/>
                </a:cubicBezTo>
                <a:cubicBezTo>
                  <a:pt x="53" y="83"/>
                  <a:pt x="35" y="91"/>
                  <a:pt x="14" y="86"/>
                </a:cubicBezTo>
                <a:cubicBezTo>
                  <a:pt x="8" y="96"/>
                  <a:pt x="3" y="107"/>
                  <a:pt x="0" y="119"/>
                </a:cubicBezTo>
                <a:cubicBezTo>
                  <a:pt x="19" y="130"/>
                  <a:pt x="32" y="147"/>
                  <a:pt x="32" y="168"/>
                </a:cubicBezTo>
                <a:cubicBezTo>
                  <a:pt x="32" y="189"/>
                  <a:pt x="19" y="209"/>
                  <a:pt x="0" y="221"/>
                </a:cubicBezTo>
                <a:cubicBezTo>
                  <a:pt x="3" y="232"/>
                  <a:pt x="8" y="244"/>
                  <a:pt x="14" y="254"/>
                </a:cubicBezTo>
                <a:cubicBezTo>
                  <a:pt x="35" y="248"/>
                  <a:pt x="53" y="253"/>
                  <a:pt x="68" y="268"/>
                </a:cubicBezTo>
                <a:cubicBezTo>
                  <a:pt x="83" y="283"/>
                  <a:pt x="87" y="300"/>
                  <a:pt x="81" y="322"/>
                </a:cubicBezTo>
                <a:cubicBezTo>
                  <a:pt x="92" y="328"/>
                  <a:pt x="103" y="332"/>
                  <a:pt x="115" y="336"/>
                </a:cubicBezTo>
                <a:cubicBezTo>
                  <a:pt x="126" y="316"/>
                  <a:pt x="147" y="304"/>
                  <a:pt x="168" y="304"/>
                </a:cubicBezTo>
                <a:cubicBezTo>
                  <a:pt x="189" y="304"/>
                  <a:pt x="209" y="316"/>
                  <a:pt x="221" y="336"/>
                </a:cubicBezTo>
                <a:cubicBezTo>
                  <a:pt x="232" y="332"/>
                  <a:pt x="244" y="328"/>
                  <a:pt x="254" y="322"/>
                </a:cubicBezTo>
                <a:cubicBezTo>
                  <a:pt x="248" y="300"/>
                  <a:pt x="253" y="283"/>
                  <a:pt x="268" y="268"/>
                </a:cubicBezTo>
                <a:cubicBezTo>
                  <a:pt x="283" y="253"/>
                  <a:pt x="300" y="244"/>
                  <a:pt x="322" y="250"/>
                </a:cubicBezTo>
                <a:cubicBezTo>
                  <a:pt x="328" y="240"/>
                  <a:pt x="332" y="228"/>
                  <a:pt x="336" y="217"/>
                </a:cubicBezTo>
                <a:cubicBezTo>
                  <a:pt x="316" y="205"/>
                  <a:pt x="303" y="189"/>
                  <a:pt x="303" y="168"/>
                </a:cubicBezTo>
                <a:close/>
                <a:moveTo>
                  <a:pt x="168" y="241"/>
                </a:moveTo>
                <a:cubicBezTo>
                  <a:pt x="127" y="241"/>
                  <a:pt x="95" y="208"/>
                  <a:pt x="95" y="168"/>
                </a:cubicBezTo>
                <a:cubicBezTo>
                  <a:pt x="95" y="128"/>
                  <a:pt x="127" y="95"/>
                  <a:pt x="168" y="95"/>
                </a:cubicBezTo>
                <a:cubicBezTo>
                  <a:pt x="208" y="95"/>
                  <a:pt x="241" y="128"/>
                  <a:pt x="241" y="168"/>
                </a:cubicBezTo>
                <a:cubicBezTo>
                  <a:pt x="241" y="208"/>
                  <a:pt x="208" y="241"/>
                  <a:pt x="168" y="241"/>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63" name="Freeform 78"/>
          <p:cNvSpPr>
            <a:spLocks/>
          </p:cNvSpPr>
          <p:nvPr/>
        </p:nvSpPr>
        <p:spPr bwMode="auto">
          <a:xfrm>
            <a:off x="3187726" y="1669697"/>
            <a:ext cx="229079" cy="274894"/>
          </a:xfrm>
          <a:custGeom>
            <a:avLst/>
            <a:gdLst>
              <a:gd name="T0" fmla="*/ 349 w 363"/>
              <a:gd name="T1" fmla="*/ 154 h 434"/>
              <a:gd name="T2" fmla="*/ 37 w 363"/>
              <a:gd name="T3" fmla="*/ 129 h 434"/>
              <a:gd name="T4" fmla="*/ 0 w 363"/>
              <a:gd name="T5" fmla="*/ 143 h 434"/>
              <a:gd name="T6" fmla="*/ 73 w 363"/>
              <a:gd name="T7" fmla="*/ 431 h 434"/>
              <a:gd name="T8" fmla="*/ 113 w 363"/>
              <a:gd name="T9" fmla="*/ 431 h 434"/>
              <a:gd name="T10" fmla="*/ 78 w 363"/>
              <a:gd name="T11" fmla="*/ 290 h 434"/>
              <a:gd name="T12" fmla="*/ 358 w 363"/>
              <a:gd name="T13" fmla="*/ 163 h 434"/>
              <a:gd name="T14" fmla="*/ 349 w 363"/>
              <a:gd name="T15" fmla="*/ 154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3" h="434">
                <a:moveTo>
                  <a:pt x="349" y="154"/>
                </a:moveTo>
                <a:cubicBezTo>
                  <a:pt x="121" y="246"/>
                  <a:pt x="214" y="0"/>
                  <a:pt x="37" y="129"/>
                </a:cubicBezTo>
                <a:cubicBezTo>
                  <a:pt x="0" y="143"/>
                  <a:pt x="0" y="143"/>
                  <a:pt x="0" y="143"/>
                </a:cubicBezTo>
                <a:cubicBezTo>
                  <a:pt x="73" y="431"/>
                  <a:pt x="73" y="431"/>
                  <a:pt x="73" y="431"/>
                </a:cubicBezTo>
                <a:cubicBezTo>
                  <a:pt x="113" y="431"/>
                  <a:pt x="113" y="431"/>
                  <a:pt x="113" y="431"/>
                </a:cubicBezTo>
                <a:cubicBezTo>
                  <a:pt x="78" y="290"/>
                  <a:pt x="78" y="290"/>
                  <a:pt x="78" y="290"/>
                </a:cubicBezTo>
                <a:cubicBezTo>
                  <a:pt x="235" y="157"/>
                  <a:pt x="172" y="434"/>
                  <a:pt x="358" y="163"/>
                </a:cubicBezTo>
                <a:cubicBezTo>
                  <a:pt x="363" y="156"/>
                  <a:pt x="357" y="152"/>
                  <a:pt x="349" y="154"/>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64" name="Freeform 137"/>
          <p:cNvSpPr>
            <a:spLocks noEditPoints="1"/>
          </p:cNvSpPr>
          <p:nvPr/>
        </p:nvSpPr>
        <p:spPr bwMode="auto">
          <a:xfrm>
            <a:off x="4011441" y="1717135"/>
            <a:ext cx="253077" cy="226896"/>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65" name="Freeform 147"/>
          <p:cNvSpPr>
            <a:spLocks noEditPoints="1"/>
          </p:cNvSpPr>
          <p:nvPr/>
        </p:nvSpPr>
        <p:spPr bwMode="auto">
          <a:xfrm>
            <a:off x="3201005" y="2135443"/>
            <a:ext cx="200716" cy="226896"/>
          </a:xfrm>
          <a:custGeom>
            <a:avLst/>
            <a:gdLst>
              <a:gd name="T0" fmla="*/ 280 w 320"/>
              <a:gd name="T1" fmla="*/ 0 h 360"/>
              <a:gd name="T2" fmla="*/ 40 w 320"/>
              <a:gd name="T3" fmla="*/ 0 h 360"/>
              <a:gd name="T4" fmla="*/ 0 w 320"/>
              <a:gd name="T5" fmla="*/ 40 h 360"/>
              <a:gd name="T6" fmla="*/ 0 w 320"/>
              <a:gd name="T7" fmla="*/ 320 h 360"/>
              <a:gd name="T8" fmla="*/ 40 w 320"/>
              <a:gd name="T9" fmla="*/ 360 h 360"/>
              <a:gd name="T10" fmla="*/ 280 w 320"/>
              <a:gd name="T11" fmla="*/ 360 h 360"/>
              <a:gd name="T12" fmla="*/ 320 w 320"/>
              <a:gd name="T13" fmla="*/ 320 h 360"/>
              <a:gd name="T14" fmla="*/ 320 w 320"/>
              <a:gd name="T15" fmla="*/ 40 h 360"/>
              <a:gd name="T16" fmla="*/ 280 w 320"/>
              <a:gd name="T17" fmla="*/ 0 h 360"/>
              <a:gd name="T18" fmla="*/ 280 w 320"/>
              <a:gd name="T19" fmla="*/ 320 h 360"/>
              <a:gd name="T20" fmla="*/ 40 w 320"/>
              <a:gd name="T21" fmla="*/ 320 h 360"/>
              <a:gd name="T22" fmla="*/ 40 w 320"/>
              <a:gd name="T23" fmla="*/ 40 h 360"/>
              <a:gd name="T24" fmla="*/ 280 w 320"/>
              <a:gd name="T25" fmla="*/ 40 h 360"/>
              <a:gd name="T26" fmla="*/ 280 w 320"/>
              <a:gd name="T27" fmla="*/ 320 h 360"/>
              <a:gd name="T28" fmla="*/ 180 w 320"/>
              <a:gd name="T29" fmla="*/ 220 h 360"/>
              <a:gd name="T30" fmla="*/ 80 w 320"/>
              <a:gd name="T31" fmla="*/ 220 h 360"/>
              <a:gd name="T32" fmla="*/ 80 w 320"/>
              <a:gd name="T33" fmla="*/ 240 h 360"/>
              <a:gd name="T34" fmla="*/ 180 w 320"/>
              <a:gd name="T35" fmla="*/ 240 h 360"/>
              <a:gd name="T36" fmla="*/ 180 w 320"/>
              <a:gd name="T37" fmla="*/ 220 h 360"/>
              <a:gd name="T38" fmla="*/ 240 w 320"/>
              <a:gd name="T39" fmla="*/ 140 h 360"/>
              <a:gd name="T40" fmla="*/ 160 w 320"/>
              <a:gd name="T41" fmla="*/ 140 h 360"/>
              <a:gd name="T42" fmla="*/ 160 w 320"/>
              <a:gd name="T43" fmla="*/ 160 h 360"/>
              <a:gd name="T44" fmla="*/ 240 w 320"/>
              <a:gd name="T45" fmla="*/ 160 h 360"/>
              <a:gd name="T46" fmla="*/ 240 w 320"/>
              <a:gd name="T47" fmla="*/ 140 h 360"/>
              <a:gd name="T48" fmla="*/ 160 w 320"/>
              <a:gd name="T49" fmla="*/ 120 h 360"/>
              <a:gd name="T50" fmla="*/ 240 w 320"/>
              <a:gd name="T51" fmla="*/ 120 h 360"/>
              <a:gd name="T52" fmla="*/ 240 w 320"/>
              <a:gd name="T53" fmla="*/ 80 h 360"/>
              <a:gd name="T54" fmla="*/ 160 w 320"/>
              <a:gd name="T55" fmla="*/ 80 h 360"/>
              <a:gd name="T56" fmla="*/ 160 w 320"/>
              <a:gd name="T57" fmla="*/ 120 h 360"/>
              <a:gd name="T58" fmla="*/ 140 w 320"/>
              <a:gd name="T59" fmla="*/ 80 h 360"/>
              <a:gd name="T60" fmla="*/ 80 w 320"/>
              <a:gd name="T61" fmla="*/ 80 h 360"/>
              <a:gd name="T62" fmla="*/ 80 w 320"/>
              <a:gd name="T63" fmla="*/ 160 h 360"/>
              <a:gd name="T64" fmla="*/ 140 w 320"/>
              <a:gd name="T65" fmla="*/ 160 h 360"/>
              <a:gd name="T66" fmla="*/ 140 w 320"/>
              <a:gd name="T67" fmla="*/ 80 h 360"/>
              <a:gd name="T68" fmla="*/ 120 w 320"/>
              <a:gd name="T69" fmla="*/ 180 h 360"/>
              <a:gd name="T70" fmla="*/ 80 w 320"/>
              <a:gd name="T71" fmla="*/ 180 h 360"/>
              <a:gd name="T72" fmla="*/ 80 w 320"/>
              <a:gd name="T73" fmla="*/ 200 h 360"/>
              <a:gd name="T74" fmla="*/ 120 w 320"/>
              <a:gd name="T75" fmla="*/ 200 h 360"/>
              <a:gd name="T76" fmla="*/ 120 w 320"/>
              <a:gd name="T77" fmla="*/ 180 h 360"/>
              <a:gd name="T78" fmla="*/ 140 w 320"/>
              <a:gd name="T79" fmla="*/ 200 h 360"/>
              <a:gd name="T80" fmla="*/ 240 w 320"/>
              <a:gd name="T81" fmla="*/ 200 h 360"/>
              <a:gd name="T82" fmla="*/ 240 w 320"/>
              <a:gd name="T83" fmla="*/ 180 h 360"/>
              <a:gd name="T84" fmla="*/ 140 w 320"/>
              <a:gd name="T85" fmla="*/ 180 h 360"/>
              <a:gd name="T86" fmla="*/ 140 w 320"/>
              <a:gd name="T87" fmla="*/ 200 h 360"/>
              <a:gd name="T88" fmla="*/ 240 w 320"/>
              <a:gd name="T89" fmla="*/ 260 h 360"/>
              <a:gd name="T90" fmla="*/ 80 w 320"/>
              <a:gd name="T91" fmla="*/ 260 h 360"/>
              <a:gd name="T92" fmla="*/ 80 w 320"/>
              <a:gd name="T93" fmla="*/ 280 h 360"/>
              <a:gd name="T94" fmla="*/ 240 w 320"/>
              <a:gd name="T95" fmla="*/ 280 h 360"/>
              <a:gd name="T96" fmla="*/ 240 w 320"/>
              <a:gd name="T97" fmla="*/ 260 h 360"/>
              <a:gd name="T98" fmla="*/ 200 w 320"/>
              <a:gd name="T99" fmla="*/ 240 h 360"/>
              <a:gd name="T100" fmla="*/ 240 w 320"/>
              <a:gd name="T101" fmla="*/ 240 h 360"/>
              <a:gd name="T102" fmla="*/ 240 w 320"/>
              <a:gd name="T103" fmla="*/ 220 h 360"/>
              <a:gd name="T104" fmla="*/ 200 w 320"/>
              <a:gd name="T105" fmla="*/ 220 h 360"/>
              <a:gd name="T106" fmla="*/ 200 w 320"/>
              <a:gd name="T107"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0" h="360">
                <a:moveTo>
                  <a:pt x="280" y="0"/>
                </a:moveTo>
                <a:cubicBezTo>
                  <a:pt x="40" y="0"/>
                  <a:pt x="40" y="0"/>
                  <a:pt x="40" y="0"/>
                </a:cubicBezTo>
                <a:cubicBezTo>
                  <a:pt x="18" y="0"/>
                  <a:pt x="0" y="18"/>
                  <a:pt x="0" y="40"/>
                </a:cubicBezTo>
                <a:cubicBezTo>
                  <a:pt x="0" y="320"/>
                  <a:pt x="0" y="320"/>
                  <a:pt x="0" y="320"/>
                </a:cubicBezTo>
                <a:cubicBezTo>
                  <a:pt x="0" y="342"/>
                  <a:pt x="18" y="360"/>
                  <a:pt x="40" y="360"/>
                </a:cubicBezTo>
                <a:cubicBezTo>
                  <a:pt x="280" y="360"/>
                  <a:pt x="280" y="360"/>
                  <a:pt x="280" y="360"/>
                </a:cubicBezTo>
                <a:cubicBezTo>
                  <a:pt x="302" y="360"/>
                  <a:pt x="320" y="342"/>
                  <a:pt x="320" y="320"/>
                </a:cubicBezTo>
                <a:cubicBezTo>
                  <a:pt x="320" y="40"/>
                  <a:pt x="320" y="40"/>
                  <a:pt x="320" y="40"/>
                </a:cubicBezTo>
                <a:cubicBezTo>
                  <a:pt x="320" y="18"/>
                  <a:pt x="302" y="0"/>
                  <a:pt x="280" y="0"/>
                </a:cubicBezTo>
                <a:close/>
                <a:moveTo>
                  <a:pt x="280" y="320"/>
                </a:moveTo>
                <a:cubicBezTo>
                  <a:pt x="40" y="320"/>
                  <a:pt x="40" y="320"/>
                  <a:pt x="40" y="320"/>
                </a:cubicBezTo>
                <a:cubicBezTo>
                  <a:pt x="40" y="40"/>
                  <a:pt x="40" y="40"/>
                  <a:pt x="40" y="40"/>
                </a:cubicBezTo>
                <a:cubicBezTo>
                  <a:pt x="280" y="40"/>
                  <a:pt x="280" y="40"/>
                  <a:pt x="280" y="40"/>
                </a:cubicBezTo>
                <a:lnTo>
                  <a:pt x="280" y="320"/>
                </a:lnTo>
                <a:close/>
                <a:moveTo>
                  <a:pt x="180" y="220"/>
                </a:moveTo>
                <a:cubicBezTo>
                  <a:pt x="80" y="220"/>
                  <a:pt x="80" y="220"/>
                  <a:pt x="80" y="220"/>
                </a:cubicBezTo>
                <a:cubicBezTo>
                  <a:pt x="80" y="240"/>
                  <a:pt x="80" y="240"/>
                  <a:pt x="80" y="240"/>
                </a:cubicBezTo>
                <a:cubicBezTo>
                  <a:pt x="180" y="240"/>
                  <a:pt x="180" y="240"/>
                  <a:pt x="180" y="240"/>
                </a:cubicBezTo>
                <a:lnTo>
                  <a:pt x="180" y="220"/>
                </a:lnTo>
                <a:close/>
                <a:moveTo>
                  <a:pt x="240" y="140"/>
                </a:moveTo>
                <a:cubicBezTo>
                  <a:pt x="160" y="140"/>
                  <a:pt x="160" y="140"/>
                  <a:pt x="160" y="140"/>
                </a:cubicBezTo>
                <a:cubicBezTo>
                  <a:pt x="160" y="160"/>
                  <a:pt x="160" y="160"/>
                  <a:pt x="160" y="160"/>
                </a:cubicBezTo>
                <a:cubicBezTo>
                  <a:pt x="240" y="160"/>
                  <a:pt x="240" y="160"/>
                  <a:pt x="240" y="160"/>
                </a:cubicBezTo>
                <a:lnTo>
                  <a:pt x="240" y="140"/>
                </a:lnTo>
                <a:close/>
                <a:moveTo>
                  <a:pt x="160" y="120"/>
                </a:moveTo>
                <a:cubicBezTo>
                  <a:pt x="240" y="120"/>
                  <a:pt x="240" y="120"/>
                  <a:pt x="240" y="120"/>
                </a:cubicBezTo>
                <a:cubicBezTo>
                  <a:pt x="240" y="80"/>
                  <a:pt x="240" y="80"/>
                  <a:pt x="240" y="80"/>
                </a:cubicBezTo>
                <a:cubicBezTo>
                  <a:pt x="160" y="80"/>
                  <a:pt x="160" y="80"/>
                  <a:pt x="160" y="80"/>
                </a:cubicBezTo>
                <a:lnTo>
                  <a:pt x="160" y="120"/>
                </a:lnTo>
                <a:close/>
                <a:moveTo>
                  <a:pt x="140" y="80"/>
                </a:moveTo>
                <a:cubicBezTo>
                  <a:pt x="80" y="80"/>
                  <a:pt x="80" y="80"/>
                  <a:pt x="80" y="80"/>
                </a:cubicBezTo>
                <a:cubicBezTo>
                  <a:pt x="80" y="160"/>
                  <a:pt x="80" y="160"/>
                  <a:pt x="80" y="160"/>
                </a:cubicBezTo>
                <a:cubicBezTo>
                  <a:pt x="140" y="160"/>
                  <a:pt x="140" y="160"/>
                  <a:pt x="140" y="160"/>
                </a:cubicBezTo>
                <a:lnTo>
                  <a:pt x="140" y="80"/>
                </a:lnTo>
                <a:close/>
                <a:moveTo>
                  <a:pt x="120" y="180"/>
                </a:moveTo>
                <a:cubicBezTo>
                  <a:pt x="80" y="180"/>
                  <a:pt x="80" y="180"/>
                  <a:pt x="80" y="180"/>
                </a:cubicBezTo>
                <a:cubicBezTo>
                  <a:pt x="80" y="200"/>
                  <a:pt x="80" y="200"/>
                  <a:pt x="80" y="200"/>
                </a:cubicBezTo>
                <a:cubicBezTo>
                  <a:pt x="120" y="200"/>
                  <a:pt x="120" y="200"/>
                  <a:pt x="120" y="200"/>
                </a:cubicBezTo>
                <a:lnTo>
                  <a:pt x="120" y="180"/>
                </a:lnTo>
                <a:close/>
                <a:moveTo>
                  <a:pt x="140" y="200"/>
                </a:moveTo>
                <a:cubicBezTo>
                  <a:pt x="240" y="200"/>
                  <a:pt x="240" y="200"/>
                  <a:pt x="240" y="200"/>
                </a:cubicBezTo>
                <a:cubicBezTo>
                  <a:pt x="240" y="180"/>
                  <a:pt x="240" y="180"/>
                  <a:pt x="240" y="180"/>
                </a:cubicBezTo>
                <a:cubicBezTo>
                  <a:pt x="140" y="180"/>
                  <a:pt x="140" y="180"/>
                  <a:pt x="140" y="180"/>
                </a:cubicBezTo>
                <a:lnTo>
                  <a:pt x="140" y="200"/>
                </a:lnTo>
                <a:close/>
                <a:moveTo>
                  <a:pt x="240" y="260"/>
                </a:moveTo>
                <a:cubicBezTo>
                  <a:pt x="80" y="260"/>
                  <a:pt x="80" y="260"/>
                  <a:pt x="80" y="260"/>
                </a:cubicBezTo>
                <a:cubicBezTo>
                  <a:pt x="80" y="280"/>
                  <a:pt x="80" y="280"/>
                  <a:pt x="80" y="280"/>
                </a:cubicBezTo>
                <a:cubicBezTo>
                  <a:pt x="240" y="280"/>
                  <a:pt x="240" y="280"/>
                  <a:pt x="240" y="280"/>
                </a:cubicBezTo>
                <a:lnTo>
                  <a:pt x="240" y="260"/>
                </a:lnTo>
                <a:close/>
                <a:moveTo>
                  <a:pt x="200" y="240"/>
                </a:moveTo>
                <a:cubicBezTo>
                  <a:pt x="240" y="240"/>
                  <a:pt x="240" y="240"/>
                  <a:pt x="240" y="240"/>
                </a:cubicBezTo>
                <a:cubicBezTo>
                  <a:pt x="240" y="220"/>
                  <a:pt x="240" y="220"/>
                  <a:pt x="240" y="220"/>
                </a:cubicBezTo>
                <a:cubicBezTo>
                  <a:pt x="200" y="220"/>
                  <a:pt x="200" y="220"/>
                  <a:pt x="200" y="220"/>
                </a:cubicBezTo>
                <a:lnTo>
                  <a:pt x="200" y="24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66" name="Freeform 100"/>
          <p:cNvSpPr>
            <a:spLocks noEditPoints="1"/>
          </p:cNvSpPr>
          <p:nvPr/>
        </p:nvSpPr>
        <p:spPr bwMode="auto">
          <a:xfrm>
            <a:off x="5665487" y="2117396"/>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92 w 400"/>
              <a:gd name="T19" fmla="*/ 37 h 320"/>
              <a:gd name="T20" fmla="*/ 107 w 400"/>
              <a:gd name="T21" fmla="*/ 52 h 320"/>
              <a:gd name="T22" fmla="*/ 92 w 400"/>
              <a:gd name="T23" fmla="*/ 66 h 320"/>
              <a:gd name="T24" fmla="*/ 77 w 400"/>
              <a:gd name="T25" fmla="*/ 52 h 320"/>
              <a:gd name="T26" fmla="*/ 92 w 400"/>
              <a:gd name="T27" fmla="*/ 37 h 320"/>
              <a:gd name="T28" fmla="*/ 37 w 400"/>
              <a:gd name="T29" fmla="*/ 52 h 320"/>
              <a:gd name="T30" fmla="*/ 52 w 400"/>
              <a:gd name="T31" fmla="*/ 37 h 320"/>
              <a:gd name="T32" fmla="*/ 67 w 400"/>
              <a:gd name="T33" fmla="*/ 52 h 320"/>
              <a:gd name="T34" fmla="*/ 52 w 400"/>
              <a:gd name="T35" fmla="*/ 66 h 320"/>
              <a:gd name="T36" fmla="*/ 37 w 400"/>
              <a:gd name="T37" fmla="*/ 52 h 320"/>
              <a:gd name="T38" fmla="*/ 360 w 400"/>
              <a:gd name="T39" fmla="*/ 280 h 320"/>
              <a:gd name="T40" fmla="*/ 39 w 400"/>
              <a:gd name="T41" fmla="*/ 280 h 320"/>
              <a:gd name="T42" fmla="*/ 39 w 400"/>
              <a:gd name="T43" fmla="*/ 96 h 320"/>
              <a:gd name="T44" fmla="*/ 360 w 400"/>
              <a:gd name="T45" fmla="*/ 96 h 320"/>
              <a:gd name="T46" fmla="*/ 360 w 400"/>
              <a:gd name="T47" fmla="*/ 280 h 320"/>
              <a:gd name="T48" fmla="*/ 360 w 400"/>
              <a:gd name="T49" fmla="*/ 64 h 320"/>
              <a:gd name="T50" fmla="*/ 120 w 400"/>
              <a:gd name="T51" fmla="*/ 64 h 320"/>
              <a:gd name="T52" fmla="*/ 120 w 400"/>
              <a:gd name="T53" fmla="*/ 40 h 320"/>
              <a:gd name="T54" fmla="*/ 360 w 400"/>
              <a:gd name="T55" fmla="*/ 40 h 320"/>
              <a:gd name="T56" fmla="*/ 360 w 400"/>
              <a:gd name="T57" fmla="*/ 6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92" y="37"/>
                </a:moveTo>
                <a:cubicBezTo>
                  <a:pt x="100" y="37"/>
                  <a:pt x="107" y="44"/>
                  <a:pt x="107" y="52"/>
                </a:cubicBezTo>
                <a:cubicBezTo>
                  <a:pt x="107" y="60"/>
                  <a:pt x="100" y="66"/>
                  <a:pt x="92" y="66"/>
                </a:cubicBezTo>
                <a:cubicBezTo>
                  <a:pt x="83" y="66"/>
                  <a:pt x="77" y="60"/>
                  <a:pt x="77" y="52"/>
                </a:cubicBezTo>
                <a:cubicBezTo>
                  <a:pt x="77" y="44"/>
                  <a:pt x="83" y="37"/>
                  <a:pt x="92" y="37"/>
                </a:cubicBezTo>
                <a:close/>
                <a:moveTo>
                  <a:pt x="37" y="52"/>
                </a:moveTo>
                <a:cubicBezTo>
                  <a:pt x="37" y="44"/>
                  <a:pt x="43" y="37"/>
                  <a:pt x="52" y="37"/>
                </a:cubicBezTo>
                <a:cubicBezTo>
                  <a:pt x="60" y="37"/>
                  <a:pt x="67" y="44"/>
                  <a:pt x="67" y="52"/>
                </a:cubicBezTo>
                <a:cubicBezTo>
                  <a:pt x="67" y="60"/>
                  <a:pt x="60" y="66"/>
                  <a:pt x="52" y="66"/>
                </a:cubicBezTo>
                <a:cubicBezTo>
                  <a:pt x="43" y="66"/>
                  <a:pt x="37" y="60"/>
                  <a:pt x="37" y="52"/>
                </a:cubicBezTo>
                <a:close/>
                <a:moveTo>
                  <a:pt x="360" y="280"/>
                </a:moveTo>
                <a:cubicBezTo>
                  <a:pt x="39" y="280"/>
                  <a:pt x="39" y="280"/>
                  <a:pt x="39" y="280"/>
                </a:cubicBezTo>
                <a:cubicBezTo>
                  <a:pt x="39" y="96"/>
                  <a:pt x="39" y="96"/>
                  <a:pt x="39" y="96"/>
                </a:cubicBezTo>
                <a:cubicBezTo>
                  <a:pt x="360" y="96"/>
                  <a:pt x="360" y="96"/>
                  <a:pt x="360" y="96"/>
                </a:cubicBezTo>
                <a:lnTo>
                  <a:pt x="360" y="280"/>
                </a:lnTo>
                <a:close/>
                <a:moveTo>
                  <a:pt x="360" y="64"/>
                </a:moveTo>
                <a:cubicBezTo>
                  <a:pt x="120" y="64"/>
                  <a:pt x="120" y="64"/>
                  <a:pt x="120" y="64"/>
                </a:cubicBezTo>
                <a:cubicBezTo>
                  <a:pt x="120" y="40"/>
                  <a:pt x="120" y="40"/>
                  <a:pt x="120" y="40"/>
                </a:cubicBezTo>
                <a:cubicBezTo>
                  <a:pt x="360" y="40"/>
                  <a:pt x="360" y="40"/>
                  <a:pt x="360" y="40"/>
                </a:cubicBezTo>
                <a:lnTo>
                  <a:pt x="360" y="64"/>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67" name="Freeform 101"/>
          <p:cNvSpPr>
            <a:spLocks noEditPoints="1"/>
          </p:cNvSpPr>
          <p:nvPr/>
        </p:nvSpPr>
        <p:spPr bwMode="auto">
          <a:xfrm>
            <a:off x="6083795" y="2104304"/>
            <a:ext cx="253077" cy="229079"/>
          </a:xfrm>
          <a:custGeom>
            <a:avLst/>
            <a:gdLst>
              <a:gd name="T0" fmla="*/ 360 w 400"/>
              <a:gd name="T1" fmla="*/ 0 h 360"/>
              <a:gd name="T2" fmla="*/ 40 w 400"/>
              <a:gd name="T3" fmla="*/ 0 h 360"/>
              <a:gd name="T4" fmla="*/ 0 w 400"/>
              <a:gd name="T5" fmla="*/ 40 h 360"/>
              <a:gd name="T6" fmla="*/ 0 w 400"/>
              <a:gd name="T7" fmla="*/ 280 h 360"/>
              <a:gd name="T8" fmla="*/ 40 w 400"/>
              <a:gd name="T9" fmla="*/ 319 h 360"/>
              <a:gd name="T10" fmla="*/ 119 w 400"/>
              <a:gd name="T11" fmla="*/ 319 h 360"/>
              <a:gd name="T12" fmla="*/ 119 w 400"/>
              <a:gd name="T13" fmla="*/ 280 h 360"/>
              <a:gd name="T14" fmla="*/ 39 w 400"/>
              <a:gd name="T15" fmla="*/ 280 h 360"/>
              <a:gd name="T16" fmla="*/ 39 w 400"/>
              <a:gd name="T17" fmla="*/ 96 h 360"/>
              <a:gd name="T18" fmla="*/ 360 w 400"/>
              <a:gd name="T19" fmla="*/ 96 h 360"/>
              <a:gd name="T20" fmla="*/ 360 w 400"/>
              <a:gd name="T21" fmla="*/ 280 h 360"/>
              <a:gd name="T22" fmla="*/ 280 w 400"/>
              <a:gd name="T23" fmla="*/ 280 h 360"/>
              <a:gd name="T24" fmla="*/ 280 w 400"/>
              <a:gd name="T25" fmla="*/ 319 h 360"/>
              <a:gd name="T26" fmla="*/ 360 w 400"/>
              <a:gd name="T27" fmla="*/ 319 h 360"/>
              <a:gd name="T28" fmla="*/ 400 w 400"/>
              <a:gd name="T29" fmla="*/ 280 h 360"/>
              <a:gd name="T30" fmla="*/ 400 w 400"/>
              <a:gd name="T31" fmla="*/ 40 h 360"/>
              <a:gd name="T32" fmla="*/ 360 w 400"/>
              <a:gd name="T33" fmla="*/ 0 h 360"/>
              <a:gd name="T34" fmla="*/ 52 w 400"/>
              <a:gd name="T35" fmla="*/ 66 h 360"/>
              <a:gd name="T36" fmla="*/ 37 w 400"/>
              <a:gd name="T37" fmla="*/ 52 h 360"/>
              <a:gd name="T38" fmla="*/ 52 w 400"/>
              <a:gd name="T39" fmla="*/ 37 h 360"/>
              <a:gd name="T40" fmla="*/ 67 w 400"/>
              <a:gd name="T41" fmla="*/ 52 h 360"/>
              <a:gd name="T42" fmla="*/ 52 w 400"/>
              <a:gd name="T43" fmla="*/ 66 h 360"/>
              <a:gd name="T44" fmla="*/ 92 w 400"/>
              <a:gd name="T45" fmla="*/ 66 h 360"/>
              <a:gd name="T46" fmla="*/ 77 w 400"/>
              <a:gd name="T47" fmla="*/ 52 h 360"/>
              <a:gd name="T48" fmla="*/ 92 w 400"/>
              <a:gd name="T49" fmla="*/ 37 h 360"/>
              <a:gd name="T50" fmla="*/ 107 w 400"/>
              <a:gd name="T51" fmla="*/ 52 h 360"/>
              <a:gd name="T52" fmla="*/ 92 w 400"/>
              <a:gd name="T53" fmla="*/ 66 h 360"/>
              <a:gd name="T54" fmla="*/ 360 w 400"/>
              <a:gd name="T55" fmla="*/ 64 h 360"/>
              <a:gd name="T56" fmla="*/ 119 w 400"/>
              <a:gd name="T57" fmla="*/ 64 h 360"/>
              <a:gd name="T58" fmla="*/ 119 w 400"/>
              <a:gd name="T59" fmla="*/ 39 h 360"/>
              <a:gd name="T60" fmla="*/ 360 w 400"/>
              <a:gd name="T61" fmla="*/ 39 h 360"/>
              <a:gd name="T62" fmla="*/ 360 w 400"/>
              <a:gd name="T63" fmla="*/ 64 h 360"/>
              <a:gd name="T64" fmla="*/ 199 w 400"/>
              <a:gd name="T65" fmla="*/ 143 h 360"/>
              <a:gd name="T66" fmla="*/ 102 w 400"/>
              <a:gd name="T67" fmla="*/ 240 h 360"/>
              <a:gd name="T68" fmla="*/ 162 w 400"/>
              <a:gd name="T69" fmla="*/ 240 h 360"/>
              <a:gd name="T70" fmla="*/ 162 w 400"/>
              <a:gd name="T71" fmla="*/ 360 h 360"/>
              <a:gd name="T72" fmla="*/ 236 w 400"/>
              <a:gd name="T73" fmla="*/ 360 h 360"/>
              <a:gd name="T74" fmla="*/ 236 w 400"/>
              <a:gd name="T75" fmla="*/ 240 h 360"/>
              <a:gd name="T76" fmla="*/ 296 w 400"/>
              <a:gd name="T77" fmla="*/ 240 h 360"/>
              <a:gd name="T78" fmla="*/ 199 w 400"/>
              <a:gd name="T79" fmla="*/ 14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60">
                <a:moveTo>
                  <a:pt x="360" y="0"/>
                </a:moveTo>
                <a:cubicBezTo>
                  <a:pt x="40" y="0"/>
                  <a:pt x="40" y="0"/>
                  <a:pt x="40" y="0"/>
                </a:cubicBezTo>
                <a:cubicBezTo>
                  <a:pt x="18" y="0"/>
                  <a:pt x="0" y="18"/>
                  <a:pt x="0" y="40"/>
                </a:cubicBezTo>
                <a:cubicBezTo>
                  <a:pt x="0" y="280"/>
                  <a:pt x="0" y="280"/>
                  <a:pt x="0" y="280"/>
                </a:cubicBezTo>
                <a:cubicBezTo>
                  <a:pt x="0" y="302"/>
                  <a:pt x="18" y="319"/>
                  <a:pt x="40" y="319"/>
                </a:cubicBezTo>
                <a:cubicBezTo>
                  <a:pt x="119" y="319"/>
                  <a:pt x="119" y="319"/>
                  <a:pt x="119" y="319"/>
                </a:cubicBezTo>
                <a:cubicBezTo>
                  <a:pt x="119" y="280"/>
                  <a:pt x="119" y="280"/>
                  <a:pt x="119" y="280"/>
                </a:cubicBezTo>
                <a:cubicBezTo>
                  <a:pt x="39" y="280"/>
                  <a:pt x="39" y="280"/>
                  <a:pt x="39" y="280"/>
                </a:cubicBezTo>
                <a:cubicBezTo>
                  <a:pt x="39" y="96"/>
                  <a:pt x="39" y="96"/>
                  <a:pt x="39" y="96"/>
                </a:cubicBezTo>
                <a:cubicBezTo>
                  <a:pt x="360" y="96"/>
                  <a:pt x="360" y="96"/>
                  <a:pt x="360" y="96"/>
                </a:cubicBezTo>
                <a:cubicBezTo>
                  <a:pt x="360" y="280"/>
                  <a:pt x="360" y="280"/>
                  <a:pt x="360" y="280"/>
                </a:cubicBezTo>
                <a:cubicBezTo>
                  <a:pt x="280" y="280"/>
                  <a:pt x="280" y="280"/>
                  <a:pt x="280" y="280"/>
                </a:cubicBezTo>
                <a:cubicBezTo>
                  <a:pt x="280" y="319"/>
                  <a:pt x="280" y="319"/>
                  <a:pt x="280" y="319"/>
                </a:cubicBezTo>
                <a:cubicBezTo>
                  <a:pt x="360" y="319"/>
                  <a:pt x="360" y="319"/>
                  <a:pt x="360" y="319"/>
                </a:cubicBezTo>
                <a:cubicBezTo>
                  <a:pt x="382" y="319"/>
                  <a:pt x="400" y="302"/>
                  <a:pt x="400" y="280"/>
                </a:cubicBezTo>
                <a:cubicBezTo>
                  <a:pt x="400" y="40"/>
                  <a:pt x="400" y="40"/>
                  <a:pt x="400" y="40"/>
                </a:cubicBezTo>
                <a:cubicBezTo>
                  <a:pt x="400" y="18"/>
                  <a:pt x="382" y="0"/>
                  <a:pt x="360" y="0"/>
                </a:cubicBezTo>
                <a:close/>
                <a:moveTo>
                  <a:pt x="52" y="66"/>
                </a:moveTo>
                <a:cubicBezTo>
                  <a:pt x="43" y="66"/>
                  <a:pt x="37" y="60"/>
                  <a:pt x="37" y="52"/>
                </a:cubicBezTo>
                <a:cubicBezTo>
                  <a:pt x="37" y="44"/>
                  <a:pt x="43" y="37"/>
                  <a:pt x="52" y="37"/>
                </a:cubicBezTo>
                <a:cubicBezTo>
                  <a:pt x="60" y="37"/>
                  <a:pt x="67" y="44"/>
                  <a:pt x="67" y="52"/>
                </a:cubicBezTo>
                <a:cubicBezTo>
                  <a:pt x="67" y="60"/>
                  <a:pt x="60" y="66"/>
                  <a:pt x="52" y="66"/>
                </a:cubicBezTo>
                <a:close/>
                <a:moveTo>
                  <a:pt x="92" y="66"/>
                </a:moveTo>
                <a:cubicBezTo>
                  <a:pt x="83" y="66"/>
                  <a:pt x="77" y="60"/>
                  <a:pt x="77" y="52"/>
                </a:cubicBezTo>
                <a:cubicBezTo>
                  <a:pt x="77" y="44"/>
                  <a:pt x="83" y="37"/>
                  <a:pt x="92" y="37"/>
                </a:cubicBezTo>
                <a:cubicBezTo>
                  <a:pt x="100" y="37"/>
                  <a:pt x="107" y="44"/>
                  <a:pt x="107" y="52"/>
                </a:cubicBezTo>
                <a:cubicBezTo>
                  <a:pt x="107" y="60"/>
                  <a:pt x="100" y="66"/>
                  <a:pt x="92" y="66"/>
                </a:cubicBezTo>
                <a:close/>
                <a:moveTo>
                  <a:pt x="360" y="64"/>
                </a:moveTo>
                <a:cubicBezTo>
                  <a:pt x="119" y="64"/>
                  <a:pt x="119" y="64"/>
                  <a:pt x="119" y="64"/>
                </a:cubicBezTo>
                <a:cubicBezTo>
                  <a:pt x="119" y="39"/>
                  <a:pt x="119" y="39"/>
                  <a:pt x="119" y="39"/>
                </a:cubicBezTo>
                <a:cubicBezTo>
                  <a:pt x="360" y="39"/>
                  <a:pt x="360" y="39"/>
                  <a:pt x="360" y="39"/>
                </a:cubicBezTo>
                <a:lnTo>
                  <a:pt x="360" y="64"/>
                </a:lnTo>
                <a:close/>
                <a:moveTo>
                  <a:pt x="199" y="143"/>
                </a:moveTo>
                <a:cubicBezTo>
                  <a:pt x="102" y="240"/>
                  <a:pt x="102" y="240"/>
                  <a:pt x="102" y="240"/>
                </a:cubicBezTo>
                <a:cubicBezTo>
                  <a:pt x="162" y="240"/>
                  <a:pt x="162" y="240"/>
                  <a:pt x="162" y="240"/>
                </a:cubicBezTo>
                <a:cubicBezTo>
                  <a:pt x="162" y="360"/>
                  <a:pt x="162" y="360"/>
                  <a:pt x="162" y="360"/>
                </a:cubicBezTo>
                <a:cubicBezTo>
                  <a:pt x="236" y="360"/>
                  <a:pt x="236" y="360"/>
                  <a:pt x="236" y="360"/>
                </a:cubicBezTo>
                <a:cubicBezTo>
                  <a:pt x="236" y="240"/>
                  <a:pt x="236" y="240"/>
                  <a:pt x="236" y="240"/>
                </a:cubicBezTo>
                <a:cubicBezTo>
                  <a:pt x="296" y="240"/>
                  <a:pt x="296" y="240"/>
                  <a:pt x="296" y="240"/>
                </a:cubicBezTo>
                <a:lnTo>
                  <a:pt x="199" y="143"/>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68" name="Freeform 106"/>
          <p:cNvSpPr>
            <a:spLocks noEditPoints="1"/>
          </p:cNvSpPr>
          <p:nvPr/>
        </p:nvSpPr>
        <p:spPr bwMode="auto">
          <a:xfrm>
            <a:off x="6511020" y="1683815"/>
            <a:ext cx="233441" cy="233441"/>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69" name="Freeform 115"/>
          <p:cNvSpPr>
            <a:spLocks noEditPoints="1"/>
          </p:cNvSpPr>
          <p:nvPr/>
        </p:nvSpPr>
        <p:spPr bwMode="auto">
          <a:xfrm>
            <a:off x="6502103" y="21546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340 w 400"/>
              <a:gd name="T39" fmla="*/ 60 h 200"/>
              <a:gd name="T40" fmla="*/ 260 w 400"/>
              <a:gd name="T41" fmla="*/ 60 h 200"/>
              <a:gd name="T42" fmla="*/ 260 w 400"/>
              <a:gd name="T43" fmla="*/ 139 h 200"/>
              <a:gd name="T44" fmla="*/ 340 w 400"/>
              <a:gd name="T45" fmla="*/ 139 h 200"/>
              <a:gd name="T46" fmla="*/ 340 w 400"/>
              <a:gd name="T47" fmla="*/ 60 h 200"/>
              <a:gd name="T48" fmla="*/ 140 w 400"/>
              <a:gd name="T49" fmla="*/ 60 h 200"/>
              <a:gd name="T50" fmla="*/ 60 w 400"/>
              <a:gd name="T51" fmla="*/ 60 h 200"/>
              <a:gd name="T52" fmla="*/ 60 w 400"/>
              <a:gd name="T53" fmla="*/ 139 h 200"/>
              <a:gd name="T54" fmla="*/ 140 w 400"/>
              <a:gd name="T55" fmla="*/ 139 h 200"/>
              <a:gd name="T56" fmla="*/ 140 w 400"/>
              <a:gd name="T5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340" y="60"/>
                </a:moveTo>
                <a:cubicBezTo>
                  <a:pt x="260" y="60"/>
                  <a:pt x="260" y="60"/>
                  <a:pt x="260" y="60"/>
                </a:cubicBezTo>
                <a:cubicBezTo>
                  <a:pt x="260" y="139"/>
                  <a:pt x="260" y="139"/>
                  <a:pt x="260" y="139"/>
                </a:cubicBezTo>
                <a:cubicBezTo>
                  <a:pt x="340" y="139"/>
                  <a:pt x="340" y="139"/>
                  <a:pt x="340" y="139"/>
                </a:cubicBezTo>
                <a:lnTo>
                  <a:pt x="3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70" name="Freeform 116"/>
          <p:cNvSpPr>
            <a:spLocks noEditPoints="1"/>
          </p:cNvSpPr>
          <p:nvPr/>
        </p:nvSpPr>
        <p:spPr bwMode="auto">
          <a:xfrm>
            <a:off x="6920412" y="21546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140 w 400"/>
              <a:gd name="T39" fmla="*/ 60 h 200"/>
              <a:gd name="T40" fmla="*/ 60 w 400"/>
              <a:gd name="T41" fmla="*/ 60 h 200"/>
              <a:gd name="T42" fmla="*/ 60 w 400"/>
              <a:gd name="T43" fmla="*/ 139 h 200"/>
              <a:gd name="T44" fmla="*/ 140 w 400"/>
              <a:gd name="T45" fmla="*/ 139 h 200"/>
              <a:gd name="T46" fmla="*/ 140 w 400"/>
              <a:gd name="T4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71" name="Freeform 117"/>
          <p:cNvSpPr>
            <a:spLocks noEditPoints="1"/>
          </p:cNvSpPr>
          <p:nvPr/>
        </p:nvSpPr>
        <p:spPr bwMode="auto">
          <a:xfrm>
            <a:off x="7336917" y="21546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140 w 400"/>
              <a:gd name="T29" fmla="*/ 60 h 200"/>
              <a:gd name="T30" fmla="*/ 60 w 400"/>
              <a:gd name="T31" fmla="*/ 60 h 200"/>
              <a:gd name="T32" fmla="*/ 60 w 400"/>
              <a:gd name="T33" fmla="*/ 139 h 200"/>
              <a:gd name="T34" fmla="*/ 140 w 400"/>
              <a:gd name="T35" fmla="*/ 139 h 200"/>
              <a:gd name="T36" fmla="*/ 140 w 400"/>
              <a:gd name="T3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72" name="Freeform 118"/>
          <p:cNvSpPr>
            <a:spLocks noEditPoints="1"/>
          </p:cNvSpPr>
          <p:nvPr/>
        </p:nvSpPr>
        <p:spPr bwMode="auto">
          <a:xfrm>
            <a:off x="7755225" y="21546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73" name="Freeform 134"/>
          <p:cNvSpPr>
            <a:spLocks noEditPoints="1"/>
          </p:cNvSpPr>
          <p:nvPr/>
        </p:nvSpPr>
        <p:spPr bwMode="auto">
          <a:xfrm>
            <a:off x="7336917" y="1725268"/>
            <a:ext cx="253077" cy="150538"/>
          </a:xfrm>
          <a:custGeom>
            <a:avLst/>
            <a:gdLst>
              <a:gd name="T0" fmla="*/ 308 w 400"/>
              <a:gd name="T1" fmla="*/ 120 h 240"/>
              <a:gd name="T2" fmla="*/ 353 w 400"/>
              <a:gd name="T3" fmla="*/ 33 h 240"/>
              <a:gd name="T4" fmla="*/ 380 w 400"/>
              <a:gd name="T5" fmla="*/ 33 h 240"/>
              <a:gd name="T6" fmla="*/ 307 w 400"/>
              <a:gd name="T7" fmla="*/ 0 h 240"/>
              <a:gd name="T8" fmla="*/ 106 w 400"/>
              <a:gd name="T9" fmla="*/ 0 h 240"/>
              <a:gd name="T10" fmla="*/ 0 w 400"/>
              <a:gd name="T11" fmla="*/ 120 h 240"/>
              <a:gd name="T12" fmla="*/ 106 w 400"/>
              <a:gd name="T13" fmla="*/ 240 h 240"/>
              <a:gd name="T14" fmla="*/ 307 w 400"/>
              <a:gd name="T15" fmla="*/ 240 h 240"/>
              <a:gd name="T16" fmla="*/ 380 w 400"/>
              <a:gd name="T17" fmla="*/ 206 h 240"/>
              <a:gd name="T18" fmla="*/ 353 w 400"/>
              <a:gd name="T19" fmla="*/ 206 h 240"/>
              <a:gd name="T20" fmla="*/ 308 w 400"/>
              <a:gd name="T21" fmla="*/ 120 h 240"/>
              <a:gd name="T22" fmla="*/ 254 w 400"/>
              <a:gd name="T23" fmla="*/ 156 h 240"/>
              <a:gd name="T24" fmla="*/ 240 w 400"/>
              <a:gd name="T25" fmla="*/ 156 h 240"/>
              <a:gd name="T26" fmla="*/ 181 w 400"/>
              <a:gd name="T27" fmla="*/ 129 h 240"/>
              <a:gd name="T28" fmla="*/ 172 w 400"/>
              <a:gd name="T29" fmla="*/ 152 h 240"/>
              <a:gd name="T30" fmla="*/ 147 w 400"/>
              <a:gd name="T31" fmla="*/ 160 h 240"/>
              <a:gd name="T32" fmla="*/ 76 w 400"/>
              <a:gd name="T33" fmla="*/ 95 h 240"/>
              <a:gd name="T34" fmla="*/ 72 w 400"/>
              <a:gd name="T35" fmla="*/ 84 h 240"/>
              <a:gd name="T36" fmla="*/ 86 w 400"/>
              <a:gd name="T37" fmla="*/ 84 h 240"/>
              <a:gd name="T38" fmla="*/ 145 w 400"/>
              <a:gd name="T39" fmla="*/ 111 h 240"/>
              <a:gd name="T40" fmla="*/ 154 w 400"/>
              <a:gd name="T41" fmla="*/ 88 h 240"/>
              <a:gd name="T42" fmla="*/ 178 w 400"/>
              <a:gd name="T43" fmla="*/ 80 h 240"/>
              <a:gd name="T44" fmla="*/ 250 w 400"/>
              <a:gd name="T45" fmla="*/ 145 h 240"/>
              <a:gd name="T46" fmla="*/ 254 w 400"/>
              <a:gd name="T47" fmla="*/ 156 h 240"/>
              <a:gd name="T48" fmla="*/ 377 w 400"/>
              <a:gd name="T49" fmla="*/ 78 h 240"/>
              <a:gd name="T50" fmla="*/ 362 w 400"/>
              <a:gd name="T51" fmla="*/ 78 h 240"/>
              <a:gd name="T52" fmla="*/ 340 w 400"/>
              <a:gd name="T53" fmla="*/ 118 h 240"/>
              <a:gd name="T54" fmla="*/ 362 w 400"/>
              <a:gd name="T55" fmla="*/ 158 h 240"/>
              <a:gd name="T56" fmla="*/ 377 w 400"/>
              <a:gd name="T57" fmla="*/ 158 h 240"/>
              <a:gd name="T58" fmla="*/ 400 w 400"/>
              <a:gd name="T59" fmla="*/ 118 h 240"/>
              <a:gd name="T60" fmla="*/ 377 w 400"/>
              <a:gd name="T61"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240">
                <a:moveTo>
                  <a:pt x="308" y="120"/>
                </a:moveTo>
                <a:cubicBezTo>
                  <a:pt x="308" y="65"/>
                  <a:pt x="333" y="33"/>
                  <a:pt x="353" y="33"/>
                </a:cubicBezTo>
                <a:cubicBezTo>
                  <a:pt x="361" y="33"/>
                  <a:pt x="380" y="33"/>
                  <a:pt x="380" y="33"/>
                </a:cubicBezTo>
                <a:cubicBezTo>
                  <a:pt x="366" y="12"/>
                  <a:pt x="355" y="0"/>
                  <a:pt x="307" y="0"/>
                </a:cubicBezTo>
                <a:cubicBezTo>
                  <a:pt x="106" y="0"/>
                  <a:pt x="106" y="0"/>
                  <a:pt x="106" y="0"/>
                </a:cubicBezTo>
                <a:cubicBezTo>
                  <a:pt x="32" y="0"/>
                  <a:pt x="0" y="69"/>
                  <a:pt x="0" y="120"/>
                </a:cubicBezTo>
                <a:cubicBezTo>
                  <a:pt x="0" y="171"/>
                  <a:pt x="32" y="240"/>
                  <a:pt x="106" y="240"/>
                </a:cubicBezTo>
                <a:cubicBezTo>
                  <a:pt x="307" y="240"/>
                  <a:pt x="307" y="240"/>
                  <a:pt x="307" y="240"/>
                </a:cubicBezTo>
                <a:cubicBezTo>
                  <a:pt x="355" y="240"/>
                  <a:pt x="366" y="227"/>
                  <a:pt x="380" y="206"/>
                </a:cubicBezTo>
                <a:cubicBezTo>
                  <a:pt x="380" y="206"/>
                  <a:pt x="373" y="206"/>
                  <a:pt x="353" y="206"/>
                </a:cubicBezTo>
                <a:cubicBezTo>
                  <a:pt x="333" y="206"/>
                  <a:pt x="308" y="175"/>
                  <a:pt x="308" y="120"/>
                </a:cubicBezTo>
                <a:close/>
                <a:moveTo>
                  <a:pt x="254" y="156"/>
                </a:moveTo>
                <a:cubicBezTo>
                  <a:pt x="250" y="161"/>
                  <a:pt x="240" y="156"/>
                  <a:pt x="240" y="156"/>
                </a:cubicBezTo>
                <a:cubicBezTo>
                  <a:pt x="181" y="129"/>
                  <a:pt x="181" y="129"/>
                  <a:pt x="181" y="129"/>
                </a:cubicBezTo>
                <a:cubicBezTo>
                  <a:pt x="181" y="129"/>
                  <a:pt x="176" y="143"/>
                  <a:pt x="172" y="152"/>
                </a:cubicBezTo>
                <a:cubicBezTo>
                  <a:pt x="167" y="162"/>
                  <a:pt x="164" y="172"/>
                  <a:pt x="147" y="160"/>
                </a:cubicBezTo>
                <a:cubicBezTo>
                  <a:pt x="130" y="148"/>
                  <a:pt x="76" y="95"/>
                  <a:pt x="76" y="95"/>
                </a:cubicBezTo>
                <a:cubicBezTo>
                  <a:pt x="76" y="95"/>
                  <a:pt x="69" y="90"/>
                  <a:pt x="72" y="84"/>
                </a:cubicBezTo>
                <a:cubicBezTo>
                  <a:pt x="76" y="79"/>
                  <a:pt x="86" y="84"/>
                  <a:pt x="86" y="84"/>
                </a:cubicBezTo>
                <a:cubicBezTo>
                  <a:pt x="145" y="111"/>
                  <a:pt x="145" y="111"/>
                  <a:pt x="145" y="111"/>
                </a:cubicBezTo>
                <a:cubicBezTo>
                  <a:pt x="145" y="111"/>
                  <a:pt x="150" y="97"/>
                  <a:pt x="154" y="88"/>
                </a:cubicBezTo>
                <a:cubicBezTo>
                  <a:pt x="158" y="79"/>
                  <a:pt x="161" y="68"/>
                  <a:pt x="178" y="80"/>
                </a:cubicBezTo>
                <a:cubicBezTo>
                  <a:pt x="195" y="92"/>
                  <a:pt x="250" y="145"/>
                  <a:pt x="250" y="145"/>
                </a:cubicBezTo>
                <a:cubicBezTo>
                  <a:pt x="250" y="145"/>
                  <a:pt x="257" y="150"/>
                  <a:pt x="254" y="156"/>
                </a:cubicBezTo>
                <a:close/>
                <a:moveTo>
                  <a:pt x="377" y="78"/>
                </a:moveTo>
                <a:cubicBezTo>
                  <a:pt x="362" y="78"/>
                  <a:pt x="362" y="78"/>
                  <a:pt x="362" y="78"/>
                </a:cubicBezTo>
                <a:cubicBezTo>
                  <a:pt x="351" y="78"/>
                  <a:pt x="340" y="94"/>
                  <a:pt x="340" y="118"/>
                </a:cubicBezTo>
                <a:cubicBezTo>
                  <a:pt x="340" y="143"/>
                  <a:pt x="351" y="158"/>
                  <a:pt x="362" y="158"/>
                </a:cubicBezTo>
                <a:cubicBezTo>
                  <a:pt x="377" y="158"/>
                  <a:pt x="377" y="158"/>
                  <a:pt x="377" y="158"/>
                </a:cubicBezTo>
                <a:cubicBezTo>
                  <a:pt x="388" y="158"/>
                  <a:pt x="400" y="143"/>
                  <a:pt x="400" y="118"/>
                </a:cubicBezTo>
                <a:cubicBezTo>
                  <a:pt x="400" y="94"/>
                  <a:pt x="388" y="78"/>
                  <a:pt x="377" y="78"/>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74" name="Freeform 139"/>
          <p:cNvSpPr>
            <a:spLocks noEditPoints="1"/>
          </p:cNvSpPr>
          <p:nvPr/>
        </p:nvSpPr>
        <p:spPr bwMode="auto">
          <a:xfrm>
            <a:off x="5665487" y="1714548"/>
            <a:ext cx="253077" cy="170173"/>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75" name="Freeform 140"/>
          <p:cNvSpPr>
            <a:spLocks noEditPoints="1"/>
          </p:cNvSpPr>
          <p:nvPr/>
        </p:nvSpPr>
        <p:spPr bwMode="auto">
          <a:xfrm>
            <a:off x="6083228" y="1705443"/>
            <a:ext cx="259621" cy="191989"/>
          </a:xfrm>
          <a:custGeom>
            <a:avLst/>
            <a:gdLst>
              <a:gd name="T0" fmla="*/ 395 w 411"/>
              <a:gd name="T1" fmla="*/ 170 h 305"/>
              <a:gd name="T2" fmla="*/ 302 w 411"/>
              <a:gd name="T3" fmla="*/ 115 h 305"/>
              <a:gd name="T4" fmla="*/ 296 w 411"/>
              <a:gd name="T5" fmla="*/ 115 h 305"/>
              <a:gd name="T6" fmla="*/ 296 w 411"/>
              <a:gd name="T7" fmla="*/ 74 h 305"/>
              <a:gd name="T8" fmla="*/ 367 w 411"/>
              <a:gd name="T9" fmla="*/ 62 h 305"/>
              <a:gd name="T10" fmla="*/ 369 w 411"/>
              <a:gd name="T11" fmla="*/ 57 h 305"/>
              <a:gd name="T12" fmla="*/ 365 w 411"/>
              <a:gd name="T13" fmla="*/ 38 h 305"/>
              <a:gd name="T14" fmla="*/ 361 w 411"/>
              <a:gd name="T15" fmla="*/ 35 h 305"/>
              <a:gd name="T16" fmla="*/ 296 w 411"/>
              <a:gd name="T17" fmla="*/ 45 h 305"/>
              <a:gd name="T18" fmla="*/ 296 w 411"/>
              <a:gd name="T19" fmla="*/ 3 h 305"/>
              <a:gd name="T20" fmla="*/ 292 w 411"/>
              <a:gd name="T21" fmla="*/ 0 h 305"/>
              <a:gd name="T22" fmla="*/ 271 w 411"/>
              <a:gd name="T23" fmla="*/ 0 h 305"/>
              <a:gd name="T24" fmla="*/ 268 w 411"/>
              <a:gd name="T25" fmla="*/ 3 h 305"/>
              <a:gd name="T26" fmla="*/ 269 w 411"/>
              <a:gd name="T27" fmla="*/ 49 h 305"/>
              <a:gd name="T28" fmla="*/ 206 w 411"/>
              <a:gd name="T29" fmla="*/ 60 h 305"/>
              <a:gd name="T30" fmla="*/ 203 w 411"/>
              <a:gd name="T31" fmla="*/ 63 h 305"/>
              <a:gd name="T32" fmla="*/ 207 w 411"/>
              <a:gd name="T33" fmla="*/ 86 h 305"/>
              <a:gd name="T34" fmla="*/ 211 w 411"/>
              <a:gd name="T35" fmla="*/ 89 h 305"/>
              <a:gd name="T36" fmla="*/ 269 w 411"/>
              <a:gd name="T37" fmla="*/ 79 h 305"/>
              <a:gd name="T38" fmla="*/ 270 w 411"/>
              <a:gd name="T39" fmla="*/ 119 h 305"/>
              <a:gd name="T40" fmla="*/ 225 w 411"/>
              <a:gd name="T41" fmla="*/ 145 h 305"/>
              <a:gd name="T42" fmla="*/ 201 w 411"/>
              <a:gd name="T43" fmla="*/ 204 h 305"/>
              <a:gd name="T44" fmla="*/ 247 w 411"/>
              <a:gd name="T45" fmla="*/ 258 h 305"/>
              <a:gd name="T46" fmla="*/ 363 w 411"/>
              <a:gd name="T47" fmla="*/ 164 h 305"/>
              <a:gd name="T48" fmla="*/ 321 w 411"/>
              <a:gd name="T49" fmla="*/ 283 h 305"/>
              <a:gd name="T50" fmla="*/ 320 w 411"/>
              <a:gd name="T51" fmla="*/ 288 h 305"/>
              <a:gd name="T52" fmla="*/ 332 w 411"/>
              <a:gd name="T53" fmla="*/ 303 h 305"/>
              <a:gd name="T54" fmla="*/ 337 w 411"/>
              <a:gd name="T55" fmla="*/ 303 h 305"/>
              <a:gd name="T56" fmla="*/ 395 w 411"/>
              <a:gd name="T57" fmla="*/ 170 h 305"/>
              <a:gd name="T58" fmla="*/ 247 w 411"/>
              <a:gd name="T59" fmla="*/ 233 h 305"/>
              <a:gd name="T60" fmla="*/ 228 w 411"/>
              <a:gd name="T61" fmla="*/ 204 h 305"/>
              <a:gd name="T62" fmla="*/ 246 w 411"/>
              <a:gd name="T63" fmla="*/ 161 h 305"/>
              <a:gd name="T64" fmla="*/ 270 w 411"/>
              <a:gd name="T65" fmla="*/ 145 h 305"/>
              <a:gd name="T66" fmla="*/ 272 w 411"/>
              <a:gd name="T67" fmla="*/ 231 h 305"/>
              <a:gd name="T68" fmla="*/ 247 w 411"/>
              <a:gd name="T69" fmla="*/ 233 h 305"/>
              <a:gd name="T70" fmla="*/ 296 w 411"/>
              <a:gd name="T71" fmla="*/ 222 h 305"/>
              <a:gd name="T72" fmla="*/ 297 w 411"/>
              <a:gd name="T73" fmla="*/ 140 h 305"/>
              <a:gd name="T74" fmla="*/ 302 w 411"/>
              <a:gd name="T75" fmla="*/ 140 h 305"/>
              <a:gd name="T76" fmla="*/ 339 w 411"/>
              <a:gd name="T77" fmla="*/ 147 h 305"/>
              <a:gd name="T78" fmla="*/ 296 w 411"/>
              <a:gd name="T79" fmla="*/ 222 h 305"/>
              <a:gd name="T80" fmla="*/ 117 w 411"/>
              <a:gd name="T81" fmla="*/ 69 h 305"/>
              <a:gd name="T82" fmla="*/ 113 w 411"/>
              <a:gd name="T83" fmla="*/ 66 h 305"/>
              <a:gd name="T84" fmla="*/ 74 w 411"/>
              <a:gd name="T85" fmla="*/ 66 h 305"/>
              <a:gd name="T86" fmla="*/ 70 w 411"/>
              <a:gd name="T87" fmla="*/ 69 h 305"/>
              <a:gd name="T88" fmla="*/ 0 w 411"/>
              <a:gd name="T89" fmla="*/ 290 h 305"/>
              <a:gd name="T90" fmla="*/ 1 w 411"/>
              <a:gd name="T91" fmla="*/ 291 h 305"/>
              <a:gd name="T92" fmla="*/ 36 w 411"/>
              <a:gd name="T93" fmla="*/ 291 h 305"/>
              <a:gd name="T94" fmla="*/ 38 w 411"/>
              <a:gd name="T95" fmla="*/ 290 h 305"/>
              <a:gd name="T96" fmla="*/ 58 w 411"/>
              <a:gd name="T97" fmla="*/ 223 h 305"/>
              <a:gd name="T98" fmla="*/ 128 w 411"/>
              <a:gd name="T99" fmla="*/ 223 h 305"/>
              <a:gd name="T100" fmla="*/ 148 w 411"/>
              <a:gd name="T101" fmla="*/ 290 h 305"/>
              <a:gd name="T102" fmla="*/ 151 w 411"/>
              <a:gd name="T103" fmla="*/ 291 h 305"/>
              <a:gd name="T104" fmla="*/ 185 w 411"/>
              <a:gd name="T105" fmla="*/ 291 h 305"/>
              <a:gd name="T106" fmla="*/ 187 w 411"/>
              <a:gd name="T107" fmla="*/ 290 h 305"/>
              <a:gd name="T108" fmla="*/ 117 w 411"/>
              <a:gd name="T109" fmla="*/ 69 h 305"/>
              <a:gd name="T110" fmla="*/ 64 w 411"/>
              <a:gd name="T111" fmla="*/ 195 h 305"/>
              <a:gd name="T112" fmla="*/ 93 w 411"/>
              <a:gd name="T113" fmla="*/ 90 h 305"/>
              <a:gd name="T114" fmla="*/ 122 w 411"/>
              <a:gd name="T115" fmla="*/ 195 h 305"/>
              <a:gd name="T116" fmla="*/ 64 w 411"/>
              <a:gd name="T117" fmla="*/ 19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1" h="305">
                <a:moveTo>
                  <a:pt x="395" y="170"/>
                </a:moveTo>
                <a:cubicBezTo>
                  <a:pt x="382" y="135"/>
                  <a:pt x="348" y="115"/>
                  <a:pt x="302" y="115"/>
                </a:cubicBezTo>
                <a:cubicBezTo>
                  <a:pt x="300" y="115"/>
                  <a:pt x="298" y="115"/>
                  <a:pt x="296" y="115"/>
                </a:cubicBezTo>
                <a:cubicBezTo>
                  <a:pt x="296" y="74"/>
                  <a:pt x="296" y="74"/>
                  <a:pt x="296" y="74"/>
                </a:cubicBezTo>
                <a:cubicBezTo>
                  <a:pt x="296" y="74"/>
                  <a:pt x="364" y="62"/>
                  <a:pt x="367" y="62"/>
                </a:cubicBezTo>
                <a:cubicBezTo>
                  <a:pt x="369" y="61"/>
                  <a:pt x="369" y="59"/>
                  <a:pt x="369" y="57"/>
                </a:cubicBezTo>
                <a:cubicBezTo>
                  <a:pt x="368" y="55"/>
                  <a:pt x="365" y="39"/>
                  <a:pt x="365" y="38"/>
                </a:cubicBezTo>
                <a:cubicBezTo>
                  <a:pt x="364" y="35"/>
                  <a:pt x="363" y="35"/>
                  <a:pt x="361" y="35"/>
                </a:cubicBezTo>
                <a:cubicBezTo>
                  <a:pt x="359" y="36"/>
                  <a:pt x="296" y="45"/>
                  <a:pt x="296" y="45"/>
                </a:cubicBezTo>
                <a:cubicBezTo>
                  <a:pt x="296" y="45"/>
                  <a:pt x="296" y="6"/>
                  <a:pt x="296" y="3"/>
                </a:cubicBezTo>
                <a:cubicBezTo>
                  <a:pt x="296" y="1"/>
                  <a:pt x="294" y="0"/>
                  <a:pt x="292" y="0"/>
                </a:cubicBezTo>
                <a:cubicBezTo>
                  <a:pt x="289" y="0"/>
                  <a:pt x="273" y="0"/>
                  <a:pt x="271" y="0"/>
                </a:cubicBezTo>
                <a:cubicBezTo>
                  <a:pt x="269" y="0"/>
                  <a:pt x="268" y="1"/>
                  <a:pt x="268" y="3"/>
                </a:cubicBezTo>
                <a:cubicBezTo>
                  <a:pt x="268" y="5"/>
                  <a:pt x="269" y="49"/>
                  <a:pt x="269" y="49"/>
                </a:cubicBezTo>
                <a:cubicBezTo>
                  <a:pt x="269" y="49"/>
                  <a:pt x="207" y="60"/>
                  <a:pt x="206" y="60"/>
                </a:cubicBezTo>
                <a:cubicBezTo>
                  <a:pt x="204" y="60"/>
                  <a:pt x="202" y="61"/>
                  <a:pt x="203" y="63"/>
                </a:cubicBezTo>
                <a:cubicBezTo>
                  <a:pt x="203" y="65"/>
                  <a:pt x="207" y="85"/>
                  <a:pt x="207" y="86"/>
                </a:cubicBezTo>
                <a:cubicBezTo>
                  <a:pt x="207" y="88"/>
                  <a:pt x="208" y="89"/>
                  <a:pt x="211" y="89"/>
                </a:cubicBezTo>
                <a:cubicBezTo>
                  <a:pt x="213" y="88"/>
                  <a:pt x="269" y="79"/>
                  <a:pt x="269" y="79"/>
                </a:cubicBezTo>
                <a:cubicBezTo>
                  <a:pt x="270" y="119"/>
                  <a:pt x="270" y="119"/>
                  <a:pt x="270" y="119"/>
                </a:cubicBezTo>
                <a:cubicBezTo>
                  <a:pt x="248" y="125"/>
                  <a:pt x="234" y="135"/>
                  <a:pt x="225" y="145"/>
                </a:cubicBezTo>
                <a:cubicBezTo>
                  <a:pt x="209" y="161"/>
                  <a:pt x="201" y="183"/>
                  <a:pt x="201" y="204"/>
                </a:cubicBezTo>
                <a:cubicBezTo>
                  <a:pt x="201" y="236"/>
                  <a:pt x="220" y="255"/>
                  <a:pt x="247" y="258"/>
                </a:cubicBezTo>
                <a:cubicBezTo>
                  <a:pt x="310" y="266"/>
                  <a:pt x="349" y="197"/>
                  <a:pt x="363" y="164"/>
                </a:cubicBezTo>
                <a:cubicBezTo>
                  <a:pt x="384" y="194"/>
                  <a:pt x="368" y="251"/>
                  <a:pt x="321" y="283"/>
                </a:cubicBezTo>
                <a:cubicBezTo>
                  <a:pt x="320" y="284"/>
                  <a:pt x="319" y="286"/>
                  <a:pt x="320" y="288"/>
                </a:cubicBezTo>
                <a:cubicBezTo>
                  <a:pt x="321" y="289"/>
                  <a:pt x="331" y="301"/>
                  <a:pt x="332" y="303"/>
                </a:cubicBezTo>
                <a:cubicBezTo>
                  <a:pt x="334" y="305"/>
                  <a:pt x="336" y="304"/>
                  <a:pt x="337" y="303"/>
                </a:cubicBezTo>
                <a:cubicBezTo>
                  <a:pt x="388" y="269"/>
                  <a:pt x="411" y="213"/>
                  <a:pt x="395" y="170"/>
                </a:cubicBezTo>
                <a:close/>
                <a:moveTo>
                  <a:pt x="247" y="233"/>
                </a:moveTo>
                <a:cubicBezTo>
                  <a:pt x="228" y="231"/>
                  <a:pt x="228" y="215"/>
                  <a:pt x="228" y="204"/>
                </a:cubicBezTo>
                <a:cubicBezTo>
                  <a:pt x="228" y="189"/>
                  <a:pt x="235" y="173"/>
                  <a:pt x="246" y="161"/>
                </a:cubicBezTo>
                <a:cubicBezTo>
                  <a:pt x="252" y="154"/>
                  <a:pt x="261" y="149"/>
                  <a:pt x="270" y="145"/>
                </a:cubicBezTo>
                <a:cubicBezTo>
                  <a:pt x="272" y="231"/>
                  <a:pt x="272" y="231"/>
                  <a:pt x="272" y="231"/>
                </a:cubicBezTo>
                <a:cubicBezTo>
                  <a:pt x="264" y="233"/>
                  <a:pt x="256" y="234"/>
                  <a:pt x="247" y="233"/>
                </a:cubicBezTo>
                <a:close/>
                <a:moveTo>
                  <a:pt x="296" y="222"/>
                </a:moveTo>
                <a:cubicBezTo>
                  <a:pt x="297" y="140"/>
                  <a:pt x="297" y="140"/>
                  <a:pt x="297" y="140"/>
                </a:cubicBezTo>
                <a:cubicBezTo>
                  <a:pt x="298" y="140"/>
                  <a:pt x="300" y="140"/>
                  <a:pt x="302" y="140"/>
                </a:cubicBezTo>
                <a:cubicBezTo>
                  <a:pt x="317" y="140"/>
                  <a:pt x="331" y="143"/>
                  <a:pt x="339" y="147"/>
                </a:cubicBezTo>
                <a:cubicBezTo>
                  <a:pt x="347" y="151"/>
                  <a:pt x="319" y="201"/>
                  <a:pt x="296" y="222"/>
                </a:cubicBezTo>
                <a:close/>
                <a:moveTo>
                  <a:pt x="117" y="69"/>
                </a:moveTo>
                <a:cubicBezTo>
                  <a:pt x="116" y="67"/>
                  <a:pt x="115" y="66"/>
                  <a:pt x="113" y="66"/>
                </a:cubicBezTo>
                <a:cubicBezTo>
                  <a:pt x="74" y="66"/>
                  <a:pt x="74" y="66"/>
                  <a:pt x="74" y="66"/>
                </a:cubicBezTo>
                <a:cubicBezTo>
                  <a:pt x="72" y="66"/>
                  <a:pt x="70" y="67"/>
                  <a:pt x="70" y="69"/>
                </a:cubicBezTo>
                <a:cubicBezTo>
                  <a:pt x="62" y="95"/>
                  <a:pt x="0" y="289"/>
                  <a:pt x="0" y="290"/>
                </a:cubicBezTo>
                <a:cubicBezTo>
                  <a:pt x="0" y="291"/>
                  <a:pt x="0" y="291"/>
                  <a:pt x="1" y="291"/>
                </a:cubicBezTo>
                <a:cubicBezTo>
                  <a:pt x="36" y="291"/>
                  <a:pt x="36" y="291"/>
                  <a:pt x="36" y="291"/>
                </a:cubicBezTo>
                <a:cubicBezTo>
                  <a:pt x="37" y="291"/>
                  <a:pt x="38" y="291"/>
                  <a:pt x="38" y="290"/>
                </a:cubicBezTo>
                <a:cubicBezTo>
                  <a:pt x="38" y="289"/>
                  <a:pt x="58" y="223"/>
                  <a:pt x="58" y="223"/>
                </a:cubicBezTo>
                <a:cubicBezTo>
                  <a:pt x="128" y="223"/>
                  <a:pt x="128" y="223"/>
                  <a:pt x="128" y="223"/>
                </a:cubicBezTo>
                <a:cubicBezTo>
                  <a:pt x="128" y="223"/>
                  <a:pt x="148" y="289"/>
                  <a:pt x="148" y="290"/>
                </a:cubicBezTo>
                <a:cubicBezTo>
                  <a:pt x="149" y="291"/>
                  <a:pt x="149" y="291"/>
                  <a:pt x="151" y="291"/>
                </a:cubicBezTo>
                <a:cubicBezTo>
                  <a:pt x="185" y="291"/>
                  <a:pt x="185" y="291"/>
                  <a:pt x="185" y="291"/>
                </a:cubicBezTo>
                <a:cubicBezTo>
                  <a:pt x="187" y="291"/>
                  <a:pt x="187" y="291"/>
                  <a:pt x="187" y="290"/>
                </a:cubicBezTo>
                <a:cubicBezTo>
                  <a:pt x="186" y="289"/>
                  <a:pt x="125" y="95"/>
                  <a:pt x="117" y="69"/>
                </a:cubicBezTo>
                <a:close/>
                <a:moveTo>
                  <a:pt x="64" y="195"/>
                </a:moveTo>
                <a:cubicBezTo>
                  <a:pt x="93" y="90"/>
                  <a:pt x="93" y="90"/>
                  <a:pt x="93" y="90"/>
                </a:cubicBezTo>
                <a:cubicBezTo>
                  <a:pt x="122" y="195"/>
                  <a:pt x="122" y="195"/>
                  <a:pt x="122" y="195"/>
                </a:cubicBezTo>
                <a:lnTo>
                  <a:pt x="64" y="195"/>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76" name="Freeform 150"/>
          <p:cNvSpPr>
            <a:spLocks noEditPoints="1"/>
          </p:cNvSpPr>
          <p:nvPr/>
        </p:nvSpPr>
        <p:spPr bwMode="auto">
          <a:xfrm>
            <a:off x="6946404" y="1671104"/>
            <a:ext cx="202898" cy="255259"/>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77" name="Freeform 152"/>
          <p:cNvSpPr>
            <a:spLocks noEditPoints="1"/>
          </p:cNvSpPr>
          <p:nvPr/>
        </p:nvSpPr>
        <p:spPr bwMode="auto">
          <a:xfrm>
            <a:off x="7765945" y="1692541"/>
            <a:ext cx="233441" cy="215989"/>
          </a:xfrm>
          <a:custGeom>
            <a:avLst/>
            <a:gdLst>
              <a:gd name="T0" fmla="*/ 211 w 371"/>
              <a:gd name="T1" fmla="*/ 0 h 344"/>
              <a:gd name="T2" fmla="*/ 211 w 371"/>
              <a:gd name="T3" fmla="*/ 0 h 344"/>
              <a:gd name="T4" fmla="*/ 56 w 371"/>
              <a:gd name="T5" fmla="*/ 61 h 344"/>
              <a:gd name="T6" fmla="*/ 64 w 371"/>
              <a:gd name="T7" fmla="*/ 116 h 344"/>
              <a:gd name="T8" fmla="*/ 2 w 371"/>
              <a:gd name="T9" fmla="*/ 190 h 344"/>
              <a:gd name="T10" fmla="*/ 89 w 371"/>
              <a:gd name="T11" fmla="*/ 256 h 344"/>
              <a:gd name="T12" fmla="*/ 187 w 371"/>
              <a:gd name="T13" fmla="*/ 210 h 344"/>
              <a:gd name="T14" fmla="*/ 183 w 371"/>
              <a:gd name="T15" fmla="*/ 196 h 344"/>
              <a:gd name="T16" fmla="*/ 211 w 371"/>
              <a:gd name="T17" fmla="*/ 168 h 344"/>
              <a:gd name="T18" fmla="*/ 239 w 371"/>
              <a:gd name="T19" fmla="*/ 196 h 344"/>
              <a:gd name="T20" fmla="*/ 212 w 371"/>
              <a:gd name="T21" fmla="*/ 224 h 344"/>
              <a:gd name="T22" fmla="*/ 91 w 371"/>
              <a:gd name="T23" fmla="*/ 284 h 344"/>
              <a:gd name="T24" fmla="*/ 93 w 371"/>
              <a:gd name="T25" fmla="*/ 297 h 344"/>
              <a:gd name="T26" fmla="*/ 211 w 371"/>
              <a:gd name="T27" fmla="*/ 344 h 344"/>
              <a:gd name="T28" fmla="*/ 211 w 371"/>
              <a:gd name="T29" fmla="*/ 344 h 344"/>
              <a:gd name="T30" fmla="*/ 330 w 371"/>
              <a:gd name="T31" fmla="*/ 297 h 344"/>
              <a:gd name="T32" fmla="*/ 367 w 371"/>
              <a:gd name="T33" fmla="*/ 61 h 344"/>
              <a:gd name="T34" fmla="*/ 211 w 371"/>
              <a:gd name="T35" fmla="*/ 0 h 344"/>
              <a:gd name="T36" fmla="*/ 30 w 371"/>
              <a:gd name="T37" fmla="*/ 188 h 344"/>
              <a:gd name="T38" fmla="*/ 69 w 371"/>
              <a:gd name="T39" fmla="*/ 145 h 344"/>
              <a:gd name="T40" fmla="*/ 82 w 371"/>
              <a:gd name="T41" fmla="*/ 226 h 344"/>
              <a:gd name="T42" fmla="*/ 30 w 371"/>
              <a:gd name="T43" fmla="*/ 188 h 344"/>
              <a:gd name="T44" fmla="*/ 211 w 371"/>
              <a:gd name="T45" fmla="*/ 102 h 344"/>
              <a:gd name="T46" fmla="*/ 89 w 371"/>
              <a:gd name="T47" fmla="*/ 66 h 344"/>
              <a:gd name="T48" fmla="*/ 211 w 371"/>
              <a:gd name="T49" fmla="*/ 29 h 344"/>
              <a:gd name="T50" fmla="*/ 334 w 371"/>
              <a:gd name="T51" fmla="*/ 66 h 344"/>
              <a:gd name="T52" fmla="*/ 211 w 371"/>
              <a:gd name="T53" fmla="*/ 1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1" h="344">
                <a:moveTo>
                  <a:pt x="211" y="0"/>
                </a:moveTo>
                <a:cubicBezTo>
                  <a:pt x="211" y="0"/>
                  <a:pt x="211" y="0"/>
                  <a:pt x="211" y="0"/>
                </a:cubicBezTo>
                <a:cubicBezTo>
                  <a:pt x="113" y="0"/>
                  <a:pt x="51" y="34"/>
                  <a:pt x="56" y="61"/>
                </a:cubicBezTo>
                <a:cubicBezTo>
                  <a:pt x="57" y="69"/>
                  <a:pt x="60" y="90"/>
                  <a:pt x="64" y="116"/>
                </a:cubicBezTo>
                <a:cubicBezTo>
                  <a:pt x="16" y="135"/>
                  <a:pt x="0" y="165"/>
                  <a:pt x="2" y="190"/>
                </a:cubicBezTo>
                <a:cubicBezTo>
                  <a:pt x="5" y="219"/>
                  <a:pt x="31" y="251"/>
                  <a:pt x="89" y="256"/>
                </a:cubicBezTo>
                <a:cubicBezTo>
                  <a:pt x="122" y="259"/>
                  <a:pt x="162" y="241"/>
                  <a:pt x="187" y="210"/>
                </a:cubicBezTo>
                <a:cubicBezTo>
                  <a:pt x="185" y="206"/>
                  <a:pt x="183" y="201"/>
                  <a:pt x="183" y="196"/>
                </a:cubicBezTo>
                <a:cubicBezTo>
                  <a:pt x="183" y="180"/>
                  <a:pt x="196" y="168"/>
                  <a:pt x="211" y="168"/>
                </a:cubicBezTo>
                <a:cubicBezTo>
                  <a:pt x="227" y="168"/>
                  <a:pt x="239" y="180"/>
                  <a:pt x="239" y="196"/>
                </a:cubicBezTo>
                <a:cubicBezTo>
                  <a:pt x="239" y="211"/>
                  <a:pt x="227" y="224"/>
                  <a:pt x="212" y="224"/>
                </a:cubicBezTo>
                <a:cubicBezTo>
                  <a:pt x="181" y="263"/>
                  <a:pt x="135" y="287"/>
                  <a:pt x="91" y="284"/>
                </a:cubicBezTo>
                <a:cubicBezTo>
                  <a:pt x="92" y="291"/>
                  <a:pt x="92" y="293"/>
                  <a:pt x="93" y="297"/>
                </a:cubicBezTo>
                <a:cubicBezTo>
                  <a:pt x="94" y="308"/>
                  <a:pt x="140" y="344"/>
                  <a:pt x="211" y="344"/>
                </a:cubicBezTo>
                <a:cubicBezTo>
                  <a:pt x="211" y="344"/>
                  <a:pt x="211" y="344"/>
                  <a:pt x="211" y="344"/>
                </a:cubicBezTo>
                <a:cubicBezTo>
                  <a:pt x="283" y="344"/>
                  <a:pt x="328" y="308"/>
                  <a:pt x="330" y="297"/>
                </a:cubicBezTo>
                <a:cubicBezTo>
                  <a:pt x="332" y="285"/>
                  <a:pt x="363" y="88"/>
                  <a:pt x="367" y="61"/>
                </a:cubicBezTo>
                <a:cubicBezTo>
                  <a:pt x="371" y="34"/>
                  <a:pt x="310" y="0"/>
                  <a:pt x="211" y="0"/>
                </a:cubicBezTo>
                <a:close/>
                <a:moveTo>
                  <a:pt x="30" y="188"/>
                </a:moveTo>
                <a:cubicBezTo>
                  <a:pt x="29" y="175"/>
                  <a:pt x="39" y="158"/>
                  <a:pt x="69" y="145"/>
                </a:cubicBezTo>
                <a:cubicBezTo>
                  <a:pt x="73" y="172"/>
                  <a:pt x="78" y="201"/>
                  <a:pt x="82" y="226"/>
                </a:cubicBezTo>
                <a:cubicBezTo>
                  <a:pt x="49" y="220"/>
                  <a:pt x="32" y="203"/>
                  <a:pt x="30" y="188"/>
                </a:cubicBezTo>
                <a:close/>
                <a:moveTo>
                  <a:pt x="211" y="102"/>
                </a:moveTo>
                <a:cubicBezTo>
                  <a:pt x="140" y="102"/>
                  <a:pt x="89" y="76"/>
                  <a:pt x="89" y="66"/>
                </a:cubicBezTo>
                <a:cubicBezTo>
                  <a:pt x="89" y="56"/>
                  <a:pt x="140" y="29"/>
                  <a:pt x="211" y="29"/>
                </a:cubicBezTo>
                <a:cubicBezTo>
                  <a:pt x="283" y="29"/>
                  <a:pt x="334" y="56"/>
                  <a:pt x="334" y="66"/>
                </a:cubicBezTo>
                <a:cubicBezTo>
                  <a:pt x="334" y="76"/>
                  <a:pt x="283" y="102"/>
                  <a:pt x="211" y="10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78" name="Freeform 220"/>
          <p:cNvSpPr>
            <a:spLocks noEditPoints="1"/>
          </p:cNvSpPr>
          <p:nvPr/>
        </p:nvSpPr>
        <p:spPr bwMode="auto">
          <a:xfrm>
            <a:off x="9910821" y="1678440"/>
            <a:ext cx="242168" cy="239988"/>
          </a:xfrm>
          <a:custGeom>
            <a:avLst/>
            <a:gdLst>
              <a:gd name="T0" fmla="*/ 88 w 380"/>
              <a:gd name="T1" fmla="*/ 221 h 380"/>
              <a:gd name="T2" fmla="*/ 159 w 380"/>
              <a:gd name="T3" fmla="*/ 292 h 380"/>
              <a:gd name="T4" fmla="*/ 289 w 380"/>
              <a:gd name="T5" fmla="*/ 161 h 380"/>
              <a:gd name="T6" fmla="*/ 218 w 380"/>
              <a:gd name="T7" fmla="*/ 90 h 380"/>
              <a:gd name="T8" fmla="*/ 88 w 380"/>
              <a:gd name="T9" fmla="*/ 221 h 380"/>
              <a:gd name="T10" fmla="*/ 372 w 380"/>
              <a:gd name="T11" fmla="*/ 123 h 380"/>
              <a:gd name="T12" fmla="*/ 342 w 380"/>
              <a:gd name="T13" fmla="*/ 93 h 380"/>
              <a:gd name="T14" fmla="*/ 322 w 380"/>
              <a:gd name="T15" fmla="*/ 98 h 380"/>
              <a:gd name="T16" fmla="*/ 282 w 380"/>
              <a:gd name="T17" fmla="*/ 57 h 380"/>
              <a:gd name="T18" fmla="*/ 287 w 380"/>
              <a:gd name="T19" fmla="*/ 38 h 380"/>
              <a:gd name="T20" fmla="*/ 256 w 380"/>
              <a:gd name="T21" fmla="*/ 8 h 380"/>
              <a:gd name="T22" fmla="*/ 228 w 380"/>
              <a:gd name="T23" fmla="*/ 8 h 380"/>
              <a:gd name="T24" fmla="*/ 8 w 380"/>
              <a:gd name="T25" fmla="*/ 228 h 380"/>
              <a:gd name="T26" fmla="*/ 8 w 380"/>
              <a:gd name="T27" fmla="*/ 257 h 380"/>
              <a:gd name="T28" fmla="*/ 38 w 380"/>
              <a:gd name="T29" fmla="*/ 287 h 380"/>
              <a:gd name="T30" fmla="*/ 57 w 380"/>
              <a:gd name="T31" fmla="*/ 282 h 380"/>
              <a:gd name="T32" fmla="*/ 98 w 380"/>
              <a:gd name="T33" fmla="*/ 322 h 380"/>
              <a:gd name="T34" fmla="*/ 93 w 380"/>
              <a:gd name="T35" fmla="*/ 342 h 380"/>
              <a:gd name="T36" fmla="*/ 123 w 380"/>
              <a:gd name="T37" fmla="*/ 372 h 380"/>
              <a:gd name="T38" fmla="*/ 152 w 380"/>
              <a:gd name="T39" fmla="*/ 372 h 380"/>
              <a:gd name="T40" fmla="*/ 372 w 380"/>
              <a:gd name="T41" fmla="*/ 152 h 380"/>
              <a:gd name="T42" fmla="*/ 372 w 380"/>
              <a:gd name="T43" fmla="*/ 123 h 380"/>
              <a:gd name="T44" fmla="*/ 159 w 380"/>
              <a:gd name="T45" fmla="*/ 324 h 380"/>
              <a:gd name="T46" fmla="*/ 55 w 380"/>
              <a:gd name="T47" fmla="*/ 221 h 380"/>
              <a:gd name="T48" fmla="*/ 218 w 380"/>
              <a:gd name="T49" fmla="*/ 58 h 380"/>
              <a:gd name="T50" fmla="*/ 322 w 380"/>
              <a:gd name="T51" fmla="*/ 161 h 380"/>
              <a:gd name="T52" fmla="*/ 159 w 380"/>
              <a:gd name="T53" fmla="*/ 3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0" h="380">
                <a:moveTo>
                  <a:pt x="88" y="221"/>
                </a:moveTo>
                <a:cubicBezTo>
                  <a:pt x="159" y="292"/>
                  <a:pt x="159" y="292"/>
                  <a:pt x="159" y="292"/>
                </a:cubicBezTo>
                <a:cubicBezTo>
                  <a:pt x="289" y="161"/>
                  <a:pt x="289" y="161"/>
                  <a:pt x="289" y="161"/>
                </a:cubicBezTo>
                <a:cubicBezTo>
                  <a:pt x="218" y="90"/>
                  <a:pt x="218" y="90"/>
                  <a:pt x="218" y="90"/>
                </a:cubicBezTo>
                <a:lnTo>
                  <a:pt x="88" y="221"/>
                </a:lnTo>
                <a:close/>
                <a:moveTo>
                  <a:pt x="372" y="123"/>
                </a:moveTo>
                <a:cubicBezTo>
                  <a:pt x="342" y="93"/>
                  <a:pt x="342" y="93"/>
                  <a:pt x="342" y="93"/>
                </a:cubicBezTo>
                <a:cubicBezTo>
                  <a:pt x="336" y="96"/>
                  <a:pt x="329" y="98"/>
                  <a:pt x="322" y="98"/>
                </a:cubicBezTo>
                <a:cubicBezTo>
                  <a:pt x="300" y="98"/>
                  <a:pt x="282" y="80"/>
                  <a:pt x="282" y="57"/>
                </a:cubicBezTo>
                <a:cubicBezTo>
                  <a:pt x="282" y="50"/>
                  <a:pt x="284" y="44"/>
                  <a:pt x="287" y="38"/>
                </a:cubicBezTo>
                <a:cubicBezTo>
                  <a:pt x="256" y="8"/>
                  <a:pt x="256" y="8"/>
                  <a:pt x="256" y="8"/>
                </a:cubicBezTo>
                <a:cubicBezTo>
                  <a:pt x="249" y="0"/>
                  <a:pt x="236" y="0"/>
                  <a:pt x="228" y="8"/>
                </a:cubicBezTo>
                <a:cubicBezTo>
                  <a:pt x="8" y="228"/>
                  <a:pt x="8" y="228"/>
                  <a:pt x="8" y="228"/>
                </a:cubicBezTo>
                <a:cubicBezTo>
                  <a:pt x="0" y="236"/>
                  <a:pt x="0" y="249"/>
                  <a:pt x="8" y="257"/>
                </a:cubicBezTo>
                <a:cubicBezTo>
                  <a:pt x="38" y="287"/>
                  <a:pt x="38" y="287"/>
                  <a:pt x="38" y="287"/>
                </a:cubicBezTo>
                <a:cubicBezTo>
                  <a:pt x="44" y="284"/>
                  <a:pt x="50" y="282"/>
                  <a:pt x="57" y="282"/>
                </a:cubicBezTo>
                <a:cubicBezTo>
                  <a:pt x="80" y="282"/>
                  <a:pt x="98" y="300"/>
                  <a:pt x="98" y="322"/>
                </a:cubicBezTo>
                <a:cubicBezTo>
                  <a:pt x="98" y="329"/>
                  <a:pt x="96" y="336"/>
                  <a:pt x="93" y="342"/>
                </a:cubicBezTo>
                <a:cubicBezTo>
                  <a:pt x="123" y="372"/>
                  <a:pt x="123" y="372"/>
                  <a:pt x="123" y="372"/>
                </a:cubicBezTo>
                <a:cubicBezTo>
                  <a:pt x="131" y="380"/>
                  <a:pt x="144" y="380"/>
                  <a:pt x="152" y="372"/>
                </a:cubicBezTo>
                <a:cubicBezTo>
                  <a:pt x="372" y="152"/>
                  <a:pt x="372" y="152"/>
                  <a:pt x="372" y="152"/>
                </a:cubicBezTo>
                <a:cubicBezTo>
                  <a:pt x="380" y="144"/>
                  <a:pt x="380" y="131"/>
                  <a:pt x="372" y="123"/>
                </a:cubicBezTo>
                <a:close/>
                <a:moveTo>
                  <a:pt x="159" y="324"/>
                </a:moveTo>
                <a:cubicBezTo>
                  <a:pt x="55" y="221"/>
                  <a:pt x="55" y="221"/>
                  <a:pt x="55" y="221"/>
                </a:cubicBezTo>
                <a:cubicBezTo>
                  <a:pt x="218" y="58"/>
                  <a:pt x="218" y="58"/>
                  <a:pt x="218" y="58"/>
                </a:cubicBezTo>
                <a:cubicBezTo>
                  <a:pt x="322" y="161"/>
                  <a:pt x="322" y="161"/>
                  <a:pt x="322" y="161"/>
                </a:cubicBezTo>
                <a:lnTo>
                  <a:pt x="159" y="324"/>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79" name="Freeform 254"/>
          <p:cNvSpPr>
            <a:spLocks noEditPoints="1"/>
          </p:cNvSpPr>
          <p:nvPr/>
        </p:nvSpPr>
        <p:spPr bwMode="auto">
          <a:xfrm>
            <a:off x="9499056" y="1697887"/>
            <a:ext cx="229079" cy="202898"/>
          </a:xfrm>
          <a:custGeom>
            <a:avLst/>
            <a:gdLst>
              <a:gd name="T0" fmla="*/ 348 w 360"/>
              <a:gd name="T1" fmla="*/ 0 h 320"/>
              <a:gd name="T2" fmla="*/ 12 w 360"/>
              <a:gd name="T3" fmla="*/ 0 h 320"/>
              <a:gd name="T4" fmla="*/ 0 w 360"/>
              <a:gd name="T5" fmla="*/ 12 h 320"/>
              <a:gd name="T6" fmla="*/ 0 w 360"/>
              <a:gd name="T7" fmla="*/ 60 h 320"/>
              <a:gd name="T8" fmla="*/ 360 w 360"/>
              <a:gd name="T9" fmla="*/ 60 h 320"/>
              <a:gd name="T10" fmla="*/ 360 w 360"/>
              <a:gd name="T11" fmla="*/ 12 h 320"/>
              <a:gd name="T12" fmla="*/ 348 w 360"/>
              <a:gd name="T13" fmla="*/ 0 h 320"/>
              <a:gd name="T14" fmla="*/ 20 w 360"/>
              <a:gd name="T15" fmla="*/ 292 h 320"/>
              <a:gd name="T16" fmla="*/ 48 w 360"/>
              <a:gd name="T17" fmla="*/ 320 h 320"/>
              <a:gd name="T18" fmla="*/ 312 w 360"/>
              <a:gd name="T19" fmla="*/ 320 h 320"/>
              <a:gd name="T20" fmla="*/ 340 w 360"/>
              <a:gd name="T21" fmla="*/ 292 h 320"/>
              <a:gd name="T22" fmla="*/ 340 w 360"/>
              <a:gd name="T23" fmla="*/ 80 h 320"/>
              <a:gd name="T24" fmla="*/ 20 w 360"/>
              <a:gd name="T25" fmla="*/ 80 h 320"/>
              <a:gd name="T26" fmla="*/ 20 w 360"/>
              <a:gd name="T27" fmla="*/ 292 h 320"/>
              <a:gd name="T28" fmla="*/ 120 w 360"/>
              <a:gd name="T29" fmla="*/ 120 h 320"/>
              <a:gd name="T30" fmla="*/ 240 w 360"/>
              <a:gd name="T31" fmla="*/ 120 h 320"/>
              <a:gd name="T32" fmla="*/ 240 w 360"/>
              <a:gd name="T33" fmla="*/ 160 h 320"/>
              <a:gd name="T34" fmla="*/ 120 w 360"/>
              <a:gd name="T35" fmla="*/ 160 h 320"/>
              <a:gd name="T36" fmla="*/ 120 w 360"/>
              <a:gd name="T37" fmla="*/ 1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0">
                <a:moveTo>
                  <a:pt x="348" y="0"/>
                </a:moveTo>
                <a:cubicBezTo>
                  <a:pt x="12" y="0"/>
                  <a:pt x="12" y="0"/>
                  <a:pt x="12" y="0"/>
                </a:cubicBezTo>
                <a:cubicBezTo>
                  <a:pt x="5" y="0"/>
                  <a:pt x="0" y="5"/>
                  <a:pt x="0" y="12"/>
                </a:cubicBezTo>
                <a:cubicBezTo>
                  <a:pt x="0" y="60"/>
                  <a:pt x="0" y="60"/>
                  <a:pt x="0" y="60"/>
                </a:cubicBezTo>
                <a:cubicBezTo>
                  <a:pt x="360" y="60"/>
                  <a:pt x="360" y="60"/>
                  <a:pt x="360" y="60"/>
                </a:cubicBezTo>
                <a:cubicBezTo>
                  <a:pt x="360" y="12"/>
                  <a:pt x="360" y="12"/>
                  <a:pt x="360" y="12"/>
                </a:cubicBezTo>
                <a:cubicBezTo>
                  <a:pt x="360" y="5"/>
                  <a:pt x="354" y="0"/>
                  <a:pt x="348" y="0"/>
                </a:cubicBezTo>
                <a:close/>
                <a:moveTo>
                  <a:pt x="20" y="292"/>
                </a:moveTo>
                <a:cubicBezTo>
                  <a:pt x="20" y="307"/>
                  <a:pt x="32" y="320"/>
                  <a:pt x="48" y="320"/>
                </a:cubicBezTo>
                <a:cubicBezTo>
                  <a:pt x="312" y="320"/>
                  <a:pt x="312" y="320"/>
                  <a:pt x="312" y="320"/>
                </a:cubicBezTo>
                <a:cubicBezTo>
                  <a:pt x="327" y="320"/>
                  <a:pt x="340" y="307"/>
                  <a:pt x="340" y="292"/>
                </a:cubicBezTo>
                <a:cubicBezTo>
                  <a:pt x="340" y="80"/>
                  <a:pt x="340" y="80"/>
                  <a:pt x="340" y="80"/>
                </a:cubicBezTo>
                <a:cubicBezTo>
                  <a:pt x="20" y="80"/>
                  <a:pt x="20" y="80"/>
                  <a:pt x="20" y="80"/>
                </a:cubicBezTo>
                <a:lnTo>
                  <a:pt x="20" y="292"/>
                </a:lnTo>
                <a:close/>
                <a:moveTo>
                  <a:pt x="120" y="120"/>
                </a:moveTo>
                <a:cubicBezTo>
                  <a:pt x="240" y="120"/>
                  <a:pt x="240" y="120"/>
                  <a:pt x="240" y="120"/>
                </a:cubicBezTo>
                <a:cubicBezTo>
                  <a:pt x="240" y="160"/>
                  <a:pt x="240" y="160"/>
                  <a:pt x="240" y="160"/>
                </a:cubicBezTo>
                <a:cubicBezTo>
                  <a:pt x="120" y="160"/>
                  <a:pt x="120" y="160"/>
                  <a:pt x="120" y="160"/>
                </a:cubicBezTo>
                <a:lnTo>
                  <a:pt x="120" y="12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80" name="Freeform 255"/>
          <p:cNvSpPr>
            <a:spLocks noEditPoints="1"/>
          </p:cNvSpPr>
          <p:nvPr/>
        </p:nvSpPr>
        <p:spPr bwMode="auto">
          <a:xfrm>
            <a:off x="9082741" y="1684986"/>
            <a:ext cx="226896" cy="226896"/>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81" name="Freeform 256"/>
          <p:cNvSpPr>
            <a:spLocks noEditPoints="1"/>
          </p:cNvSpPr>
          <p:nvPr/>
        </p:nvSpPr>
        <p:spPr bwMode="auto">
          <a:xfrm>
            <a:off x="8688621" y="1671895"/>
            <a:ext cx="176718" cy="253077"/>
          </a:xfrm>
          <a:custGeom>
            <a:avLst/>
            <a:gdLst>
              <a:gd name="T0" fmla="*/ 252 w 280"/>
              <a:gd name="T1" fmla="*/ 40 h 400"/>
              <a:gd name="T2" fmla="*/ 228 w 280"/>
              <a:gd name="T3" fmla="*/ 100 h 400"/>
              <a:gd name="T4" fmla="*/ 52 w 280"/>
              <a:gd name="T5" fmla="*/ 100 h 400"/>
              <a:gd name="T6" fmla="*/ 28 w 280"/>
              <a:gd name="T7" fmla="*/ 40 h 400"/>
              <a:gd name="T8" fmla="*/ 0 w 280"/>
              <a:gd name="T9" fmla="*/ 68 h 400"/>
              <a:gd name="T10" fmla="*/ 0 w 280"/>
              <a:gd name="T11" fmla="*/ 372 h 400"/>
              <a:gd name="T12" fmla="*/ 28 w 280"/>
              <a:gd name="T13" fmla="*/ 400 h 400"/>
              <a:gd name="T14" fmla="*/ 252 w 280"/>
              <a:gd name="T15" fmla="*/ 400 h 400"/>
              <a:gd name="T16" fmla="*/ 280 w 280"/>
              <a:gd name="T17" fmla="*/ 372 h 400"/>
              <a:gd name="T18" fmla="*/ 280 w 280"/>
              <a:gd name="T19" fmla="*/ 68 h 400"/>
              <a:gd name="T20" fmla="*/ 252 w 280"/>
              <a:gd name="T21" fmla="*/ 40 h 400"/>
              <a:gd name="T22" fmla="*/ 212 w 280"/>
              <a:gd name="T23" fmla="*/ 80 h 400"/>
              <a:gd name="T24" fmla="*/ 230 w 280"/>
              <a:gd name="T25" fmla="*/ 40 h 400"/>
              <a:gd name="T26" fmla="*/ 186 w 280"/>
              <a:gd name="T27" fmla="*/ 40 h 400"/>
              <a:gd name="T28" fmla="*/ 172 w 280"/>
              <a:gd name="T29" fmla="*/ 0 h 400"/>
              <a:gd name="T30" fmla="*/ 108 w 280"/>
              <a:gd name="T31" fmla="*/ 0 h 400"/>
              <a:gd name="T32" fmla="*/ 93 w 280"/>
              <a:gd name="T33" fmla="*/ 40 h 400"/>
              <a:gd name="T34" fmla="*/ 50 w 280"/>
              <a:gd name="T35" fmla="*/ 40 h 400"/>
              <a:gd name="T36" fmla="*/ 68 w 280"/>
              <a:gd name="T37" fmla="*/ 80 h 400"/>
              <a:gd name="T38" fmla="*/ 212 w 280"/>
              <a:gd name="T39" fmla="*/ 8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400">
                <a:moveTo>
                  <a:pt x="252" y="40"/>
                </a:moveTo>
                <a:cubicBezTo>
                  <a:pt x="228" y="100"/>
                  <a:pt x="228" y="100"/>
                  <a:pt x="228" y="100"/>
                </a:cubicBezTo>
                <a:cubicBezTo>
                  <a:pt x="52" y="100"/>
                  <a:pt x="52" y="100"/>
                  <a:pt x="52" y="100"/>
                </a:cubicBezTo>
                <a:cubicBezTo>
                  <a:pt x="28" y="40"/>
                  <a:pt x="28" y="40"/>
                  <a:pt x="28" y="40"/>
                </a:cubicBezTo>
                <a:cubicBezTo>
                  <a:pt x="12" y="40"/>
                  <a:pt x="0" y="52"/>
                  <a:pt x="0" y="68"/>
                </a:cubicBezTo>
                <a:cubicBezTo>
                  <a:pt x="0" y="372"/>
                  <a:pt x="0" y="372"/>
                  <a:pt x="0" y="372"/>
                </a:cubicBezTo>
                <a:cubicBezTo>
                  <a:pt x="0" y="387"/>
                  <a:pt x="12" y="400"/>
                  <a:pt x="28" y="400"/>
                </a:cubicBezTo>
                <a:cubicBezTo>
                  <a:pt x="252" y="400"/>
                  <a:pt x="252" y="400"/>
                  <a:pt x="252" y="400"/>
                </a:cubicBezTo>
                <a:cubicBezTo>
                  <a:pt x="267" y="400"/>
                  <a:pt x="280" y="387"/>
                  <a:pt x="280" y="372"/>
                </a:cubicBezTo>
                <a:cubicBezTo>
                  <a:pt x="280" y="68"/>
                  <a:pt x="280" y="68"/>
                  <a:pt x="280" y="68"/>
                </a:cubicBezTo>
                <a:cubicBezTo>
                  <a:pt x="280" y="52"/>
                  <a:pt x="267" y="40"/>
                  <a:pt x="252" y="40"/>
                </a:cubicBezTo>
                <a:close/>
                <a:moveTo>
                  <a:pt x="212" y="80"/>
                </a:moveTo>
                <a:cubicBezTo>
                  <a:pt x="230" y="40"/>
                  <a:pt x="230" y="40"/>
                  <a:pt x="230" y="40"/>
                </a:cubicBezTo>
                <a:cubicBezTo>
                  <a:pt x="186" y="40"/>
                  <a:pt x="186" y="40"/>
                  <a:pt x="186" y="40"/>
                </a:cubicBezTo>
                <a:cubicBezTo>
                  <a:pt x="172" y="0"/>
                  <a:pt x="172" y="0"/>
                  <a:pt x="172" y="0"/>
                </a:cubicBezTo>
                <a:cubicBezTo>
                  <a:pt x="108" y="0"/>
                  <a:pt x="108" y="0"/>
                  <a:pt x="108" y="0"/>
                </a:cubicBezTo>
                <a:cubicBezTo>
                  <a:pt x="93" y="40"/>
                  <a:pt x="93" y="40"/>
                  <a:pt x="93" y="40"/>
                </a:cubicBezTo>
                <a:cubicBezTo>
                  <a:pt x="50" y="40"/>
                  <a:pt x="50" y="40"/>
                  <a:pt x="50" y="40"/>
                </a:cubicBezTo>
                <a:cubicBezTo>
                  <a:pt x="68" y="80"/>
                  <a:pt x="68" y="80"/>
                  <a:pt x="68" y="80"/>
                </a:cubicBezTo>
                <a:lnTo>
                  <a:pt x="212" y="8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82" name="Freeform 271"/>
          <p:cNvSpPr>
            <a:spLocks noEditPoints="1"/>
          </p:cNvSpPr>
          <p:nvPr/>
        </p:nvSpPr>
        <p:spPr bwMode="auto">
          <a:xfrm>
            <a:off x="8233034" y="1741520"/>
            <a:ext cx="253077" cy="115631"/>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83" name="Freeform 272"/>
          <p:cNvSpPr>
            <a:spLocks noEditPoints="1"/>
          </p:cNvSpPr>
          <p:nvPr/>
        </p:nvSpPr>
        <p:spPr bwMode="auto">
          <a:xfrm>
            <a:off x="9485968" y="2149119"/>
            <a:ext cx="255259" cy="176718"/>
          </a:xfrm>
          <a:custGeom>
            <a:avLst/>
            <a:gdLst>
              <a:gd name="T0" fmla="*/ 362 w 402"/>
              <a:gd name="T1" fmla="*/ 0 h 280"/>
              <a:gd name="T2" fmla="*/ 171 w 402"/>
              <a:gd name="T3" fmla="*/ 0 h 280"/>
              <a:gd name="T4" fmla="*/ 143 w 402"/>
              <a:gd name="T5" fmla="*/ 10 h 280"/>
              <a:gd name="T6" fmla="*/ 7 w 402"/>
              <a:gd name="T7" fmla="*/ 129 h 280"/>
              <a:gd name="T8" fmla="*/ 7 w 402"/>
              <a:gd name="T9" fmla="*/ 150 h 280"/>
              <a:gd name="T10" fmla="*/ 143 w 402"/>
              <a:gd name="T11" fmla="*/ 269 h 280"/>
              <a:gd name="T12" fmla="*/ 171 w 402"/>
              <a:gd name="T13" fmla="*/ 280 h 280"/>
              <a:gd name="T14" fmla="*/ 362 w 402"/>
              <a:gd name="T15" fmla="*/ 280 h 280"/>
              <a:gd name="T16" fmla="*/ 402 w 402"/>
              <a:gd name="T17" fmla="*/ 240 h 280"/>
              <a:gd name="T18" fmla="*/ 402 w 402"/>
              <a:gd name="T19" fmla="*/ 40 h 280"/>
              <a:gd name="T20" fmla="*/ 362 w 402"/>
              <a:gd name="T21" fmla="*/ 0 h 280"/>
              <a:gd name="T22" fmla="*/ 306 w 402"/>
              <a:gd name="T23" fmla="*/ 220 h 280"/>
              <a:gd name="T24" fmla="*/ 254 w 402"/>
              <a:gd name="T25" fmla="*/ 169 h 280"/>
              <a:gd name="T26" fmla="*/ 203 w 402"/>
              <a:gd name="T27" fmla="*/ 220 h 280"/>
              <a:gd name="T28" fmla="*/ 174 w 402"/>
              <a:gd name="T29" fmla="*/ 191 h 280"/>
              <a:gd name="T30" fmla="*/ 226 w 402"/>
              <a:gd name="T31" fmla="*/ 140 h 280"/>
              <a:gd name="T32" fmla="*/ 174 w 402"/>
              <a:gd name="T33" fmla="*/ 89 h 280"/>
              <a:gd name="T34" fmla="*/ 203 w 402"/>
              <a:gd name="T35" fmla="*/ 60 h 280"/>
              <a:gd name="T36" fmla="*/ 254 w 402"/>
              <a:gd name="T37" fmla="*/ 111 h 280"/>
              <a:gd name="T38" fmla="*/ 306 w 402"/>
              <a:gd name="T39" fmla="*/ 60 h 280"/>
              <a:gd name="T40" fmla="*/ 334 w 402"/>
              <a:gd name="T41" fmla="*/ 89 h 280"/>
              <a:gd name="T42" fmla="*/ 283 w 402"/>
              <a:gd name="T43" fmla="*/ 140 h 280"/>
              <a:gd name="T44" fmla="*/ 334 w 402"/>
              <a:gd name="T45" fmla="*/ 191 h 280"/>
              <a:gd name="T46" fmla="*/ 306 w 402"/>
              <a:gd name="T47" fmla="*/ 22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 h="280">
                <a:moveTo>
                  <a:pt x="362" y="0"/>
                </a:moveTo>
                <a:cubicBezTo>
                  <a:pt x="171" y="0"/>
                  <a:pt x="171" y="0"/>
                  <a:pt x="171" y="0"/>
                </a:cubicBezTo>
                <a:cubicBezTo>
                  <a:pt x="162" y="0"/>
                  <a:pt x="149" y="5"/>
                  <a:pt x="143" y="10"/>
                </a:cubicBezTo>
                <a:cubicBezTo>
                  <a:pt x="7" y="129"/>
                  <a:pt x="7" y="129"/>
                  <a:pt x="7" y="129"/>
                </a:cubicBezTo>
                <a:cubicBezTo>
                  <a:pt x="0" y="135"/>
                  <a:pt x="0" y="145"/>
                  <a:pt x="7" y="150"/>
                </a:cubicBezTo>
                <a:cubicBezTo>
                  <a:pt x="143" y="269"/>
                  <a:pt x="143" y="269"/>
                  <a:pt x="143" y="269"/>
                </a:cubicBezTo>
                <a:cubicBezTo>
                  <a:pt x="149" y="275"/>
                  <a:pt x="162" y="280"/>
                  <a:pt x="171" y="280"/>
                </a:cubicBezTo>
                <a:cubicBezTo>
                  <a:pt x="362" y="280"/>
                  <a:pt x="362" y="280"/>
                  <a:pt x="362" y="280"/>
                </a:cubicBezTo>
                <a:cubicBezTo>
                  <a:pt x="384" y="280"/>
                  <a:pt x="402" y="262"/>
                  <a:pt x="402" y="240"/>
                </a:cubicBezTo>
                <a:cubicBezTo>
                  <a:pt x="402" y="40"/>
                  <a:pt x="402" y="40"/>
                  <a:pt x="402" y="40"/>
                </a:cubicBezTo>
                <a:cubicBezTo>
                  <a:pt x="402" y="18"/>
                  <a:pt x="384" y="0"/>
                  <a:pt x="362" y="0"/>
                </a:cubicBezTo>
                <a:close/>
                <a:moveTo>
                  <a:pt x="306" y="220"/>
                </a:moveTo>
                <a:cubicBezTo>
                  <a:pt x="254" y="169"/>
                  <a:pt x="254" y="169"/>
                  <a:pt x="254" y="169"/>
                </a:cubicBezTo>
                <a:cubicBezTo>
                  <a:pt x="203" y="220"/>
                  <a:pt x="203" y="220"/>
                  <a:pt x="203" y="220"/>
                </a:cubicBezTo>
                <a:cubicBezTo>
                  <a:pt x="174" y="191"/>
                  <a:pt x="174" y="191"/>
                  <a:pt x="174" y="191"/>
                </a:cubicBezTo>
                <a:cubicBezTo>
                  <a:pt x="226" y="140"/>
                  <a:pt x="226" y="140"/>
                  <a:pt x="226" y="140"/>
                </a:cubicBezTo>
                <a:cubicBezTo>
                  <a:pt x="174" y="89"/>
                  <a:pt x="174" y="89"/>
                  <a:pt x="174" y="89"/>
                </a:cubicBezTo>
                <a:cubicBezTo>
                  <a:pt x="203" y="60"/>
                  <a:pt x="203" y="60"/>
                  <a:pt x="203" y="60"/>
                </a:cubicBezTo>
                <a:cubicBezTo>
                  <a:pt x="254" y="111"/>
                  <a:pt x="254" y="111"/>
                  <a:pt x="254" y="111"/>
                </a:cubicBezTo>
                <a:cubicBezTo>
                  <a:pt x="306" y="60"/>
                  <a:pt x="306" y="60"/>
                  <a:pt x="306" y="60"/>
                </a:cubicBezTo>
                <a:cubicBezTo>
                  <a:pt x="334" y="89"/>
                  <a:pt x="334" y="89"/>
                  <a:pt x="334" y="89"/>
                </a:cubicBezTo>
                <a:cubicBezTo>
                  <a:pt x="283" y="140"/>
                  <a:pt x="283" y="140"/>
                  <a:pt x="283" y="140"/>
                </a:cubicBezTo>
                <a:cubicBezTo>
                  <a:pt x="334" y="191"/>
                  <a:pt x="334" y="191"/>
                  <a:pt x="334" y="191"/>
                </a:cubicBezTo>
                <a:lnTo>
                  <a:pt x="306" y="22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84" name="Freeform 12"/>
          <p:cNvSpPr>
            <a:spLocks noEditPoints="1"/>
          </p:cNvSpPr>
          <p:nvPr/>
        </p:nvSpPr>
        <p:spPr bwMode="auto">
          <a:xfrm>
            <a:off x="1946529" y="1747767"/>
            <a:ext cx="126538" cy="202898"/>
          </a:xfrm>
          <a:custGeom>
            <a:avLst/>
            <a:gdLst>
              <a:gd name="T0" fmla="*/ 100 w 200"/>
              <a:gd name="T1" fmla="*/ 0 h 320"/>
              <a:gd name="T2" fmla="*/ 0 w 200"/>
              <a:gd name="T3" fmla="*/ 100 h 320"/>
              <a:gd name="T4" fmla="*/ 100 w 200"/>
              <a:gd name="T5" fmla="*/ 320 h 320"/>
              <a:gd name="T6" fmla="*/ 200 w 200"/>
              <a:gd name="T7" fmla="*/ 100 h 320"/>
              <a:gd name="T8" fmla="*/ 100 w 200"/>
              <a:gd name="T9" fmla="*/ 0 h 320"/>
              <a:gd name="T10" fmla="*/ 100 w 200"/>
              <a:gd name="T11" fmla="*/ 155 h 320"/>
              <a:gd name="T12" fmla="*/ 46 w 200"/>
              <a:gd name="T13" fmla="*/ 101 h 320"/>
              <a:gd name="T14" fmla="*/ 100 w 200"/>
              <a:gd name="T15" fmla="*/ 47 h 320"/>
              <a:gd name="T16" fmla="*/ 154 w 200"/>
              <a:gd name="T17" fmla="*/ 101 h 320"/>
              <a:gd name="T18" fmla="*/ 100 w 200"/>
              <a:gd name="T19" fmla="*/ 15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320">
                <a:moveTo>
                  <a:pt x="100" y="0"/>
                </a:moveTo>
                <a:cubicBezTo>
                  <a:pt x="45" y="0"/>
                  <a:pt x="0" y="45"/>
                  <a:pt x="0" y="100"/>
                </a:cubicBezTo>
                <a:cubicBezTo>
                  <a:pt x="0" y="195"/>
                  <a:pt x="100" y="320"/>
                  <a:pt x="100" y="320"/>
                </a:cubicBezTo>
                <a:cubicBezTo>
                  <a:pt x="100" y="320"/>
                  <a:pt x="200" y="195"/>
                  <a:pt x="200" y="100"/>
                </a:cubicBezTo>
                <a:cubicBezTo>
                  <a:pt x="200" y="45"/>
                  <a:pt x="155" y="0"/>
                  <a:pt x="100" y="0"/>
                </a:cubicBezTo>
                <a:close/>
                <a:moveTo>
                  <a:pt x="100" y="155"/>
                </a:moveTo>
                <a:cubicBezTo>
                  <a:pt x="70" y="155"/>
                  <a:pt x="46" y="131"/>
                  <a:pt x="46" y="101"/>
                </a:cubicBezTo>
                <a:cubicBezTo>
                  <a:pt x="46" y="71"/>
                  <a:pt x="70" y="47"/>
                  <a:pt x="100" y="47"/>
                </a:cubicBezTo>
                <a:cubicBezTo>
                  <a:pt x="130" y="47"/>
                  <a:pt x="154" y="71"/>
                  <a:pt x="154" y="101"/>
                </a:cubicBezTo>
                <a:cubicBezTo>
                  <a:pt x="154" y="131"/>
                  <a:pt x="130" y="155"/>
                  <a:pt x="100" y="15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85" name="Freeform 13"/>
          <p:cNvSpPr>
            <a:spLocks noEditPoints="1"/>
          </p:cNvSpPr>
          <p:nvPr/>
        </p:nvSpPr>
        <p:spPr bwMode="auto">
          <a:xfrm>
            <a:off x="2299763" y="1747767"/>
            <a:ext cx="253077" cy="20289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86" name="Freeform 14"/>
          <p:cNvSpPr>
            <a:spLocks noEditPoints="1"/>
          </p:cNvSpPr>
          <p:nvPr/>
        </p:nvSpPr>
        <p:spPr bwMode="auto">
          <a:xfrm>
            <a:off x="1464950" y="1749949"/>
            <a:ext cx="253077" cy="198534"/>
          </a:xfrm>
          <a:custGeom>
            <a:avLst/>
            <a:gdLst>
              <a:gd name="T0" fmla="*/ 300 w 400"/>
              <a:gd name="T1" fmla="*/ 272 h 312"/>
              <a:gd name="T2" fmla="*/ 40 w 400"/>
              <a:gd name="T3" fmla="*/ 272 h 312"/>
              <a:gd name="T4" fmla="*/ 40 w 400"/>
              <a:gd name="T5" fmla="*/ 92 h 312"/>
              <a:gd name="T6" fmla="*/ 92 w 400"/>
              <a:gd name="T7" fmla="*/ 92 h 312"/>
              <a:gd name="T8" fmla="*/ 135 w 400"/>
              <a:gd name="T9" fmla="*/ 52 h 312"/>
              <a:gd name="T10" fmla="*/ 20 w 400"/>
              <a:gd name="T11" fmla="*/ 52 h 312"/>
              <a:gd name="T12" fmla="*/ 0 w 400"/>
              <a:gd name="T13" fmla="*/ 72 h 312"/>
              <a:gd name="T14" fmla="*/ 0 w 400"/>
              <a:gd name="T15" fmla="*/ 292 h 312"/>
              <a:gd name="T16" fmla="*/ 20 w 400"/>
              <a:gd name="T17" fmla="*/ 312 h 312"/>
              <a:gd name="T18" fmla="*/ 320 w 400"/>
              <a:gd name="T19" fmla="*/ 312 h 312"/>
              <a:gd name="T20" fmla="*/ 340 w 400"/>
              <a:gd name="T21" fmla="*/ 292 h 312"/>
              <a:gd name="T22" fmla="*/ 340 w 400"/>
              <a:gd name="T23" fmla="*/ 217 h 312"/>
              <a:gd name="T24" fmla="*/ 300 w 400"/>
              <a:gd name="T25" fmla="*/ 250 h 312"/>
              <a:gd name="T26" fmla="*/ 300 w 400"/>
              <a:gd name="T27" fmla="*/ 272 h 312"/>
              <a:gd name="T28" fmla="*/ 267 w 400"/>
              <a:gd name="T29" fmla="*/ 133 h 312"/>
              <a:gd name="T30" fmla="*/ 267 w 400"/>
              <a:gd name="T31" fmla="*/ 204 h 312"/>
              <a:gd name="T32" fmla="*/ 400 w 400"/>
              <a:gd name="T33" fmla="*/ 100 h 312"/>
              <a:gd name="T34" fmla="*/ 267 w 400"/>
              <a:gd name="T35" fmla="*/ 0 h 312"/>
              <a:gd name="T36" fmla="*/ 267 w 400"/>
              <a:gd name="T37" fmla="*/ 63 h 312"/>
              <a:gd name="T38" fmla="*/ 106 w 400"/>
              <a:gd name="T39" fmla="*/ 222 h 312"/>
              <a:gd name="T40" fmla="*/ 267 w 400"/>
              <a:gd name="T41" fmla="*/ 13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312">
                <a:moveTo>
                  <a:pt x="300" y="272"/>
                </a:moveTo>
                <a:cubicBezTo>
                  <a:pt x="40" y="272"/>
                  <a:pt x="40" y="272"/>
                  <a:pt x="40" y="272"/>
                </a:cubicBezTo>
                <a:cubicBezTo>
                  <a:pt x="40" y="92"/>
                  <a:pt x="40" y="92"/>
                  <a:pt x="40" y="92"/>
                </a:cubicBezTo>
                <a:cubicBezTo>
                  <a:pt x="92" y="92"/>
                  <a:pt x="92" y="92"/>
                  <a:pt x="92" y="92"/>
                </a:cubicBezTo>
                <a:cubicBezTo>
                  <a:pt x="92" y="92"/>
                  <a:pt x="105" y="74"/>
                  <a:pt x="135" y="52"/>
                </a:cubicBezTo>
                <a:cubicBezTo>
                  <a:pt x="20" y="52"/>
                  <a:pt x="20" y="52"/>
                  <a:pt x="20" y="52"/>
                </a:cubicBezTo>
                <a:cubicBezTo>
                  <a:pt x="9" y="52"/>
                  <a:pt x="0" y="61"/>
                  <a:pt x="0" y="72"/>
                </a:cubicBezTo>
                <a:cubicBezTo>
                  <a:pt x="0" y="292"/>
                  <a:pt x="0" y="292"/>
                  <a:pt x="0" y="292"/>
                </a:cubicBezTo>
                <a:cubicBezTo>
                  <a:pt x="0" y="303"/>
                  <a:pt x="9" y="312"/>
                  <a:pt x="20" y="312"/>
                </a:cubicBezTo>
                <a:cubicBezTo>
                  <a:pt x="320" y="312"/>
                  <a:pt x="320" y="312"/>
                  <a:pt x="320" y="312"/>
                </a:cubicBezTo>
                <a:cubicBezTo>
                  <a:pt x="331" y="312"/>
                  <a:pt x="340" y="303"/>
                  <a:pt x="340" y="292"/>
                </a:cubicBezTo>
                <a:cubicBezTo>
                  <a:pt x="340" y="217"/>
                  <a:pt x="340" y="217"/>
                  <a:pt x="340" y="217"/>
                </a:cubicBezTo>
                <a:cubicBezTo>
                  <a:pt x="300" y="250"/>
                  <a:pt x="300" y="250"/>
                  <a:pt x="300" y="250"/>
                </a:cubicBezTo>
                <a:lnTo>
                  <a:pt x="300" y="272"/>
                </a:lnTo>
                <a:close/>
                <a:moveTo>
                  <a:pt x="267" y="133"/>
                </a:moveTo>
                <a:cubicBezTo>
                  <a:pt x="267" y="204"/>
                  <a:pt x="267" y="204"/>
                  <a:pt x="267" y="204"/>
                </a:cubicBezTo>
                <a:cubicBezTo>
                  <a:pt x="400" y="100"/>
                  <a:pt x="400" y="100"/>
                  <a:pt x="400" y="100"/>
                </a:cubicBezTo>
                <a:cubicBezTo>
                  <a:pt x="267" y="0"/>
                  <a:pt x="267" y="0"/>
                  <a:pt x="267" y="0"/>
                </a:cubicBezTo>
                <a:cubicBezTo>
                  <a:pt x="267" y="63"/>
                  <a:pt x="267" y="63"/>
                  <a:pt x="267" y="63"/>
                </a:cubicBezTo>
                <a:cubicBezTo>
                  <a:pt x="106" y="63"/>
                  <a:pt x="106" y="222"/>
                  <a:pt x="106" y="222"/>
                </a:cubicBezTo>
                <a:cubicBezTo>
                  <a:pt x="151" y="147"/>
                  <a:pt x="179" y="133"/>
                  <a:pt x="267" y="133"/>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87" name="Freeform 15"/>
          <p:cNvSpPr>
            <a:spLocks noEditPoints="1"/>
          </p:cNvSpPr>
          <p:nvPr/>
        </p:nvSpPr>
        <p:spPr bwMode="auto">
          <a:xfrm>
            <a:off x="2722436" y="1726138"/>
            <a:ext cx="244350"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03 w 387"/>
              <a:gd name="T21" fmla="*/ 284 h 387"/>
              <a:gd name="T22" fmla="*/ 233 w 387"/>
              <a:gd name="T23" fmla="*/ 232 h 387"/>
              <a:gd name="T24" fmla="*/ 285 w 387"/>
              <a:gd name="T25" fmla="*/ 102 h 387"/>
              <a:gd name="T26" fmla="*/ 154 w 387"/>
              <a:gd name="T27" fmla="*/ 154 h 387"/>
              <a:gd name="T28" fmla="*/ 103 w 387"/>
              <a:gd name="T29" fmla="*/ 284 h 387"/>
              <a:gd name="T30" fmla="*/ 174 w 387"/>
              <a:gd name="T31" fmla="*/ 173 h 387"/>
              <a:gd name="T32" fmla="*/ 249 w 387"/>
              <a:gd name="T33" fmla="*/ 138 h 387"/>
              <a:gd name="T34" fmla="*/ 213 w 387"/>
              <a:gd name="T35" fmla="*/ 213 h 387"/>
              <a:gd name="T36" fmla="*/ 174 w 387"/>
              <a:gd name="T37" fmla="*/ 213 h 387"/>
              <a:gd name="T38" fmla="*/ 174 w 387"/>
              <a:gd name="T39" fmla="*/ 173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80" y="344"/>
                  <a:pt x="196" y="345"/>
                </a:cubicBezTo>
                <a:close/>
                <a:moveTo>
                  <a:pt x="103" y="284"/>
                </a:moveTo>
                <a:cubicBezTo>
                  <a:pt x="103" y="284"/>
                  <a:pt x="194" y="271"/>
                  <a:pt x="233" y="232"/>
                </a:cubicBezTo>
                <a:cubicBezTo>
                  <a:pt x="272" y="193"/>
                  <a:pt x="285" y="102"/>
                  <a:pt x="285" y="102"/>
                </a:cubicBezTo>
                <a:cubicBezTo>
                  <a:pt x="285" y="102"/>
                  <a:pt x="193" y="115"/>
                  <a:pt x="154" y="154"/>
                </a:cubicBezTo>
                <a:cubicBezTo>
                  <a:pt x="115" y="193"/>
                  <a:pt x="103" y="284"/>
                  <a:pt x="103" y="284"/>
                </a:cubicBezTo>
                <a:close/>
                <a:moveTo>
                  <a:pt x="174" y="173"/>
                </a:moveTo>
                <a:cubicBezTo>
                  <a:pt x="190" y="157"/>
                  <a:pt x="222" y="145"/>
                  <a:pt x="249" y="138"/>
                </a:cubicBezTo>
                <a:cubicBezTo>
                  <a:pt x="241" y="165"/>
                  <a:pt x="230" y="196"/>
                  <a:pt x="213" y="213"/>
                </a:cubicBezTo>
                <a:cubicBezTo>
                  <a:pt x="203" y="224"/>
                  <a:pt x="185" y="224"/>
                  <a:pt x="174" y="213"/>
                </a:cubicBezTo>
                <a:cubicBezTo>
                  <a:pt x="163" y="202"/>
                  <a:pt x="163" y="184"/>
                  <a:pt x="174" y="173"/>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88" name="Freeform 18"/>
          <p:cNvSpPr>
            <a:spLocks noEditPoints="1"/>
          </p:cNvSpPr>
          <p:nvPr/>
        </p:nvSpPr>
        <p:spPr bwMode="auto">
          <a:xfrm>
            <a:off x="628333" y="1734676"/>
            <a:ext cx="253077" cy="229079"/>
          </a:xfrm>
          <a:custGeom>
            <a:avLst/>
            <a:gdLst>
              <a:gd name="T0" fmla="*/ 247 w 400"/>
              <a:gd name="T1" fmla="*/ 269 h 360"/>
              <a:gd name="T2" fmla="*/ 182 w 400"/>
              <a:gd name="T3" fmla="*/ 203 h 360"/>
              <a:gd name="T4" fmla="*/ 203 w 400"/>
              <a:gd name="T5" fmla="*/ 154 h 360"/>
              <a:gd name="T6" fmla="*/ 222 w 400"/>
              <a:gd name="T7" fmla="*/ 120 h 360"/>
              <a:gd name="T8" fmla="*/ 215 w 400"/>
              <a:gd name="T9" fmla="*/ 104 h 360"/>
              <a:gd name="T10" fmla="*/ 220 w 400"/>
              <a:gd name="T11" fmla="*/ 68 h 360"/>
              <a:gd name="T12" fmla="*/ 140 w 400"/>
              <a:gd name="T13" fmla="*/ 0 h 360"/>
              <a:gd name="T14" fmla="*/ 59 w 400"/>
              <a:gd name="T15" fmla="*/ 68 h 360"/>
              <a:gd name="T16" fmla="*/ 65 w 400"/>
              <a:gd name="T17" fmla="*/ 104 h 360"/>
              <a:gd name="T18" fmla="*/ 57 w 400"/>
              <a:gd name="T19" fmla="*/ 120 h 360"/>
              <a:gd name="T20" fmla="*/ 76 w 400"/>
              <a:gd name="T21" fmla="*/ 154 h 360"/>
              <a:gd name="T22" fmla="*/ 98 w 400"/>
              <a:gd name="T23" fmla="*/ 203 h 360"/>
              <a:gd name="T24" fmla="*/ 32 w 400"/>
              <a:gd name="T25" fmla="*/ 269 h 360"/>
              <a:gd name="T26" fmla="*/ 0 w 400"/>
              <a:gd name="T27" fmla="*/ 280 h 360"/>
              <a:gd name="T28" fmla="*/ 0 w 400"/>
              <a:gd name="T29" fmla="*/ 360 h 360"/>
              <a:gd name="T30" fmla="*/ 320 w 400"/>
              <a:gd name="T31" fmla="*/ 360 h 360"/>
              <a:gd name="T32" fmla="*/ 320 w 400"/>
              <a:gd name="T33" fmla="*/ 318 h 360"/>
              <a:gd name="T34" fmla="*/ 247 w 400"/>
              <a:gd name="T35" fmla="*/ 269 h 360"/>
              <a:gd name="T36" fmla="*/ 340 w 400"/>
              <a:gd name="T37" fmla="*/ 160 h 360"/>
              <a:gd name="T38" fmla="*/ 340 w 400"/>
              <a:gd name="T39" fmla="*/ 100 h 360"/>
              <a:gd name="T40" fmla="*/ 300 w 400"/>
              <a:gd name="T41" fmla="*/ 100 h 360"/>
              <a:gd name="T42" fmla="*/ 300 w 400"/>
              <a:gd name="T43" fmla="*/ 160 h 360"/>
              <a:gd name="T44" fmla="*/ 240 w 400"/>
              <a:gd name="T45" fmla="*/ 160 h 360"/>
              <a:gd name="T46" fmla="*/ 240 w 400"/>
              <a:gd name="T47" fmla="*/ 200 h 360"/>
              <a:gd name="T48" fmla="*/ 300 w 400"/>
              <a:gd name="T49" fmla="*/ 200 h 360"/>
              <a:gd name="T50" fmla="*/ 300 w 400"/>
              <a:gd name="T51" fmla="*/ 260 h 360"/>
              <a:gd name="T52" fmla="*/ 340 w 400"/>
              <a:gd name="T53" fmla="*/ 260 h 360"/>
              <a:gd name="T54" fmla="*/ 340 w 400"/>
              <a:gd name="T55" fmla="*/ 200 h 360"/>
              <a:gd name="T56" fmla="*/ 400 w 400"/>
              <a:gd name="T57" fmla="*/ 200 h 360"/>
              <a:gd name="T58" fmla="*/ 400 w 400"/>
              <a:gd name="T59" fmla="*/ 160 h 360"/>
              <a:gd name="T60" fmla="*/ 340 w 400"/>
              <a:gd name="T61" fmla="*/ 1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360">
                <a:moveTo>
                  <a:pt x="247" y="269"/>
                </a:moveTo>
                <a:cubicBezTo>
                  <a:pt x="197" y="251"/>
                  <a:pt x="182" y="236"/>
                  <a:pt x="182" y="203"/>
                </a:cubicBezTo>
                <a:cubicBezTo>
                  <a:pt x="182" y="184"/>
                  <a:pt x="197" y="190"/>
                  <a:pt x="203" y="154"/>
                </a:cubicBezTo>
                <a:cubicBezTo>
                  <a:pt x="206" y="140"/>
                  <a:pt x="220" y="154"/>
                  <a:pt x="222" y="120"/>
                </a:cubicBezTo>
                <a:cubicBezTo>
                  <a:pt x="222" y="107"/>
                  <a:pt x="215" y="104"/>
                  <a:pt x="215" y="104"/>
                </a:cubicBezTo>
                <a:cubicBezTo>
                  <a:pt x="215" y="104"/>
                  <a:pt x="219" y="84"/>
                  <a:pt x="220" y="68"/>
                </a:cubicBezTo>
                <a:cubicBezTo>
                  <a:pt x="222" y="49"/>
                  <a:pt x="209" y="0"/>
                  <a:pt x="140" y="0"/>
                </a:cubicBezTo>
                <a:cubicBezTo>
                  <a:pt x="71" y="0"/>
                  <a:pt x="58" y="49"/>
                  <a:pt x="59" y="68"/>
                </a:cubicBezTo>
                <a:cubicBezTo>
                  <a:pt x="61" y="84"/>
                  <a:pt x="65" y="104"/>
                  <a:pt x="65" y="104"/>
                </a:cubicBezTo>
                <a:cubicBezTo>
                  <a:pt x="65" y="104"/>
                  <a:pt x="57" y="107"/>
                  <a:pt x="57" y="120"/>
                </a:cubicBezTo>
                <a:cubicBezTo>
                  <a:pt x="60" y="154"/>
                  <a:pt x="73" y="140"/>
                  <a:pt x="76" y="154"/>
                </a:cubicBezTo>
                <a:cubicBezTo>
                  <a:pt x="83" y="190"/>
                  <a:pt x="98" y="184"/>
                  <a:pt x="98" y="203"/>
                </a:cubicBezTo>
                <a:cubicBezTo>
                  <a:pt x="98" y="236"/>
                  <a:pt x="82" y="251"/>
                  <a:pt x="32" y="269"/>
                </a:cubicBezTo>
                <a:cubicBezTo>
                  <a:pt x="26" y="271"/>
                  <a:pt x="12" y="274"/>
                  <a:pt x="0" y="280"/>
                </a:cubicBezTo>
                <a:cubicBezTo>
                  <a:pt x="0" y="360"/>
                  <a:pt x="0" y="360"/>
                  <a:pt x="0" y="360"/>
                </a:cubicBezTo>
                <a:cubicBezTo>
                  <a:pt x="320" y="360"/>
                  <a:pt x="320" y="360"/>
                  <a:pt x="320" y="360"/>
                </a:cubicBezTo>
                <a:cubicBezTo>
                  <a:pt x="320" y="360"/>
                  <a:pt x="320" y="330"/>
                  <a:pt x="320" y="318"/>
                </a:cubicBezTo>
                <a:cubicBezTo>
                  <a:pt x="320" y="305"/>
                  <a:pt x="297" y="287"/>
                  <a:pt x="247" y="269"/>
                </a:cubicBezTo>
                <a:close/>
                <a:moveTo>
                  <a:pt x="340" y="160"/>
                </a:moveTo>
                <a:cubicBezTo>
                  <a:pt x="340" y="100"/>
                  <a:pt x="340" y="100"/>
                  <a:pt x="340" y="100"/>
                </a:cubicBezTo>
                <a:cubicBezTo>
                  <a:pt x="300" y="100"/>
                  <a:pt x="300" y="100"/>
                  <a:pt x="300" y="100"/>
                </a:cubicBezTo>
                <a:cubicBezTo>
                  <a:pt x="300" y="160"/>
                  <a:pt x="300" y="160"/>
                  <a:pt x="300" y="160"/>
                </a:cubicBezTo>
                <a:cubicBezTo>
                  <a:pt x="240" y="160"/>
                  <a:pt x="240" y="160"/>
                  <a:pt x="240" y="160"/>
                </a:cubicBezTo>
                <a:cubicBezTo>
                  <a:pt x="240" y="200"/>
                  <a:pt x="240" y="200"/>
                  <a:pt x="240" y="200"/>
                </a:cubicBezTo>
                <a:cubicBezTo>
                  <a:pt x="300" y="200"/>
                  <a:pt x="300" y="200"/>
                  <a:pt x="300" y="200"/>
                </a:cubicBezTo>
                <a:cubicBezTo>
                  <a:pt x="300" y="260"/>
                  <a:pt x="300" y="260"/>
                  <a:pt x="300" y="260"/>
                </a:cubicBezTo>
                <a:cubicBezTo>
                  <a:pt x="340" y="260"/>
                  <a:pt x="340" y="260"/>
                  <a:pt x="340" y="260"/>
                </a:cubicBezTo>
                <a:cubicBezTo>
                  <a:pt x="340" y="200"/>
                  <a:pt x="340" y="200"/>
                  <a:pt x="340" y="200"/>
                </a:cubicBezTo>
                <a:cubicBezTo>
                  <a:pt x="400" y="200"/>
                  <a:pt x="400" y="200"/>
                  <a:pt x="400" y="200"/>
                </a:cubicBezTo>
                <a:cubicBezTo>
                  <a:pt x="400" y="160"/>
                  <a:pt x="400" y="160"/>
                  <a:pt x="400" y="160"/>
                </a:cubicBezTo>
                <a:lnTo>
                  <a:pt x="340" y="16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89" name="Freeform 74"/>
          <p:cNvSpPr>
            <a:spLocks/>
          </p:cNvSpPr>
          <p:nvPr/>
        </p:nvSpPr>
        <p:spPr bwMode="auto">
          <a:xfrm>
            <a:off x="2325755" y="2179165"/>
            <a:ext cx="202898" cy="176718"/>
          </a:xfrm>
          <a:custGeom>
            <a:avLst/>
            <a:gdLst>
              <a:gd name="T0" fmla="*/ 280 w 320"/>
              <a:gd name="T1" fmla="*/ 0 h 280"/>
              <a:gd name="T2" fmla="*/ 40 w 320"/>
              <a:gd name="T3" fmla="*/ 0 h 280"/>
              <a:gd name="T4" fmla="*/ 0 w 320"/>
              <a:gd name="T5" fmla="*/ 40 h 280"/>
              <a:gd name="T6" fmla="*/ 0 w 320"/>
              <a:gd name="T7" fmla="*/ 180 h 280"/>
              <a:gd name="T8" fmla="*/ 40 w 320"/>
              <a:gd name="T9" fmla="*/ 220 h 280"/>
              <a:gd name="T10" fmla="*/ 120 w 320"/>
              <a:gd name="T11" fmla="*/ 220 h 280"/>
              <a:gd name="T12" fmla="*/ 200 w 320"/>
              <a:gd name="T13" fmla="*/ 280 h 280"/>
              <a:gd name="T14" fmla="*/ 200 w 320"/>
              <a:gd name="T15" fmla="*/ 220 h 280"/>
              <a:gd name="T16" fmla="*/ 280 w 320"/>
              <a:gd name="T17" fmla="*/ 220 h 280"/>
              <a:gd name="T18" fmla="*/ 320 w 320"/>
              <a:gd name="T19" fmla="*/ 180 h 280"/>
              <a:gd name="T20" fmla="*/ 320 w 320"/>
              <a:gd name="T21" fmla="*/ 40 h 280"/>
              <a:gd name="T22" fmla="*/ 280 w 320"/>
              <a:gd name="T2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80">
                <a:moveTo>
                  <a:pt x="280" y="0"/>
                </a:moveTo>
                <a:cubicBezTo>
                  <a:pt x="40" y="0"/>
                  <a:pt x="40" y="0"/>
                  <a:pt x="40" y="0"/>
                </a:cubicBezTo>
                <a:cubicBezTo>
                  <a:pt x="18" y="0"/>
                  <a:pt x="0" y="18"/>
                  <a:pt x="0" y="40"/>
                </a:cubicBezTo>
                <a:cubicBezTo>
                  <a:pt x="0" y="180"/>
                  <a:pt x="0" y="180"/>
                  <a:pt x="0" y="180"/>
                </a:cubicBezTo>
                <a:cubicBezTo>
                  <a:pt x="0" y="202"/>
                  <a:pt x="18" y="220"/>
                  <a:pt x="40" y="220"/>
                </a:cubicBezTo>
                <a:cubicBezTo>
                  <a:pt x="120" y="220"/>
                  <a:pt x="120" y="220"/>
                  <a:pt x="120" y="220"/>
                </a:cubicBezTo>
                <a:cubicBezTo>
                  <a:pt x="200" y="280"/>
                  <a:pt x="200" y="280"/>
                  <a:pt x="200" y="280"/>
                </a:cubicBezTo>
                <a:cubicBezTo>
                  <a:pt x="200" y="220"/>
                  <a:pt x="200" y="220"/>
                  <a:pt x="200" y="220"/>
                </a:cubicBezTo>
                <a:cubicBezTo>
                  <a:pt x="280" y="220"/>
                  <a:pt x="280" y="220"/>
                  <a:pt x="280" y="220"/>
                </a:cubicBezTo>
                <a:cubicBezTo>
                  <a:pt x="302" y="220"/>
                  <a:pt x="320" y="202"/>
                  <a:pt x="320" y="180"/>
                </a:cubicBezTo>
                <a:cubicBezTo>
                  <a:pt x="320" y="40"/>
                  <a:pt x="320" y="40"/>
                  <a:pt x="320" y="40"/>
                </a:cubicBezTo>
                <a:cubicBezTo>
                  <a:pt x="320" y="18"/>
                  <a:pt x="302" y="0"/>
                  <a:pt x="280" y="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90" name="Freeform 81"/>
          <p:cNvSpPr>
            <a:spLocks noEditPoints="1"/>
          </p:cNvSpPr>
          <p:nvPr/>
        </p:nvSpPr>
        <p:spPr bwMode="auto">
          <a:xfrm>
            <a:off x="1883258" y="2153174"/>
            <a:ext cx="253077" cy="226896"/>
          </a:xfrm>
          <a:custGeom>
            <a:avLst/>
            <a:gdLst>
              <a:gd name="T0" fmla="*/ 116 w 400"/>
              <a:gd name="T1" fmla="*/ 224 h 360"/>
              <a:gd name="T2" fmla="*/ 116 w 400"/>
              <a:gd name="T3" fmla="*/ 100 h 360"/>
              <a:gd name="T4" fmla="*/ 40 w 400"/>
              <a:gd name="T5" fmla="*/ 100 h 360"/>
              <a:gd name="T6" fmla="*/ 0 w 400"/>
              <a:gd name="T7" fmla="*/ 140 h 360"/>
              <a:gd name="T8" fmla="*/ 0 w 400"/>
              <a:gd name="T9" fmla="*/ 260 h 360"/>
              <a:gd name="T10" fmla="*/ 40 w 400"/>
              <a:gd name="T11" fmla="*/ 300 h 360"/>
              <a:gd name="T12" fmla="*/ 60 w 400"/>
              <a:gd name="T13" fmla="*/ 300 h 360"/>
              <a:gd name="T14" fmla="*/ 60 w 400"/>
              <a:gd name="T15" fmla="*/ 360 h 360"/>
              <a:gd name="T16" fmla="*/ 120 w 400"/>
              <a:gd name="T17" fmla="*/ 300 h 360"/>
              <a:gd name="T18" fmla="*/ 220 w 400"/>
              <a:gd name="T19" fmla="*/ 300 h 360"/>
              <a:gd name="T20" fmla="*/ 260 w 400"/>
              <a:gd name="T21" fmla="*/ 260 h 360"/>
              <a:gd name="T22" fmla="*/ 260 w 400"/>
              <a:gd name="T23" fmla="*/ 223 h 360"/>
              <a:gd name="T24" fmla="*/ 256 w 400"/>
              <a:gd name="T25" fmla="*/ 224 h 360"/>
              <a:gd name="T26" fmla="*/ 116 w 400"/>
              <a:gd name="T27" fmla="*/ 224 h 360"/>
              <a:gd name="T28" fmla="*/ 360 w 400"/>
              <a:gd name="T29" fmla="*/ 0 h 360"/>
              <a:gd name="T30" fmla="*/ 180 w 400"/>
              <a:gd name="T31" fmla="*/ 0 h 360"/>
              <a:gd name="T32" fmla="*/ 140 w 400"/>
              <a:gd name="T33" fmla="*/ 40 h 360"/>
              <a:gd name="T34" fmla="*/ 140 w 400"/>
              <a:gd name="T35" fmla="*/ 200 h 360"/>
              <a:gd name="T36" fmla="*/ 280 w 400"/>
              <a:gd name="T37" fmla="*/ 200 h 360"/>
              <a:gd name="T38" fmla="*/ 340 w 400"/>
              <a:gd name="T39" fmla="*/ 260 h 360"/>
              <a:gd name="T40" fmla="*/ 340 w 400"/>
              <a:gd name="T41" fmla="*/ 200 h 360"/>
              <a:gd name="T42" fmla="*/ 360 w 400"/>
              <a:gd name="T43" fmla="*/ 200 h 360"/>
              <a:gd name="T44" fmla="*/ 400 w 400"/>
              <a:gd name="T45" fmla="*/ 160 h 360"/>
              <a:gd name="T46" fmla="*/ 400 w 400"/>
              <a:gd name="T47" fmla="*/ 40 h 360"/>
              <a:gd name="T48" fmla="*/ 360 w 400"/>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0" h="360">
                <a:moveTo>
                  <a:pt x="116" y="224"/>
                </a:moveTo>
                <a:cubicBezTo>
                  <a:pt x="116" y="100"/>
                  <a:pt x="116" y="100"/>
                  <a:pt x="116" y="100"/>
                </a:cubicBezTo>
                <a:cubicBezTo>
                  <a:pt x="40" y="100"/>
                  <a:pt x="40" y="100"/>
                  <a:pt x="40" y="100"/>
                </a:cubicBezTo>
                <a:cubicBezTo>
                  <a:pt x="18" y="100"/>
                  <a:pt x="0" y="118"/>
                  <a:pt x="0" y="140"/>
                </a:cubicBezTo>
                <a:cubicBezTo>
                  <a:pt x="0" y="260"/>
                  <a:pt x="0" y="260"/>
                  <a:pt x="0" y="260"/>
                </a:cubicBezTo>
                <a:cubicBezTo>
                  <a:pt x="0" y="282"/>
                  <a:pt x="18" y="300"/>
                  <a:pt x="40" y="300"/>
                </a:cubicBezTo>
                <a:cubicBezTo>
                  <a:pt x="60" y="300"/>
                  <a:pt x="60" y="300"/>
                  <a:pt x="60" y="300"/>
                </a:cubicBezTo>
                <a:cubicBezTo>
                  <a:pt x="60" y="360"/>
                  <a:pt x="60" y="360"/>
                  <a:pt x="60" y="360"/>
                </a:cubicBezTo>
                <a:cubicBezTo>
                  <a:pt x="120" y="300"/>
                  <a:pt x="120" y="300"/>
                  <a:pt x="120" y="300"/>
                </a:cubicBezTo>
                <a:cubicBezTo>
                  <a:pt x="220" y="300"/>
                  <a:pt x="220" y="300"/>
                  <a:pt x="220" y="300"/>
                </a:cubicBezTo>
                <a:cubicBezTo>
                  <a:pt x="242" y="300"/>
                  <a:pt x="260" y="282"/>
                  <a:pt x="260" y="260"/>
                </a:cubicBezTo>
                <a:cubicBezTo>
                  <a:pt x="260" y="223"/>
                  <a:pt x="260" y="223"/>
                  <a:pt x="260" y="223"/>
                </a:cubicBezTo>
                <a:cubicBezTo>
                  <a:pt x="258" y="224"/>
                  <a:pt x="257" y="224"/>
                  <a:pt x="256" y="224"/>
                </a:cubicBezTo>
                <a:lnTo>
                  <a:pt x="116" y="224"/>
                </a:lnTo>
                <a:close/>
                <a:moveTo>
                  <a:pt x="360" y="0"/>
                </a:moveTo>
                <a:cubicBezTo>
                  <a:pt x="180" y="0"/>
                  <a:pt x="180" y="0"/>
                  <a:pt x="180" y="0"/>
                </a:cubicBezTo>
                <a:cubicBezTo>
                  <a:pt x="158" y="0"/>
                  <a:pt x="140" y="18"/>
                  <a:pt x="140" y="40"/>
                </a:cubicBezTo>
                <a:cubicBezTo>
                  <a:pt x="140" y="200"/>
                  <a:pt x="140" y="200"/>
                  <a:pt x="140" y="200"/>
                </a:cubicBezTo>
                <a:cubicBezTo>
                  <a:pt x="280" y="200"/>
                  <a:pt x="280" y="200"/>
                  <a:pt x="280" y="200"/>
                </a:cubicBezTo>
                <a:cubicBezTo>
                  <a:pt x="340" y="260"/>
                  <a:pt x="340" y="260"/>
                  <a:pt x="340" y="260"/>
                </a:cubicBezTo>
                <a:cubicBezTo>
                  <a:pt x="340" y="200"/>
                  <a:pt x="340" y="200"/>
                  <a:pt x="3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91" name="Freeform 82"/>
          <p:cNvSpPr>
            <a:spLocks noEditPoints="1"/>
          </p:cNvSpPr>
          <p:nvPr/>
        </p:nvSpPr>
        <p:spPr bwMode="auto">
          <a:xfrm>
            <a:off x="2745397" y="2183529"/>
            <a:ext cx="229079" cy="167991"/>
          </a:xfrm>
          <a:custGeom>
            <a:avLst/>
            <a:gdLst>
              <a:gd name="T0" fmla="*/ 58 w 361"/>
              <a:gd name="T1" fmla="*/ 0 h 264"/>
              <a:gd name="T2" fmla="*/ 0 w 361"/>
              <a:gd name="T3" fmla="*/ 60 h 264"/>
              <a:gd name="T4" fmla="*/ 58 w 361"/>
              <a:gd name="T5" fmla="*/ 120 h 264"/>
              <a:gd name="T6" fmla="*/ 0 w 361"/>
              <a:gd name="T7" fmla="*/ 236 h 264"/>
              <a:gd name="T8" fmla="*/ 0 w 361"/>
              <a:gd name="T9" fmla="*/ 264 h 264"/>
              <a:gd name="T10" fmla="*/ 58 w 361"/>
              <a:gd name="T11" fmla="*/ 0 h 264"/>
              <a:gd name="T12" fmla="*/ 226 w 361"/>
              <a:gd name="T13" fmla="*/ 0 h 264"/>
              <a:gd name="T14" fmla="*/ 168 w 361"/>
              <a:gd name="T15" fmla="*/ 60 h 264"/>
              <a:gd name="T16" fmla="*/ 226 w 361"/>
              <a:gd name="T17" fmla="*/ 120 h 264"/>
              <a:gd name="T18" fmla="*/ 168 w 361"/>
              <a:gd name="T19" fmla="*/ 236 h 264"/>
              <a:gd name="T20" fmla="*/ 168 w 361"/>
              <a:gd name="T21" fmla="*/ 264 h 264"/>
              <a:gd name="T22" fmla="*/ 226 w 361"/>
              <a:gd name="T2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264">
                <a:moveTo>
                  <a:pt x="58" y="0"/>
                </a:moveTo>
                <a:cubicBezTo>
                  <a:pt x="26" y="0"/>
                  <a:pt x="0" y="27"/>
                  <a:pt x="0" y="60"/>
                </a:cubicBezTo>
                <a:cubicBezTo>
                  <a:pt x="0" y="93"/>
                  <a:pt x="26" y="120"/>
                  <a:pt x="58" y="120"/>
                </a:cubicBezTo>
                <a:cubicBezTo>
                  <a:pt x="116" y="120"/>
                  <a:pt x="78" y="236"/>
                  <a:pt x="0" y="236"/>
                </a:cubicBezTo>
                <a:cubicBezTo>
                  <a:pt x="0" y="264"/>
                  <a:pt x="0" y="264"/>
                  <a:pt x="0" y="264"/>
                </a:cubicBezTo>
                <a:cubicBezTo>
                  <a:pt x="139" y="264"/>
                  <a:pt x="193" y="0"/>
                  <a:pt x="58" y="0"/>
                </a:cubicBezTo>
                <a:close/>
                <a:moveTo>
                  <a:pt x="226" y="0"/>
                </a:moveTo>
                <a:cubicBezTo>
                  <a:pt x="194" y="0"/>
                  <a:pt x="168" y="27"/>
                  <a:pt x="168" y="60"/>
                </a:cubicBezTo>
                <a:cubicBezTo>
                  <a:pt x="168" y="93"/>
                  <a:pt x="194" y="120"/>
                  <a:pt x="226" y="120"/>
                </a:cubicBezTo>
                <a:cubicBezTo>
                  <a:pt x="284" y="120"/>
                  <a:pt x="246" y="236"/>
                  <a:pt x="168" y="236"/>
                </a:cubicBezTo>
                <a:cubicBezTo>
                  <a:pt x="168" y="264"/>
                  <a:pt x="168" y="264"/>
                  <a:pt x="168" y="264"/>
                </a:cubicBezTo>
                <a:cubicBezTo>
                  <a:pt x="307" y="264"/>
                  <a:pt x="361" y="0"/>
                  <a:pt x="226" y="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92" name="Freeform 93"/>
          <p:cNvSpPr>
            <a:spLocks noEditPoints="1"/>
          </p:cNvSpPr>
          <p:nvPr/>
        </p:nvSpPr>
        <p:spPr bwMode="auto">
          <a:xfrm>
            <a:off x="1046642" y="1747767"/>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360 w 400"/>
              <a:gd name="T19" fmla="*/ 280 h 320"/>
              <a:gd name="T20" fmla="*/ 40 w 400"/>
              <a:gd name="T21" fmla="*/ 280 h 320"/>
              <a:gd name="T22" fmla="*/ 40 w 400"/>
              <a:gd name="T23" fmla="*/ 40 h 320"/>
              <a:gd name="T24" fmla="*/ 360 w 400"/>
              <a:gd name="T25" fmla="*/ 40 h 320"/>
              <a:gd name="T26" fmla="*/ 360 w 400"/>
              <a:gd name="T27" fmla="*/ 280 h 320"/>
              <a:gd name="T28" fmla="*/ 180 w 400"/>
              <a:gd name="T29" fmla="*/ 202 h 320"/>
              <a:gd name="T30" fmla="*/ 80 w 400"/>
              <a:gd name="T31" fmla="*/ 202 h 320"/>
              <a:gd name="T32" fmla="*/ 80 w 400"/>
              <a:gd name="T33" fmla="*/ 238 h 320"/>
              <a:gd name="T34" fmla="*/ 180 w 400"/>
              <a:gd name="T35" fmla="*/ 238 h 320"/>
              <a:gd name="T36" fmla="*/ 180 w 400"/>
              <a:gd name="T37" fmla="*/ 202 h 320"/>
              <a:gd name="T38" fmla="*/ 180 w 400"/>
              <a:gd name="T39" fmla="*/ 142 h 320"/>
              <a:gd name="T40" fmla="*/ 80 w 400"/>
              <a:gd name="T41" fmla="*/ 142 h 320"/>
              <a:gd name="T42" fmla="*/ 80 w 400"/>
              <a:gd name="T43" fmla="*/ 178 h 320"/>
              <a:gd name="T44" fmla="*/ 180 w 400"/>
              <a:gd name="T45" fmla="*/ 178 h 320"/>
              <a:gd name="T46" fmla="*/ 180 w 400"/>
              <a:gd name="T47" fmla="*/ 142 h 320"/>
              <a:gd name="T48" fmla="*/ 180 w 400"/>
              <a:gd name="T49" fmla="*/ 82 h 320"/>
              <a:gd name="T50" fmla="*/ 80 w 400"/>
              <a:gd name="T51" fmla="*/ 82 h 320"/>
              <a:gd name="T52" fmla="*/ 80 w 400"/>
              <a:gd name="T53" fmla="*/ 118 h 320"/>
              <a:gd name="T54" fmla="*/ 180 w 400"/>
              <a:gd name="T55" fmla="*/ 118 h 320"/>
              <a:gd name="T56" fmla="*/ 180 w 400"/>
              <a:gd name="T57" fmla="*/ 82 h 320"/>
              <a:gd name="T58" fmla="*/ 318 w 400"/>
              <a:gd name="T59" fmla="*/ 210 h 320"/>
              <a:gd name="T60" fmla="*/ 284 w 400"/>
              <a:gd name="T61" fmla="*/ 184 h 320"/>
              <a:gd name="T62" fmla="*/ 306 w 400"/>
              <a:gd name="T63" fmla="*/ 126 h 320"/>
              <a:gd name="T64" fmla="*/ 270 w 400"/>
              <a:gd name="T65" fmla="*/ 82 h 320"/>
              <a:gd name="T66" fmla="*/ 234 w 400"/>
              <a:gd name="T67" fmla="*/ 126 h 320"/>
              <a:gd name="T68" fmla="*/ 256 w 400"/>
              <a:gd name="T69" fmla="*/ 184 h 320"/>
              <a:gd name="T70" fmla="*/ 222 w 400"/>
              <a:gd name="T71" fmla="*/ 210 h 320"/>
              <a:gd name="T72" fmla="*/ 220 w 400"/>
              <a:gd name="T73" fmla="*/ 238 h 320"/>
              <a:gd name="T74" fmla="*/ 320 w 400"/>
              <a:gd name="T75" fmla="*/ 238 h 320"/>
              <a:gd name="T76" fmla="*/ 318 w 400"/>
              <a:gd name="T77" fmla="*/ 21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360" y="280"/>
                </a:moveTo>
                <a:cubicBezTo>
                  <a:pt x="40" y="280"/>
                  <a:pt x="40" y="280"/>
                  <a:pt x="40" y="280"/>
                </a:cubicBezTo>
                <a:cubicBezTo>
                  <a:pt x="40" y="40"/>
                  <a:pt x="40" y="40"/>
                  <a:pt x="40" y="40"/>
                </a:cubicBezTo>
                <a:cubicBezTo>
                  <a:pt x="360" y="40"/>
                  <a:pt x="360" y="40"/>
                  <a:pt x="360" y="40"/>
                </a:cubicBezTo>
                <a:lnTo>
                  <a:pt x="360" y="280"/>
                </a:lnTo>
                <a:close/>
                <a:moveTo>
                  <a:pt x="180" y="202"/>
                </a:moveTo>
                <a:cubicBezTo>
                  <a:pt x="80" y="202"/>
                  <a:pt x="80" y="202"/>
                  <a:pt x="80" y="202"/>
                </a:cubicBezTo>
                <a:cubicBezTo>
                  <a:pt x="80" y="238"/>
                  <a:pt x="80" y="238"/>
                  <a:pt x="80" y="238"/>
                </a:cubicBezTo>
                <a:cubicBezTo>
                  <a:pt x="180" y="238"/>
                  <a:pt x="180" y="238"/>
                  <a:pt x="180" y="238"/>
                </a:cubicBezTo>
                <a:lnTo>
                  <a:pt x="180" y="202"/>
                </a:lnTo>
                <a:close/>
                <a:moveTo>
                  <a:pt x="180" y="142"/>
                </a:moveTo>
                <a:cubicBezTo>
                  <a:pt x="80" y="142"/>
                  <a:pt x="80" y="142"/>
                  <a:pt x="80" y="142"/>
                </a:cubicBezTo>
                <a:cubicBezTo>
                  <a:pt x="80" y="178"/>
                  <a:pt x="80" y="178"/>
                  <a:pt x="80" y="178"/>
                </a:cubicBezTo>
                <a:cubicBezTo>
                  <a:pt x="180" y="178"/>
                  <a:pt x="180" y="178"/>
                  <a:pt x="180" y="178"/>
                </a:cubicBezTo>
                <a:lnTo>
                  <a:pt x="180" y="142"/>
                </a:lnTo>
                <a:close/>
                <a:moveTo>
                  <a:pt x="180" y="82"/>
                </a:moveTo>
                <a:cubicBezTo>
                  <a:pt x="80" y="82"/>
                  <a:pt x="80" y="82"/>
                  <a:pt x="80" y="82"/>
                </a:cubicBezTo>
                <a:cubicBezTo>
                  <a:pt x="80" y="118"/>
                  <a:pt x="80" y="118"/>
                  <a:pt x="80" y="118"/>
                </a:cubicBezTo>
                <a:cubicBezTo>
                  <a:pt x="180" y="118"/>
                  <a:pt x="180" y="118"/>
                  <a:pt x="180" y="118"/>
                </a:cubicBezTo>
                <a:lnTo>
                  <a:pt x="180" y="82"/>
                </a:lnTo>
                <a:close/>
                <a:moveTo>
                  <a:pt x="318" y="210"/>
                </a:moveTo>
                <a:cubicBezTo>
                  <a:pt x="318" y="210"/>
                  <a:pt x="284" y="201"/>
                  <a:pt x="284" y="184"/>
                </a:cubicBezTo>
                <a:cubicBezTo>
                  <a:pt x="284" y="167"/>
                  <a:pt x="306" y="160"/>
                  <a:pt x="306" y="126"/>
                </a:cubicBezTo>
                <a:cubicBezTo>
                  <a:pt x="306" y="98"/>
                  <a:pt x="297" y="82"/>
                  <a:pt x="270" y="82"/>
                </a:cubicBezTo>
                <a:cubicBezTo>
                  <a:pt x="242" y="82"/>
                  <a:pt x="234" y="98"/>
                  <a:pt x="234" y="126"/>
                </a:cubicBezTo>
                <a:cubicBezTo>
                  <a:pt x="234" y="160"/>
                  <a:pt x="256" y="167"/>
                  <a:pt x="256" y="184"/>
                </a:cubicBezTo>
                <a:cubicBezTo>
                  <a:pt x="256" y="201"/>
                  <a:pt x="222" y="210"/>
                  <a:pt x="222" y="210"/>
                </a:cubicBezTo>
                <a:cubicBezTo>
                  <a:pt x="220" y="210"/>
                  <a:pt x="220" y="238"/>
                  <a:pt x="220" y="238"/>
                </a:cubicBezTo>
                <a:cubicBezTo>
                  <a:pt x="320" y="238"/>
                  <a:pt x="320" y="238"/>
                  <a:pt x="320" y="238"/>
                </a:cubicBezTo>
                <a:cubicBezTo>
                  <a:pt x="320" y="238"/>
                  <a:pt x="320" y="210"/>
                  <a:pt x="318" y="21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93" name="Freeform 104"/>
          <p:cNvSpPr>
            <a:spLocks noEditPoints="1"/>
          </p:cNvSpPr>
          <p:nvPr/>
        </p:nvSpPr>
        <p:spPr bwMode="auto">
          <a:xfrm>
            <a:off x="643605" y="2155356"/>
            <a:ext cx="222533" cy="222534"/>
          </a:xfrm>
          <a:custGeom>
            <a:avLst/>
            <a:gdLst>
              <a:gd name="T0" fmla="*/ 102 w 102"/>
              <a:gd name="T1" fmla="*/ 39 h 102"/>
              <a:gd name="T2" fmla="*/ 65 w 102"/>
              <a:gd name="T3" fmla="*/ 39 h 102"/>
              <a:gd name="T4" fmla="*/ 51 w 102"/>
              <a:gd name="T5" fmla="*/ 0 h 102"/>
              <a:gd name="T6" fmla="*/ 37 w 102"/>
              <a:gd name="T7" fmla="*/ 39 h 102"/>
              <a:gd name="T8" fmla="*/ 0 w 102"/>
              <a:gd name="T9" fmla="*/ 39 h 102"/>
              <a:gd name="T10" fmla="*/ 30 w 102"/>
              <a:gd name="T11" fmla="*/ 62 h 102"/>
              <a:gd name="T12" fmla="*/ 19 w 102"/>
              <a:gd name="T13" fmla="*/ 102 h 102"/>
              <a:gd name="T14" fmla="*/ 51 w 102"/>
              <a:gd name="T15" fmla="*/ 78 h 102"/>
              <a:gd name="T16" fmla="*/ 83 w 102"/>
              <a:gd name="T17" fmla="*/ 102 h 102"/>
              <a:gd name="T18" fmla="*/ 72 w 102"/>
              <a:gd name="T19" fmla="*/ 62 h 102"/>
              <a:gd name="T20" fmla="*/ 102 w 102"/>
              <a:gd name="T21" fmla="*/ 39 h 102"/>
              <a:gd name="T22" fmla="*/ 51 w 102"/>
              <a:gd name="T23" fmla="*/ 67 h 102"/>
              <a:gd name="T24" fmla="*/ 34 w 102"/>
              <a:gd name="T25" fmla="*/ 81 h 102"/>
              <a:gd name="T26" fmla="*/ 41 w 102"/>
              <a:gd name="T27" fmla="*/ 61 h 102"/>
              <a:gd name="T28" fmla="*/ 24 w 102"/>
              <a:gd name="T29" fmla="*/ 47 h 102"/>
              <a:gd name="T30" fmla="*/ 45 w 102"/>
              <a:gd name="T31" fmla="*/ 48 h 102"/>
              <a:gd name="T32" fmla="*/ 51 w 102"/>
              <a:gd name="T33" fmla="*/ 25 h 102"/>
              <a:gd name="T34" fmla="*/ 57 w 102"/>
              <a:gd name="T35" fmla="*/ 48 h 102"/>
              <a:gd name="T36" fmla="*/ 78 w 102"/>
              <a:gd name="T37" fmla="*/ 47 h 102"/>
              <a:gd name="T38" fmla="*/ 61 w 102"/>
              <a:gd name="T39" fmla="*/ 61 h 102"/>
              <a:gd name="T40" fmla="*/ 68 w 102"/>
              <a:gd name="T41" fmla="*/ 81 h 102"/>
              <a:gd name="T42" fmla="*/ 51 w 102"/>
              <a:gd name="T43"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2" h="102">
                <a:moveTo>
                  <a:pt x="102" y="39"/>
                </a:moveTo>
                <a:lnTo>
                  <a:pt x="65" y="39"/>
                </a:lnTo>
                <a:lnTo>
                  <a:pt x="51" y="0"/>
                </a:lnTo>
                <a:lnTo>
                  <a:pt x="37" y="39"/>
                </a:lnTo>
                <a:lnTo>
                  <a:pt x="0" y="39"/>
                </a:lnTo>
                <a:lnTo>
                  <a:pt x="30" y="62"/>
                </a:lnTo>
                <a:lnTo>
                  <a:pt x="19" y="102"/>
                </a:lnTo>
                <a:lnTo>
                  <a:pt x="51" y="78"/>
                </a:lnTo>
                <a:lnTo>
                  <a:pt x="83" y="102"/>
                </a:lnTo>
                <a:lnTo>
                  <a:pt x="72" y="62"/>
                </a:lnTo>
                <a:lnTo>
                  <a:pt x="102" y="39"/>
                </a:lnTo>
                <a:close/>
                <a:moveTo>
                  <a:pt x="51" y="67"/>
                </a:moveTo>
                <a:lnTo>
                  <a:pt x="34" y="81"/>
                </a:lnTo>
                <a:lnTo>
                  <a:pt x="41" y="61"/>
                </a:lnTo>
                <a:lnTo>
                  <a:pt x="24" y="47"/>
                </a:lnTo>
                <a:lnTo>
                  <a:pt x="45" y="48"/>
                </a:lnTo>
                <a:lnTo>
                  <a:pt x="51" y="25"/>
                </a:lnTo>
                <a:lnTo>
                  <a:pt x="57" y="48"/>
                </a:lnTo>
                <a:lnTo>
                  <a:pt x="78" y="47"/>
                </a:lnTo>
                <a:lnTo>
                  <a:pt x="61" y="61"/>
                </a:lnTo>
                <a:lnTo>
                  <a:pt x="68" y="81"/>
                </a:lnTo>
                <a:lnTo>
                  <a:pt x="51" y="67"/>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94" name="Freeform 283"/>
          <p:cNvSpPr>
            <a:spLocks noEditPoints="1"/>
          </p:cNvSpPr>
          <p:nvPr/>
        </p:nvSpPr>
        <p:spPr bwMode="auto">
          <a:xfrm>
            <a:off x="1070830" y="2147198"/>
            <a:ext cx="202898" cy="23344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95" name="Freeform 284"/>
          <p:cNvSpPr>
            <a:spLocks noEditPoints="1"/>
          </p:cNvSpPr>
          <p:nvPr/>
        </p:nvSpPr>
        <p:spPr bwMode="auto">
          <a:xfrm>
            <a:off x="1489139" y="2152417"/>
            <a:ext cx="202898" cy="235624"/>
          </a:xfrm>
          <a:custGeom>
            <a:avLst/>
            <a:gdLst>
              <a:gd name="T0" fmla="*/ 87 w 320"/>
              <a:gd name="T1" fmla="*/ 233 h 371"/>
              <a:gd name="T2" fmla="*/ 59 w 320"/>
              <a:gd name="T3" fmla="*/ 358 h 371"/>
              <a:gd name="T4" fmla="*/ 151 w 320"/>
              <a:gd name="T5" fmla="*/ 266 h 371"/>
              <a:gd name="T6" fmla="*/ 240 w 320"/>
              <a:gd name="T7" fmla="*/ 189 h 371"/>
              <a:gd name="T8" fmla="*/ 240 w 320"/>
              <a:gd name="T9" fmla="*/ 52 h 371"/>
              <a:gd name="T10" fmla="*/ 67 w 320"/>
              <a:gd name="T11" fmla="*/ 0 h 371"/>
              <a:gd name="T12" fmla="*/ 0 w 320"/>
              <a:gd name="T13" fmla="*/ 199 h 371"/>
              <a:gd name="T14" fmla="*/ 87 w 320"/>
              <a:gd name="T15" fmla="*/ 233 h 371"/>
              <a:gd name="T16" fmla="*/ 260 w 320"/>
              <a:gd name="T17" fmla="*/ 231 h 371"/>
              <a:gd name="T18" fmla="*/ 320 w 320"/>
              <a:gd name="T19" fmla="*/ 168 h 371"/>
              <a:gd name="T20" fmla="*/ 320 w 320"/>
              <a:gd name="T21" fmla="*/ 71 h 371"/>
              <a:gd name="T22" fmla="*/ 260 w 320"/>
              <a:gd name="T23" fmla="*/ 11 h 371"/>
              <a:gd name="T24" fmla="*/ 280 w 320"/>
              <a:gd name="T25" fmla="*/ 56 h 371"/>
              <a:gd name="T26" fmla="*/ 280 w 320"/>
              <a:gd name="T27" fmla="*/ 184 h 371"/>
              <a:gd name="T28" fmla="*/ 260 w 320"/>
              <a:gd name="T29" fmla="*/ 23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87" y="233"/>
                </a:moveTo>
                <a:cubicBezTo>
                  <a:pt x="89" y="240"/>
                  <a:pt x="16" y="305"/>
                  <a:pt x="59" y="358"/>
                </a:cubicBezTo>
                <a:cubicBezTo>
                  <a:pt x="69" y="371"/>
                  <a:pt x="103" y="299"/>
                  <a:pt x="151" y="266"/>
                </a:cubicBezTo>
                <a:cubicBezTo>
                  <a:pt x="178" y="248"/>
                  <a:pt x="240" y="210"/>
                  <a:pt x="240" y="189"/>
                </a:cubicBezTo>
                <a:cubicBezTo>
                  <a:pt x="240" y="52"/>
                  <a:pt x="240" y="52"/>
                  <a:pt x="240" y="52"/>
                </a:cubicBezTo>
                <a:cubicBezTo>
                  <a:pt x="240" y="27"/>
                  <a:pt x="141" y="0"/>
                  <a:pt x="67" y="0"/>
                </a:cubicBezTo>
                <a:cubicBezTo>
                  <a:pt x="39" y="0"/>
                  <a:pt x="0" y="171"/>
                  <a:pt x="0" y="199"/>
                </a:cubicBezTo>
                <a:cubicBezTo>
                  <a:pt x="0" y="226"/>
                  <a:pt x="84" y="226"/>
                  <a:pt x="87" y="233"/>
                </a:cubicBezTo>
                <a:close/>
                <a:moveTo>
                  <a:pt x="260" y="231"/>
                </a:moveTo>
                <a:cubicBezTo>
                  <a:pt x="273" y="231"/>
                  <a:pt x="320" y="223"/>
                  <a:pt x="320" y="168"/>
                </a:cubicBezTo>
                <a:cubicBezTo>
                  <a:pt x="320" y="71"/>
                  <a:pt x="320" y="71"/>
                  <a:pt x="320" y="71"/>
                </a:cubicBezTo>
                <a:cubicBezTo>
                  <a:pt x="320" y="17"/>
                  <a:pt x="273" y="11"/>
                  <a:pt x="260" y="11"/>
                </a:cubicBezTo>
                <a:cubicBezTo>
                  <a:pt x="247" y="11"/>
                  <a:pt x="280" y="22"/>
                  <a:pt x="280" y="56"/>
                </a:cubicBezTo>
                <a:cubicBezTo>
                  <a:pt x="280" y="184"/>
                  <a:pt x="280" y="184"/>
                  <a:pt x="280" y="184"/>
                </a:cubicBezTo>
                <a:cubicBezTo>
                  <a:pt x="280" y="219"/>
                  <a:pt x="247" y="231"/>
                  <a:pt x="260" y="231"/>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96" name="Freeform 11"/>
          <p:cNvSpPr>
            <a:spLocks/>
          </p:cNvSpPr>
          <p:nvPr/>
        </p:nvSpPr>
        <p:spPr bwMode="auto">
          <a:xfrm>
            <a:off x="3164887" y="2994668"/>
            <a:ext cx="22907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97" name="Freeform 16"/>
          <p:cNvSpPr>
            <a:spLocks noEditPoints="1"/>
          </p:cNvSpPr>
          <p:nvPr/>
        </p:nvSpPr>
        <p:spPr bwMode="auto">
          <a:xfrm>
            <a:off x="1519267" y="2975033"/>
            <a:ext cx="222533" cy="220352"/>
          </a:xfrm>
          <a:custGeom>
            <a:avLst/>
            <a:gdLst>
              <a:gd name="T0" fmla="*/ 340 w 351"/>
              <a:gd name="T1" fmla="*/ 12 h 351"/>
              <a:gd name="T2" fmla="*/ 279 w 351"/>
              <a:gd name="T3" fmla="*/ 29 h 351"/>
              <a:gd name="T4" fmla="*/ 0 w 351"/>
              <a:gd name="T5" fmla="*/ 177 h 351"/>
              <a:gd name="T6" fmla="*/ 152 w 351"/>
              <a:gd name="T7" fmla="*/ 199 h 351"/>
              <a:gd name="T8" fmla="*/ 174 w 351"/>
              <a:gd name="T9" fmla="*/ 351 h 351"/>
              <a:gd name="T10" fmla="*/ 322 w 351"/>
              <a:gd name="T11" fmla="*/ 73 h 351"/>
              <a:gd name="T12" fmla="*/ 340 w 351"/>
              <a:gd name="T13" fmla="*/ 12 h 351"/>
              <a:gd name="T14" fmla="*/ 303 w 351"/>
              <a:gd name="T15" fmla="*/ 51 h 351"/>
              <a:gd name="T16" fmla="*/ 193 w 351"/>
              <a:gd name="T17" fmla="*/ 256 h 351"/>
              <a:gd name="T18" fmla="*/ 181 w 351"/>
              <a:gd name="T19" fmla="*/ 163 h 351"/>
              <a:gd name="T20" fmla="*/ 303 w 351"/>
              <a:gd name="T21" fmla="*/ 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1" h="351">
                <a:moveTo>
                  <a:pt x="340" y="12"/>
                </a:moveTo>
                <a:cubicBezTo>
                  <a:pt x="328" y="0"/>
                  <a:pt x="317" y="11"/>
                  <a:pt x="279" y="29"/>
                </a:cubicBezTo>
                <a:cubicBezTo>
                  <a:pt x="177" y="78"/>
                  <a:pt x="0" y="177"/>
                  <a:pt x="0" y="177"/>
                </a:cubicBezTo>
                <a:cubicBezTo>
                  <a:pt x="152" y="199"/>
                  <a:pt x="152" y="199"/>
                  <a:pt x="152" y="199"/>
                </a:cubicBezTo>
                <a:cubicBezTo>
                  <a:pt x="174" y="351"/>
                  <a:pt x="174" y="351"/>
                  <a:pt x="174" y="351"/>
                </a:cubicBezTo>
                <a:cubicBezTo>
                  <a:pt x="174" y="351"/>
                  <a:pt x="273" y="174"/>
                  <a:pt x="322" y="73"/>
                </a:cubicBezTo>
                <a:cubicBezTo>
                  <a:pt x="340" y="35"/>
                  <a:pt x="351" y="23"/>
                  <a:pt x="340" y="12"/>
                </a:cubicBezTo>
                <a:close/>
                <a:moveTo>
                  <a:pt x="303" y="51"/>
                </a:moveTo>
                <a:cubicBezTo>
                  <a:pt x="193" y="256"/>
                  <a:pt x="193" y="256"/>
                  <a:pt x="193" y="256"/>
                </a:cubicBezTo>
                <a:cubicBezTo>
                  <a:pt x="181" y="163"/>
                  <a:pt x="181" y="163"/>
                  <a:pt x="181" y="163"/>
                </a:cubicBezTo>
                <a:lnTo>
                  <a:pt x="303" y="51"/>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98" name="Freeform 17"/>
          <p:cNvSpPr>
            <a:spLocks/>
          </p:cNvSpPr>
          <p:nvPr/>
        </p:nvSpPr>
        <p:spPr bwMode="auto">
          <a:xfrm>
            <a:off x="2341361" y="2972472"/>
            <a:ext cx="202898" cy="229079"/>
          </a:xfrm>
          <a:custGeom>
            <a:avLst/>
            <a:gdLst>
              <a:gd name="T0" fmla="*/ 260 w 320"/>
              <a:gd name="T1" fmla="*/ 240 h 360"/>
              <a:gd name="T2" fmla="*/ 223 w 320"/>
              <a:gd name="T3" fmla="*/ 252 h 360"/>
              <a:gd name="T4" fmla="*/ 119 w 320"/>
              <a:gd name="T5" fmla="*/ 190 h 360"/>
              <a:gd name="T6" fmla="*/ 120 w 320"/>
              <a:gd name="T7" fmla="*/ 180 h 360"/>
              <a:gd name="T8" fmla="*/ 119 w 320"/>
              <a:gd name="T9" fmla="*/ 170 h 360"/>
              <a:gd name="T10" fmla="*/ 223 w 320"/>
              <a:gd name="T11" fmla="*/ 107 h 360"/>
              <a:gd name="T12" fmla="*/ 260 w 320"/>
              <a:gd name="T13" fmla="*/ 120 h 360"/>
              <a:gd name="T14" fmla="*/ 320 w 320"/>
              <a:gd name="T15" fmla="*/ 60 h 360"/>
              <a:gd name="T16" fmla="*/ 260 w 320"/>
              <a:gd name="T17" fmla="*/ 0 h 360"/>
              <a:gd name="T18" fmla="*/ 200 w 320"/>
              <a:gd name="T19" fmla="*/ 60 h 360"/>
              <a:gd name="T20" fmla="*/ 201 w 320"/>
              <a:gd name="T21" fmla="*/ 70 h 360"/>
              <a:gd name="T22" fmla="*/ 96 w 320"/>
              <a:gd name="T23" fmla="*/ 132 h 360"/>
              <a:gd name="T24" fmla="*/ 60 w 320"/>
              <a:gd name="T25" fmla="*/ 120 h 360"/>
              <a:gd name="T26" fmla="*/ 0 w 320"/>
              <a:gd name="T27" fmla="*/ 180 h 360"/>
              <a:gd name="T28" fmla="*/ 60 w 320"/>
              <a:gd name="T29" fmla="*/ 240 h 360"/>
              <a:gd name="T30" fmla="*/ 96 w 320"/>
              <a:gd name="T31" fmla="*/ 227 h 360"/>
              <a:gd name="T32" fmla="*/ 201 w 320"/>
              <a:gd name="T33" fmla="*/ 290 h 360"/>
              <a:gd name="T34" fmla="*/ 200 w 320"/>
              <a:gd name="T35" fmla="*/ 300 h 360"/>
              <a:gd name="T36" fmla="*/ 260 w 320"/>
              <a:gd name="T37" fmla="*/ 360 h 360"/>
              <a:gd name="T38" fmla="*/ 320 w 320"/>
              <a:gd name="T39" fmla="*/ 300 h 360"/>
              <a:gd name="T40" fmla="*/ 2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260" y="240"/>
                </a:moveTo>
                <a:cubicBezTo>
                  <a:pt x="246" y="240"/>
                  <a:pt x="233" y="245"/>
                  <a:pt x="223" y="252"/>
                </a:cubicBezTo>
                <a:cubicBezTo>
                  <a:pt x="119" y="190"/>
                  <a:pt x="119" y="190"/>
                  <a:pt x="119" y="190"/>
                </a:cubicBezTo>
                <a:cubicBezTo>
                  <a:pt x="119" y="187"/>
                  <a:pt x="120" y="183"/>
                  <a:pt x="120" y="180"/>
                </a:cubicBezTo>
                <a:cubicBezTo>
                  <a:pt x="120" y="177"/>
                  <a:pt x="119" y="173"/>
                  <a:pt x="119" y="170"/>
                </a:cubicBezTo>
                <a:cubicBezTo>
                  <a:pt x="223" y="107"/>
                  <a:pt x="223" y="107"/>
                  <a:pt x="223" y="107"/>
                </a:cubicBezTo>
                <a:cubicBezTo>
                  <a:pt x="233" y="115"/>
                  <a:pt x="246" y="120"/>
                  <a:pt x="260" y="120"/>
                </a:cubicBezTo>
                <a:cubicBezTo>
                  <a:pt x="293" y="120"/>
                  <a:pt x="320" y="93"/>
                  <a:pt x="320" y="60"/>
                </a:cubicBezTo>
                <a:cubicBezTo>
                  <a:pt x="320" y="27"/>
                  <a:pt x="293" y="0"/>
                  <a:pt x="260" y="0"/>
                </a:cubicBezTo>
                <a:cubicBezTo>
                  <a:pt x="227" y="0"/>
                  <a:pt x="200" y="27"/>
                  <a:pt x="200" y="60"/>
                </a:cubicBezTo>
                <a:cubicBezTo>
                  <a:pt x="200" y="63"/>
                  <a:pt x="200" y="67"/>
                  <a:pt x="201" y="70"/>
                </a:cubicBezTo>
                <a:cubicBezTo>
                  <a:pt x="96" y="132"/>
                  <a:pt x="96" y="132"/>
                  <a:pt x="96" y="132"/>
                </a:cubicBezTo>
                <a:cubicBezTo>
                  <a:pt x="86" y="125"/>
                  <a:pt x="74" y="120"/>
                  <a:pt x="60" y="120"/>
                </a:cubicBezTo>
                <a:cubicBezTo>
                  <a:pt x="27" y="120"/>
                  <a:pt x="0" y="147"/>
                  <a:pt x="0" y="180"/>
                </a:cubicBezTo>
                <a:cubicBezTo>
                  <a:pt x="0" y="213"/>
                  <a:pt x="27" y="240"/>
                  <a:pt x="60" y="240"/>
                </a:cubicBezTo>
                <a:cubicBezTo>
                  <a:pt x="74" y="240"/>
                  <a:pt x="86" y="235"/>
                  <a:pt x="96" y="227"/>
                </a:cubicBezTo>
                <a:cubicBezTo>
                  <a:pt x="201" y="290"/>
                  <a:pt x="201" y="290"/>
                  <a:pt x="201" y="290"/>
                </a:cubicBezTo>
                <a:cubicBezTo>
                  <a:pt x="200" y="293"/>
                  <a:pt x="200" y="297"/>
                  <a:pt x="200" y="300"/>
                </a:cubicBezTo>
                <a:cubicBezTo>
                  <a:pt x="200" y="333"/>
                  <a:pt x="227" y="360"/>
                  <a:pt x="260" y="360"/>
                </a:cubicBezTo>
                <a:cubicBezTo>
                  <a:pt x="293" y="360"/>
                  <a:pt x="320" y="333"/>
                  <a:pt x="320" y="300"/>
                </a:cubicBezTo>
                <a:cubicBezTo>
                  <a:pt x="320" y="267"/>
                  <a:pt x="293" y="240"/>
                  <a:pt x="260" y="24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99" name="Freeform 19"/>
          <p:cNvSpPr>
            <a:spLocks noEditPoints="1"/>
          </p:cNvSpPr>
          <p:nvPr/>
        </p:nvSpPr>
        <p:spPr bwMode="auto">
          <a:xfrm>
            <a:off x="1936151" y="2979018"/>
            <a:ext cx="218170" cy="215989"/>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00" name="Freeform 21"/>
          <p:cNvSpPr>
            <a:spLocks noEditPoints="1"/>
          </p:cNvSpPr>
          <p:nvPr/>
        </p:nvSpPr>
        <p:spPr bwMode="auto">
          <a:xfrm>
            <a:off x="3611756" y="54892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69 w 336"/>
              <a:gd name="T11" fmla="*/ 147 h 336"/>
              <a:gd name="T12" fmla="*/ 269 w 336"/>
              <a:gd name="T13" fmla="*/ 188 h 336"/>
              <a:gd name="T14" fmla="*/ 67 w 336"/>
              <a:gd name="T15" fmla="*/ 188 h 336"/>
              <a:gd name="T16" fmla="*/ 67 w 336"/>
              <a:gd name="T17" fmla="*/ 147 h 336"/>
              <a:gd name="T18" fmla="*/ 269 w 336"/>
              <a:gd name="T19" fmla="*/ 14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69" y="147"/>
                </a:moveTo>
                <a:cubicBezTo>
                  <a:pt x="269" y="188"/>
                  <a:pt x="269" y="188"/>
                  <a:pt x="269" y="188"/>
                </a:cubicBezTo>
                <a:cubicBezTo>
                  <a:pt x="67" y="188"/>
                  <a:pt x="67" y="188"/>
                  <a:pt x="67" y="188"/>
                </a:cubicBezTo>
                <a:cubicBezTo>
                  <a:pt x="67" y="147"/>
                  <a:pt x="67" y="147"/>
                  <a:pt x="67" y="147"/>
                </a:cubicBezTo>
                <a:lnTo>
                  <a:pt x="269" y="147"/>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01" name="Freeform 22"/>
          <p:cNvSpPr>
            <a:spLocks noEditPoints="1"/>
          </p:cNvSpPr>
          <p:nvPr/>
        </p:nvSpPr>
        <p:spPr bwMode="auto">
          <a:xfrm>
            <a:off x="1070974" y="5079674"/>
            <a:ext cx="235624" cy="23562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204 w 371"/>
              <a:gd name="T11" fmla="*/ 62 h 370"/>
              <a:gd name="T12" fmla="*/ 228 w 371"/>
              <a:gd name="T13" fmla="*/ 85 h 370"/>
              <a:gd name="T14" fmla="*/ 194 w 371"/>
              <a:gd name="T15" fmla="*/ 115 h 370"/>
              <a:gd name="T16" fmla="*/ 169 w 371"/>
              <a:gd name="T17" fmla="*/ 92 h 370"/>
              <a:gd name="T18" fmla="*/ 204 w 371"/>
              <a:gd name="T19" fmla="*/ 62 h 370"/>
              <a:gd name="T20" fmla="*/ 156 w 371"/>
              <a:gd name="T21" fmla="*/ 300 h 370"/>
              <a:gd name="T22" fmla="*/ 143 w 371"/>
              <a:gd name="T23" fmla="*/ 258 h 370"/>
              <a:gd name="T24" fmla="*/ 157 w 371"/>
              <a:gd name="T25" fmla="*/ 198 h 370"/>
              <a:gd name="T26" fmla="*/ 157 w 371"/>
              <a:gd name="T27" fmla="*/ 184 h 370"/>
              <a:gd name="T28" fmla="*/ 127 w 371"/>
              <a:gd name="T29" fmla="*/ 197 h 370"/>
              <a:gd name="T30" fmla="*/ 121 w 371"/>
              <a:gd name="T31" fmla="*/ 187 h 370"/>
              <a:gd name="T32" fmla="*/ 203 w 371"/>
              <a:gd name="T33" fmla="*/ 146 h 370"/>
              <a:gd name="T34" fmla="*/ 211 w 371"/>
              <a:gd name="T35" fmla="*/ 184 h 370"/>
              <a:gd name="T36" fmla="*/ 195 w 371"/>
              <a:gd name="T37" fmla="*/ 248 h 370"/>
              <a:gd name="T38" fmla="*/ 196 w 371"/>
              <a:gd name="T39" fmla="*/ 263 h 370"/>
              <a:gd name="T40" fmla="*/ 225 w 371"/>
              <a:gd name="T41" fmla="*/ 248 h 370"/>
              <a:gd name="T42" fmla="*/ 232 w 371"/>
              <a:gd name="T43" fmla="*/ 258 h 370"/>
              <a:gd name="T44" fmla="*/ 156 w 371"/>
              <a:gd name="T45" fmla="*/ 30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204" y="62"/>
                </a:moveTo>
                <a:cubicBezTo>
                  <a:pt x="222" y="62"/>
                  <a:pt x="228" y="73"/>
                  <a:pt x="228" y="85"/>
                </a:cubicBezTo>
                <a:cubicBezTo>
                  <a:pt x="228" y="101"/>
                  <a:pt x="216" y="115"/>
                  <a:pt x="194" y="115"/>
                </a:cubicBezTo>
                <a:cubicBezTo>
                  <a:pt x="177" y="115"/>
                  <a:pt x="168" y="106"/>
                  <a:pt x="169" y="92"/>
                </a:cubicBezTo>
                <a:cubicBezTo>
                  <a:pt x="169" y="79"/>
                  <a:pt x="179" y="62"/>
                  <a:pt x="204" y="62"/>
                </a:cubicBezTo>
                <a:close/>
                <a:moveTo>
                  <a:pt x="156" y="300"/>
                </a:moveTo>
                <a:cubicBezTo>
                  <a:pt x="143" y="300"/>
                  <a:pt x="134" y="292"/>
                  <a:pt x="143" y="258"/>
                </a:cubicBezTo>
                <a:cubicBezTo>
                  <a:pt x="157" y="198"/>
                  <a:pt x="157" y="198"/>
                  <a:pt x="157" y="198"/>
                </a:cubicBezTo>
                <a:cubicBezTo>
                  <a:pt x="160" y="188"/>
                  <a:pt x="160" y="184"/>
                  <a:pt x="157" y="184"/>
                </a:cubicBezTo>
                <a:cubicBezTo>
                  <a:pt x="153" y="184"/>
                  <a:pt x="137" y="191"/>
                  <a:pt x="127" y="197"/>
                </a:cubicBezTo>
                <a:cubicBezTo>
                  <a:pt x="121" y="187"/>
                  <a:pt x="121" y="187"/>
                  <a:pt x="121" y="187"/>
                </a:cubicBezTo>
                <a:cubicBezTo>
                  <a:pt x="152" y="161"/>
                  <a:pt x="187" y="146"/>
                  <a:pt x="203" y="146"/>
                </a:cubicBezTo>
                <a:cubicBezTo>
                  <a:pt x="216" y="146"/>
                  <a:pt x="218" y="161"/>
                  <a:pt x="211" y="184"/>
                </a:cubicBezTo>
                <a:cubicBezTo>
                  <a:pt x="195" y="248"/>
                  <a:pt x="195" y="248"/>
                  <a:pt x="195" y="248"/>
                </a:cubicBezTo>
                <a:cubicBezTo>
                  <a:pt x="192" y="259"/>
                  <a:pt x="193" y="263"/>
                  <a:pt x="196" y="263"/>
                </a:cubicBezTo>
                <a:cubicBezTo>
                  <a:pt x="200" y="263"/>
                  <a:pt x="212" y="258"/>
                  <a:pt x="225" y="248"/>
                </a:cubicBezTo>
                <a:cubicBezTo>
                  <a:pt x="232" y="258"/>
                  <a:pt x="232" y="258"/>
                  <a:pt x="232" y="258"/>
                </a:cubicBezTo>
                <a:cubicBezTo>
                  <a:pt x="202" y="288"/>
                  <a:pt x="169" y="300"/>
                  <a:pt x="156" y="30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02" name="Freeform 23"/>
          <p:cNvSpPr>
            <a:spLocks noEditPoints="1"/>
          </p:cNvSpPr>
          <p:nvPr/>
        </p:nvSpPr>
        <p:spPr bwMode="auto">
          <a:xfrm>
            <a:off x="711570" y="5070947"/>
            <a:ext cx="117811" cy="253077"/>
          </a:xfrm>
          <a:custGeom>
            <a:avLst/>
            <a:gdLst>
              <a:gd name="T0" fmla="*/ 140 w 184"/>
              <a:gd name="T1" fmla="*/ 0 h 400"/>
              <a:gd name="T2" fmla="*/ 181 w 184"/>
              <a:gd name="T3" fmla="*/ 39 h 400"/>
              <a:gd name="T4" fmla="*/ 127 w 184"/>
              <a:gd name="T5" fmla="*/ 89 h 400"/>
              <a:gd name="T6" fmla="*/ 88 w 184"/>
              <a:gd name="T7" fmla="*/ 49 h 400"/>
              <a:gd name="T8" fmla="*/ 140 w 184"/>
              <a:gd name="T9" fmla="*/ 0 h 400"/>
              <a:gd name="T10" fmla="*/ 58 w 184"/>
              <a:gd name="T11" fmla="*/ 400 h 400"/>
              <a:gd name="T12" fmla="*/ 36 w 184"/>
              <a:gd name="T13" fmla="*/ 329 h 400"/>
              <a:gd name="T14" fmla="*/ 60 w 184"/>
              <a:gd name="T15" fmla="*/ 228 h 400"/>
              <a:gd name="T16" fmla="*/ 60 w 184"/>
              <a:gd name="T17" fmla="*/ 205 h 400"/>
              <a:gd name="T18" fmla="*/ 10 w 184"/>
              <a:gd name="T19" fmla="*/ 227 h 400"/>
              <a:gd name="T20" fmla="*/ 0 w 184"/>
              <a:gd name="T21" fmla="*/ 210 h 400"/>
              <a:gd name="T22" fmla="*/ 136 w 184"/>
              <a:gd name="T23" fmla="*/ 140 h 400"/>
              <a:gd name="T24" fmla="*/ 150 w 184"/>
              <a:gd name="T25" fmla="*/ 205 h 400"/>
              <a:gd name="T26" fmla="*/ 122 w 184"/>
              <a:gd name="T27" fmla="*/ 312 h 400"/>
              <a:gd name="T28" fmla="*/ 124 w 184"/>
              <a:gd name="T29" fmla="*/ 337 h 400"/>
              <a:gd name="T30" fmla="*/ 172 w 184"/>
              <a:gd name="T31" fmla="*/ 313 h 400"/>
              <a:gd name="T32" fmla="*/ 184 w 184"/>
              <a:gd name="T33" fmla="*/ 329 h 400"/>
              <a:gd name="T34" fmla="*/ 58 w 184"/>
              <a:gd name="T3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400">
                <a:moveTo>
                  <a:pt x="140" y="0"/>
                </a:moveTo>
                <a:cubicBezTo>
                  <a:pt x="167" y="0"/>
                  <a:pt x="181" y="18"/>
                  <a:pt x="181" y="39"/>
                </a:cubicBezTo>
                <a:cubicBezTo>
                  <a:pt x="181" y="65"/>
                  <a:pt x="157" y="89"/>
                  <a:pt x="127" y="89"/>
                </a:cubicBezTo>
                <a:cubicBezTo>
                  <a:pt x="102" y="89"/>
                  <a:pt x="87" y="74"/>
                  <a:pt x="88" y="49"/>
                </a:cubicBezTo>
                <a:cubicBezTo>
                  <a:pt x="88" y="29"/>
                  <a:pt x="105" y="0"/>
                  <a:pt x="140" y="0"/>
                </a:cubicBezTo>
                <a:close/>
                <a:moveTo>
                  <a:pt x="58" y="400"/>
                </a:moveTo>
                <a:cubicBezTo>
                  <a:pt x="37" y="400"/>
                  <a:pt x="21" y="387"/>
                  <a:pt x="36" y="329"/>
                </a:cubicBezTo>
                <a:cubicBezTo>
                  <a:pt x="60" y="228"/>
                  <a:pt x="60" y="228"/>
                  <a:pt x="60" y="228"/>
                </a:cubicBezTo>
                <a:cubicBezTo>
                  <a:pt x="65" y="211"/>
                  <a:pt x="65" y="205"/>
                  <a:pt x="60" y="205"/>
                </a:cubicBezTo>
                <a:cubicBezTo>
                  <a:pt x="54" y="205"/>
                  <a:pt x="27" y="216"/>
                  <a:pt x="10" y="227"/>
                </a:cubicBezTo>
                <a:cubicBezTo>
                  <a:pt x="0" y="210"/>
                  <a:pt x="0" y="210"/>
                  <a:pt x="0" y="210"/>
                </a:cubicBezTo>
                <a:cubicBezTo>
                  <a:pt x="51" y="166"/>
                  <a:pt x="110" y="140"/>
                  <a:pt x="136" y="140"/>
                </a:cubicBezTo>
                <a:cubicBezTo>
                  <a:pt x="157" y="140"/>
                  <a:pt x="160" y="166"/>
                  <a:pt x="150" y="205"/>
                </a:cubicBezTo>
                <a:cubicBezTo>
                  <a:pt x="122" y="312"/>
                  <a:pt x="122" y="312"/>
                  <a:pt x="122" y="312"/>
                </a:cubicBezTo>
                <a:cubicBezTo>
                  <a:pt x="117" y="331"/>
                  <a:pt x="119" y="337"/>
                  <a:pt x="124" y="337"/>
                </a:cubicBezTo>
                <a:cubicBezTo>
                  <a:pt x="131" y="337"/>
                  <a:pt x="151" y="329"/>
                  <a:pt x="172" y="313"/>
                </a:cubicBezTo>
                <a:cubicBezTo>
                  <a:pt x="184" y="329"/>
                  <a:pt x="184" y="329"/>
                  <a:pt x="184" y="329"/>
                </a:cubicBezTo>
                <a:cubicBezTo>
                  <a:pt x="134" y="380"/>
                  <a:pt x="79" y="400"/>
                  <a:pt x="58" y="40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03" name="Freeform 24"/>
          <p:cNvSpPr>
            <a:spLocks noEditPoints="1"/>
          </p:cNvSpPr>
          <p:nvPr/>
        </p:nvSpPr>
        <p:spPr bwMode="auto">
          <a:xfrm>
            <a:off x="4030065" y="54892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188 w 336"/>
              <a:gd name="T11" fmla="*/ 188 h 336"/>
              <a:gd name="T12" fmla="*/ 188 w 336"/>
              <a:gd name="T13" fmla="*/ 269 h 336"/>
              <a:gd name="T14" fmla="*/ 147 w 336"/>
              <a:gd name="T15" fmla="*/ 269 h 336"/>
              <a:gd name="T16" fmla="*/ 147 w 336"/>
              <a:gd name="T17" fmla="*/ 188 h 336"/>
              <a:gd name="T18" fmla="*/ 67 w 336"/>
              <a:gd name="T19" fmla="*/ 188 h 336"/>
              <a:gd name="T20" fmla="*/ 67 w 336"/>
              <a:gd name="T21" fmla="*/ 147 h 336"/>
              <a:gd name="T22" fmla="*/ 147 w 336"/>
              <a:gd name="T23" fmla="*/ 147 h 336"/>
              <a:gd name="T24" fmla="*/ 147 w 336"/>
              <a:gd name="T25" fmla="*/ 67 h 336"/>
              <a:gd name="T26" fmla="*/ 188 w 336"/>
              <a:gd name="T27" fmla="*/ 67 h 336"/>
              <a:gd name="T28" fmla="*/ 188 w 336"/>
              <a:gd name="T29" fmla="*/ 147 h 336"/>
              <a:gd name="T30" fmla="*/ 269 w 336"/>
              <a:gd name="T31" fmla="*/ 147 h 336"/>
              <a:gd name="T32" fmla="*/ 269 w 336"/>
              <a:gd name="T33" fmla="*/ 188 h 336"/>
              <a:gd name="T34" fmla="*/ 188 w 336"/>
              <a:gd name="T35" fmla="*/ 18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188" y="188"/>
                </a:moveTo>
                <a:cubicBezTo>
                  <a:pt x="188" y="269"/>
                  <a:pt x="188" y="269"/>
                  <a:pt x="188" y="269"/>
                </a:cubicBezTo>
                <a:cubicBezTo>
                  <a:pt x="147" y="269"/>
                  <a:pt x="147" y="269"/>
                  <a:pt x="147" y="269"/>
                </a:cubicBezTo>
                <a:cubicBezTo>
                  <a:pt x="147" y="188"/>
                  <a:pt x="147" y="188"/>
                  <a:pt x="147" y="188"/>
                </a:cubicBezTo>
                <a:cubicBezTo>
                  <a:pt x="67" y="188"/>
                  <a:pt x="67" y="188"/>
                  <a:pt x="67" y="188"/>
                </a:cubicBezTo>
                <a:cubicBezTo>
                  <a:pt x="67" y="147"/>
                  <a:pt x="67" y="147"/>
                  <a:pt x="67" y="147"/>
                </a:cubicBezTo>
                <a:cubicBezTo>
                  <a:pt x="147" y="147"/>
                  <a:pt x="147" y="147"/>
                  <a:pt x="147" y="147"/>
                </a:cubicBezTo>
                <a:cubicBezTo>
                  <a:pt x="147" y="67"/>
                  <a:pt x="147" y="67"/>
                  <a:pt x="147" y="67"/>
                </a:cubicBezTo>
                <a:cubicBezTo>
                  <a:pt x="188" y="67"/>
                  <a:pt x="188" y="67"/>
                  <a:pt x="188" y="67"/>
                </a:cubicBezTo>
                <a:cubicBezTo>
                  <a:pt x="188" y="147"/>
                  <a:pt x="188" y="147"/>
                  <a:pt x="188" y="147"/>
                </a:cubicBezTo>
                <a:cubicBezTo>
                  <a:pt x="269" y="147"/>
                  <a:pt x="269" y="147"/>
                  <a:pt x="269" y="147"/>
                </a:cubicBezTo>
                <a:cubicBezTo>
                  <a:pt x="269" y="188"/>
                  <a:pt x="269" y="188"/>
                  <a:pt x="269" y="188"/>
                </a:cubicBezTo>
                <a:lnTo>
                  <a:pt x="188" y="188"/>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04" name="Freeform 27"/>
          <p:cNvSpPr>
            <a:spLocks noEditPoints="1"/>
          </p:cNvSpPr>
          <p:nvPr/>
        </p:nvSpPr>
        <p:spPr bwMode="auto">
          <a:xfrm>
            <a:off x="10752625" y="1682119"/>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3 w 371"/>
              <a:gd name="T11" fmla="*/ 297 h 370"/>
              <a:gd name="T12" fmla="*/ 182 w 371"/>
              <a:gd name="T13" fmla="*/ 297 h 370"/>
              <a:gd name="T14" fmla="*/ 156 w 371"/>
              <a:gd name="T15" fmla="*/ 269 h 370"/>
              <a:gd name="T16" fmla="*/ 182 w 371"/>
              <a:gd name="T17" fmla="*/ 243 h 370"/>
              <a:gd name="T18" fmla="*/ 183 w 371"/>
              <a:gd name="T19" fmla="*/ 243 h 370"/>
              <a:gd name="T20" fmla="*/ 210 w 371"/>
              <a:gd name="T21" fmla="*/ 271 h 370"/>
              <a:gd name="T22" fmla="*/ 183 w 371"/>
              <a:gd name="T23" fmla="*/ 297 h 370"/>
              <a:gd name="T24" fmla="*/ 249 w 371"/>
              <a:gd name="T25" fmla="*/ 166 h 370"/>
              <a:gd name="T26" fmla="*/ 227 w 371"/>
              <a:gd name="T27" fmla="*/ 186 h 370"/>
              <a:gd name="T28" fmla="*/ 215 w 371"/>
              <a:gd name="T29" fmla="*/ 194 h 370"/>
              <a:gd name="T30" fmla="*/ 204 w 371"/>
              <a:gd name="T31" fmla="*/ 207 h 370"/>
              <a:gd name="T32" fmla="*/ 202 w 371"/>
              <a:gd name="T33" fmla="*/ 219 h 370"/>
              <a:gd name="T34" fmla="*/ 202 w 371"/>
              <a:gd name="T35" fmla="*/ 221 h 370"/>
              <a:gd name="T36" fmla="*/ 159 w 371"/>
              <a:gd name="T37" fmla="*/ 221 h 370"/>
              <a:gd name="T38" fmla="*/ 160 w 371"/>
              <a:gd name="T39" fmla="*/ 217 h 370"/>
              <a:gd name="T40" fmla="*/ 167 w 371"/>
              <a:gd name="T41" fmla="*/ 186 h 370"/>
              <a:gd name="T42" fmla="*/ 199 w 371"/>
              <a:gd name="T43" fmla="*/ 160 h 370"/>
              <a:gd name="T44" fmla="*/ 206 w 371"/>
              <a:gd name="T45" fmla="*/ 153 h 370"/>
              <a:gd name="T46" fmla="*/ 213 w 371"/>
              <a:gd name="T47" fmla="*/ 137 h 370"/>
              <a:gd name="T48" fmla="*/ 207 w 371"/>
              <a:gd name="T49" fmla="*/ 118 h 370"/>
              <a:gd name="T50" fmla="*/ 186 w 371"/>
              <a:gd name="T51" fmla="*/ 111 h 370"/>
              <a:gd name="T52" fmla="*/ 164 w 371"/>
              <a:gd name="T53" fmla="*/ 120 h 370"/>
              <a:gd name="T54" fmla="*/ 158 w 371"/>
              <a:gd name="T55" fmla="*/ 142 h 370"/>
              <a:gd name="T56" fmla="*/ 158 w 371"/>
              <a:gd name="T57" fmla="*/ 144 h 370"/>
              <a:gd name="T58" fmla="*/ 114 w 371"/>
              <a:gd name="T59" fmla="*/ 144 h 370"/>
              <a:gd name="T60" fmla="*/ 114 w 371"/>
              <a:gd name="T61" fmla="*/ 142 h 370"/>
              <a:gd name="T62" fmla="*/ 142 w 371"/>
              <a:gd name="T63" fmla="*/ 84 h 370"/>
              <a:gd name="T64" fmla="*/ 184 w 371"/>
              <a:gd name="T65" fmla="*/ 73 h 370"/>
              <a:gd name="T66" fmla="*/ 238 w 371"/>
              <a:gd name="T67" fmla="*/ 88 h 370"/>
              <a:gd name="T68" fmla="*/ 259 w 371"/>
              <a:gd name="T69" fmla="*/ 135 h 370"/>
              <a:gd name="T70" fmla="*/ 249 w 371"/>
              <a:gd name="T71" fmla="*/ 166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3" y="297"/>
                </a:moveTo>
                <a:cubicBezTo>
                  <a:pt x="182" y="297"/>
                  <a:pt x="182" y="297"/>
                  <a:pt x="182" y="297"/>
                </a:cubicBezTo>
                <a:cubicBezTo>
                  <a:pt x="166" y="296"/>
                  <a:pt x="155" y="285"/>
                  <a:pt x="156" y="269"/>
                </a:cubicBezTo>
                <a:cubicBezTo>
                  <a:pt x="156" y="254"/>
                  <a:pt x="167" y="243"/>
                  <a:pt x="182" y="243"/>
                </a:cubicBezTo>
                <a:cubicBezTo>
                  <a:pt x="183" y="243"/>
                  <a:pt x="183" y="243"/>
                  <a:pt x="183" y="243"/>
                </a:cubicBezTo>
                <a:cubicBezTo>
                  <a:pt x="199" y="244"/>
                  <a:pt x="210" y="255"/>
                  <a:pt x="210" y="271"/>
                </a:cubicBezTo>
                <a:cubicBezTo>
                  <a:pt x="209" y="286"/>
                  <a:pt x="198" y="297"/>
                  <a:pt x="183" y="297"/>
                </a:cubicBezTo>
                <a:close/>
                <a:moveTo>
                  <a:pt x="249" y="166"/>
                </a:moveTo>
                <a:cubicBezTo>
                  <a:pt x="245" y="171"/>
                  <a:pt x="237" y="178"/>
                  <a:pt x="227" y="186"/>
                </a:cubicBezTo>
                <a:cubicBezTo>
                  <a:pt x="215" y="194"/>
                  <a:pt x="215" y="194"/>
                  <a:pt x="215" y="194"/>
                </a:cubicBezTo>
                <a:cubicBezTo>
                  <a:pt x="209" y="198"/>
                  <a:pt x="206" y="203"/>
                  <a:pt x="204" y="207"/>
                </a:cubicBezTo>
                <a:cubicBezTo>
                  <a:pt x="203" y="211"/>
                  <a:pt x="202" y="212"/>
                  <a:pt x="202" y="219"/>
                </a:cubicBezTo>
                <a:cubicBezTo>
                  <a:pt x="202" y="221"/>
                  <a:pt x="202" y="221"/>
                  <a:pt x="202" y="221"/>
                </a:cubicBezTo>
                <a:cubicBezTo>
                  <a:pt x="159" y="221"/>
                  <a:pt x="159" y="221"/>
                  <a:pt x="159" y="221"/>
                </a:cubicBezTo>
                <a:cubicBezTo>
                  <a:pt x="160" y="217"/>
                  <a:pt x="160" y="217"/>
                  <a:pt x="160" y="217"/>
                </a:cubicBezTo>
                <a:cubicBezTo>
                  <a:pt x="160" y="202"/>
                  <a:pt x="161" y="193"/>
                  <a:pt x="167" y="186"/>
                </a:cubicBezTo>
                <a:cubicBezTo>
                  <a:pt x="176" y="175"/>
                  <a:pt x="198" y="161"/>
                  <a:pt x="199" y="160"/>
                </a:cubicBezTo>
                <a:cubicBezTo>
                  <a:pt x="202" y="158"/>
                  <a:pt x="204" y="155"/>
                  <a:pt x="206" y="153"/>
                </a:cubicBezTo>
                <a:cubicBezTo>
                  <a:pt x="211" y="146"/>
                  <a:pt x="213" y="142"/>
                  <a:pt x="213" y="137"/>
                </a:cubicBezTo>
                <a:cubicBezTo>
                  <a:pt x="213" y="130"/>
                  <a:pt x="211" y="124"/>
                  <a:pt x="207" y="118"/>
                </a:cubicBezTo>
                <a:cubicBezTo>
                  <a:pt x="203" y="113"/>
                  <a:pt x="196" y="111"/>
                  <a:pt x="186" y="111"/>
                </a:cubicBezTo>
                <a:cubicBezTo>
                  <a:pt x="175" y="111"/>
                  <a:pt x="168" y="114"/>
                  <a:pt x="164" y="120"/>
                </a:cubicBezTo>
                <a:cubicBezTo>
                  <a:pt x="160" y="127"/>
                  <a:pt x="158" y="134"/>
                  <a:pt x="158" y="142"/>
                </a:cubicBezTo>
                <a:cubicBezTo>
                  <a:pt x="158" y="144"/>
                  <a:pt x="158" y="144"/>
                  <a:pt x="158" y="144"/>
                </a:cubicBezTo>
                <a:cubicBezTo>
                  <a:pt x="114" y="144"/>
                  <a:pt x="114" y="144"/>
                  <a:pt x="114" y="144"/>
                </a:cubicBezTo>
                <a:cubicBezTo>
                  <a:pt x="114" y="142"/>
                  <a:pt x="114" y="142"/>
                  <a:pt x="114" y="142"/>
                </a:cubicBezTo>
                <a:cubicBezTo>
                  <a:pt x="115" y="115"/>
                  <a:pt x="124" y="95"/>
                  <a:pt x="142" y="84"/>
                </a:cubicBezTo>
                <a:cubicBezTo>
                  <a:pt x="154" y="77"/>
                  <a:pt x="168" y="73"/>
                  <a:pt x="184" y="73"/>
                </a:cubicBezTo>
                <a:cubicBezTo>
                  <a:pt x="205" y="73"/>
                  <a:pt x="223" y="78"/>
                  <a:pt x="238" y="88"/>
                </a:cubicBezTo>
                <a:cubicBezTo>
                  <a:pt x="252" y="99"/>
                  <a:pt x="259" y="114"/>
                  <a:pt x="259" y="135"/>
                </a:cubicBezTo>
                <a:cubicBezTo>
                  <a:pt x="259" y="146"/>
                  <a:pt x="256" y="157"/>
                  <a:pt x="249" y="16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05" name="Freeform 36"/>
          <p:cNvSpPr>
            <a:spLocks/>
          </p:cNvSpPr>
          <p:nvPr/>
        </p:nvSpPr>
        <p:spPr bwMode="auto">
          <a:xfrm>
            <a:off x="2363279" y="3804349"/>
            <a:ext cx="178898" cy="242168"/>
          </a:xfrm>
          <a:custGeom>
            <a:avLst/>
            <a:gdLst>
              <a:gd name="T0" fmla="*/ 160 w 284"/>
              <a:gd name="T1" fmla="*/ 0 h 384"/>
              <a:gd name="T2" fmla="*/ 128 w 284"/>
              <a:gd name="T3" fmla="*/ 0 h 384"/>
              <a:gd name="T4" fmla="*/ 128 w 284"/>
              <a:gd name="T5" fmla="*/ 261 h 384"/>
              <a:gd name="T6" fmla="*/ 64 w 284"/>
              <a:gd name="T7" fmla="*/ 263 h 384"/>
              <a:gd name="T8" fmla="*/ 10 w 284"/>
              <a:gd name="T9" fmla="*/ 343 h 384"/>
              <a:gd name="T10" fmla="*/ 103 w 284"/>
              <a:gd name="T11" fmla="*/ 370 h 384"/>
              <a:gd name="T12" fmla="*/ 160 w 284"/>
              <a:gd name="T13" fmla="*/ 303 h 384"/>
              <a:gd name="T14" fmla="*/ 160 w 284"/>
              <a:gd name="T15" fmla="*/ 89 h 384"/>
              <a:gd name="T16" fmla="*/ 213 w 284"/>
              <a:gd name="T17" fmla="*/ 189 h 384"/>
              <a:gd name="T18" fmla="*/ 223 w 284"/>
              <a:gd name="T19" fmla="*/ 189 h 384"/>
              <a:gd name="T20" fmla="*/ 160 w 284"/>
              <a:gd name="T2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84">
                <a:moveTo>
                  <a:pt x="160" y="0"/>
                </a:moveTo>
                <a:cubicBezTo>
                  <a:pt x="128" y="0"/>
                  <a:pt x="128" y="0"/>
                  <a:pt x="128" y="0"/>
                </a:cubicBezTo>
                <a:cubicBezTo>
                  <a:pt x="128" y="261"/>
                  <a:pt x="128" y="261"/>
                  <a:pt x="128" y="261"/>
                </a:cubicBezTo>
                <a:cubicBezTo>
                  <a:pt x="110" y="255"/>
                  <a:pt x="87" y="254"/>
                  <a:pt x="64" y="263"/>
                </a:cubicBezTo>
                <a:cubicBezTo>
                  <a:pt x="24" y="277"/>
                  <a:pt x="0" y="313"/>
                  <a:pt x="10" y="343"/>
                </a:cubicBezTo>
                <a:cubicBezTo>
                  <a:pt x="21" y="372"/>
                  <a:pt x="63" y="384"/>
                  <a:pt x="103" y="370"/>
                </a:cubicBezTo>
                <a:cubicBezTo>
                  <a:pt x="138" y="357"/>
                  <a:pt x="160" y="329"/>
                  <a:pt x="160" y="303"/>
                </a:cubicBezTo>
                <a:cubicBezTo>
                  <a:pt x="160" y="89"/>
                  <a:pt x="160" y="89"/>
                  <a:pt x="160" y="89"/>
                </a:cubicBezTo>
                <a:cubicBezTo>
                  <a:pt x="216" y="98"/>
                  <a:pt x="220" y="169"/>
                  <a:pt x="213" y="189"/>
                </a:cubicBezTo>
                <a:cubicBezTo>
                  <a:pt x="210" y="196"/>
                  <a:pt x="215" y="202"/>
                  <a:pt x="223" y="189"/>
                </a:cubicBezTo>
                <a:cubicBezTo>
                  <a:pt x="284" y="95"/>
                  <a:pt x="160" y="53"/>
                  <a:pt x="160" y="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06" name="Freeform 37"/>
          <p:cNvSpPr>
            <a:spLocks/>
          </p:cNvSpPr>
          <p:nvPr/>
        </p:nvSpPr>
        <p:spPr bwMode="auto">
          <a:xfrm>
            <a:off x="1083306" y="2982434"/>
            <a:ext cx="218170" cy="218170"/>
          </a:xfrm>
          <a:custGeom>
            <a:avLst/>
            <a:gdLst>
              <a:gd name="T0" fmla="*/ 209 w 345"/>
              <a:gd name="T1" fmla="*/ 209 h 345"/>
              <a:gd name="T2" fmla="*/ 0 w 345"/>
              <a:gd name="T3" fmla="*/ 238 h 345"/>
              <a:gd name="T4" fmla="*/ 29 w 345"/>
              <a:gd name="T5" fmla="*/ 277 h 345"/>
              <a:gd name="T6" fmla="*/ 276 w 345"/>
              <a:gd name="T7" fmla="*/ 277 h 345"/>
              <a:gd name="T8" fmla="*/ 276 w 345"/>
              <a:gd name="T9" fmla="*/ 29 h 345"/>
              <a:gd name="T10" fmla="*/ 238 w 345"/>
              <a:gd name="T11" fmla="*/ 0 h 345"/>
              <a:gd name="T12" fmla="*/ 209 w 345"/>
              <a:gd name="T13" fmla="*/ 209 h 345"/>
            </a:gdLst>
            <a:ahLst/>
            <a:cxnLst>
              <a:cxn ang="0">
                <a:pos x="T0" y="T1"/>
              </a:cxn>
              <a:cxn ang="0">
                <a:pos x="T2" y="T3"/>
              </a:cxn>
              <a:cxn ang="0">
                <a:pos x="T4" y="T5"/>
              </a:cxn>
              <a:cxn ang="0">
                <a:pos x="T6" y="T7"/>
              </a:cxn>
              <a:cxn ang="0">
                <a:pos x="T8" y="T9"/>
              </a:cxn>
              <a:cxn ang="0">
                <a:pos x="T10" y="T11"/>
              </a:cxn>
              <a:cxn ang="0">
                <a:pos x="T12" y="T13"/>
              </a:cxn>
            </a:cxnLst>
            <a:rect l="0" t="0" r="r" b="b"/>
            <a:pathLst>
              <a:path w="345" h="345">
                <a:moveTo>
                  <a:pt x="209" y="209"/>
                </a:moveTo>
                <a:cubicBezTo>
                  <a:pt x="152" y="266"/>
                  <a:pt x="66" y="276"/>
                  <a:pt x="0" y="238"/>
                </a:cubicBezTo>
                <a:cubicBezTo>
                  <a:pt x="7" y="252"/>
                  <a:pt x="17" y="265"/>
                  <a:pt x="29" y="277"/>
                </a:cubicBezTo>
                <a:cubicBezTo>
                  <a:pt x="97" y="345"/>
                  <a:pt x="208" y="345"/>
                  <a:pt x="276" y="277"/>
                </a:cubicBezTo>
                <a:cubicBezTo>
                  <a:pt x="345" y="208"/>
                  <a:pt x="345" y="97"/>
                  <a:pt x="276" y="29"/>
                </a:cubicBezTo>
                <a:cubicBezTo>
                  <a:pt x="265" y="17"/>
                  <a:pt x="252" y="8"/>
                  <a:pt x="238" y="0"/>
                </a:cubicBezTo>
                <a:cubicBezTo>
                  <a:pt x="276" y="67"/>
                  <a:pt x="266" y="153"/>
                  <a:pt x="209" y="20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07" name="Freeform 38"/>
          <p:cNvSpPr>
            <a:spLocks noEditPoints="1"/>
          </p:cNvSpPr>
          <p:nvPr/>
        </p:nvSpPr>
        <p:spPr bwMode="auto">
          <a:xfrm>
            <a:off x="1479990" y="3820756"/>
            <a:ext cx="259621" cy="198534"/>
          </a:xfrm>
          <a:custGeom>
            <a:avLst/>
            <a:gdLst>
              <a:gd name="T0" fmla="*/ 348 w 411"/>
              <a:gd name="T1" fmla="*/ 55 h 316"/>
              <a:gd name="T2" fmla="*/ 133 w 411"/>
              <a:gd name="T3" fmla="*/ 23 h 316"/>
              <a:gd name="T4" fmla="*/ 5 w 411"/>
              <a:gd name="T5" fmla="*/ 178 h 316"/>
              <a:gd name="T6" fmla="*/ 159 w 411"/>
              <a:gd name="T7" fmla="*/ 316 h 316"/>
              <a:gd name="T8" fmla="*/ 311 w 411"/>
              <a:gd name="T9" fmla="*/ 247 h 316"/>
              <a:gd name="T10" fmla="*/ 297 w 411"/>
              <a:gd name="T11" fmla="*/ 171 h 316"/>
              <a:gd name="T12" fmla="*/ 382 w 411"/>
              <a:gd name="T13" fmla="*/ 161 h 316"/>
              <a:gd name="T14" fmla="*/ 348 w 411"/>
              <a:gd name="T15" fmla="*/ 55 h 316"/>
              <a:gd name="T16" fmla="*/ 220 w 411"/>
              <a:gd name="T17" fmla="*/ 242 h 316"/>
              <a:gd name="T18" fmla="*/ 190 w 411"/>
              <a:gd name="T19" fmla="*/ 212 h 316"/>
              <a:gd name="T20" fmla="*/ 220 w 411"/>
              <a:gd name="T21" fmla="*/ 182 h 316"/>
              <a:gd name="T22" fmla="*/ 250 w 411"/>
              <a:gd name="T23" fmla="*/ 212 h 316"/>
              <a:gd name="T24" fmla="*/ 220 w 411"/>
              <a:gd name="T25" fmla="*/ 24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316">
                <a:moveTo>
                  <a:pt x="348" y="55"/>
                </a:moveTo>
                <a:cubicBezTo>
                  <a:pt x="286" y="14"/>
                  <a:pt x="216" y="0"/>
                  <a:pt x="133" y="23"/>
                </a:cubicBezTo>
                <a:cubicBezTo>
                  <a:pt x="69" y="42"/>
                  <a:pt x="10" y="115"/>
                  <a:pt x="5" y="178"/>
                </a:cubicBezTo>
                <a:cubicBezTo>
                  <a:pt x="0" y="252"/>
                  <a:pt x="58" y="316"/>
                  <a:pt x="159" y="316"/>
                </a:cubicBezTo>
                <a:cubicBezTo>
                  <a:pt x="269" y="316"/>
                  <a:pt x="310" y="263"/>
                  <a:pt x="311" y="247"/>
                </a:cubicBezTo>
                <a:cubicBezTo>
                  <a:pt x="312" y="231"/>
                  <a:pt x="269" y="201"/>
                  <a:pt x="297" y="171"/>
                </a:cubicBezTo>
                <a:cubicBezTo>
                  <a:pt x="332" y="133"/>
                  <a:pt x="363" y="165"/>
                  <a:pt x="382" y="161"/>
                </a:cubicBezTo>
                <a:cubicBezTo>
                  <a:pt x="402" y="156"/>
                  <a:pt x="411" y="97"/>
                  <a:pt x="348" y="55"/>
                </a:cubicBezTo>
                <a:close/>
                <a:moveTo>
                  <a:pt x="220" y="242"/>
                </a:moveTo>
                <a:cubicBezTo>
                  <a:pt x="204" y="242"/>
                  <a:pt x="190" y="228"/>
                  <a:pt x="190" y="212"/>
                </a:cubicBezTo>
                <a:cubicBezTo>
                  <a:pt x="190" y="195"/>
                  <a:pt x="204" y="182"/>
                  <a:pt x="220" y="182"/>
                </a:cubicBezTo>
                <a:cubicBezTo>
                  <a:pt x="237" y="182"/>
                  <a:pt x="250" y="195"/>
                  <a:pt x="250" y="212"/>
                </a:cubicBezTo>
                <a:cubicBezTo>
                  <a:pt x="250" y="228"/>
                  <a:pt x="237" y="242"/>
                  <a:pt x="220" y="24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08" name="Freeform 39"/>
          <p:cNvSpPr>
            <a:spLocks/>
          </p:cNvSpPr>
          <p:nvPr/>
        </p:nvSpPr>
        <p:spPr bwMode="auto">
          <a:xfrm>
            <a:off x="1902472" y="3810603"/>
            <a:ext cx="253077" cy="211626"/>
          </a:xfrm>
          <a:custGeom>
            <a:avLst/>
            <a:gdLst>
              <a:gd name="T0" fmla="*/ 99 w 400"/>
              <a:gd name="T1" fmla="*/ 60 h 334"/>
              <a:gd name="T2" fmla="*/ 30 w 400"/>
              <a:gd name="T3" fmla="*/ 203 h 334"/>
              <a:gd name="T4" fmla="*/ 276 w 400"/>
              <a:gd name="T5" fmla="*/ 92 h 334"/>
              <a:gd name="T6" fmla="*/ 5 w 400"/>
              <a:gd name="T7" fmla="*/ 308 h 334"/>
              <a:gd name="T8" fmla="*/ 34 w 400"/>
              <a:gd name="T9" fmla="*/ 321 h 334"/>
              <a:gd name="T10" fmla="*/ 79 w 400"/>
              <a:gd name="T11" fmla="*/ 250 h 334"/>
              <a:gd name="T12" fmla="*/ 233 w 400"/>
              <a:gd name="T13" fmla="*/ 248 h 334"/>
              <a:gd name="T14" fmla="*/ 379 w 400"/>
              <a:gd name="T15" fmla="*/ 58 h 334"/>
              <a:gd name="T16" fmla="*/ 99 w 400"/>
              <a:gd name="T17" fmla="*/ 6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334">
                <a:moveTo>
                  <a:pt x="99" y="60"/>
                </a:moveTo>
                <a:cubicBezTo>
                  <a:pt x="23" y="104"/>
                  <a:pt x="27" y="177"/>
                  <a:pt x="30" y="203"/>
                </a:cubicBezTo>
                <a:cubicBezTo>
                  <a:pt x="128" y="86"/>
                  <a:pt x="276" y="92"/>
                  <a:pt x="276" y="92"/>
                </a:cubicBezTo>
                <a:cubicBezTo>
                  <a:pt x="276" y="92"/>
                  <a:pt x="67" y="164"/>
                  <a:pt x="5" y="308"/>
                </a:cubicBezTo>
                <a:cubicBezTo>
                  <a:pt x="0" y="319"/>
                  <a:pt x="28" y="334"/>
                  <a:pt x="34" y="321"/>
                </a:cubicBezTo>
                <a:cubicBezTo>
                  <a:pt x="53" y="281"/>
                  <a:pt x="79" y="250"/>
                  <a:pt x="79" y="250"/>
                </a:cubicBezTo>
                <a:cubicBezTo>
                  <a:pt x="118" y="265"/>
                  <a:pt x="185" y="282"/>
                  <a:pt x="233" y="248"/>
                </a:cubicBezTo>
                <a:cubicBezTo>
                  <a:pt x="296" y="204"/>
                  <a:pt x="289" y="106"/>
                  <a:pt x="379" y="58"/>
                </a:cubicBezTo>
                <a:cubicBezTo>
                  <a:pt x="400" y="47"/>
                  <a:pt x="203" y="0"/>
                  <a:pt x="99" y="6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09" name="Freeform 45"/>
          <p:cNvSpPr>
            <a:spLocks noEditPoints="1"/>
          </p:cNvSpPr>
          <p:nvPr/>
        </p:nvSpPr>
        <p:spPr bwMode="auto">
          <a:xfrm>
            <a:off x="4045137" y="4214497"/>
            <a:ext cx="141812" cy="253077"/>
          </a:xfrm>
          <a:custGeom>
            <a:avLst/>
            <a:gdLst>
              <a:gd name="T0" fmla="*/ 224 w 224"/>
              <a:gd name="T1" fmla="*/ 91 h 400"/>
              <a:gd name="T2" fmla="*/ 224 w 224"/>
              <a:gd name="T3" fmla="*/ 44 h 400"/>
              <a:gd name="T4" fmla="*/ 112 w 224"/>
              <a:gd name="T5" fmla="*/ 0 h 400"/>
              <a:gd name="T6" fmla="*/ 0 w 224"/>
              <a:gd name="T7" fmla="*/ 44 h 400"/>
              <a:gd name="T8" fmla="*/ 0 w 224"/>
              <a:gd name="T9" fmla="*/ 91 h 400"/>
              <a:gd name="T10" fmla="*/ 77 w 224"/>
              <a:gd name="T11" fmla="*/ 200 h 400"/>
              <a:gd name="T12" fmla="*/ 0 w 224"/>
              <a:gd name="T13" fmla="*/ 308 h 400"/>
              <a:gd name="T14" fmla="*/ 0 w 224"/>
              <a:gd name="T15" fmla="*/ 355 h 400"/>
              <a:gd name="T16" fmla="*/ 112 w 224"/>
              <a:gd name="T17" fmla="*/ 400 h 400"/>
              <a:gd name="T18" fmla="*/ 224 w 224"/>
              <a:gd name="T19" fmla="*/ 355 h 400"/>
              <a:gd name="T20" fmla="*/ 224 w 224"/>
              <a:gd name="T21" fmla="*/ 308 h 400"/>
              <a:gd name="T22" fmla="*/ 146 w 224"/>
              <a:gd name="T23" fmla="*/ 200 h 400"/>
              <a:gd name="T24" fmla="*/ 224 w 224"/>
              <a:gd name="T25" fmla="*/ 91 h 400"/>
              <a:gd name="T26" fmla="*/ 31 w 224"/>
              <a:gd name="T27" fmla="*/ 46 h 400"/>
              <a:gd name="T28" fmla="*/ 113 w 224"/>
              <a:gd name="T29" fmla="*/ 25 h 400"/>
              <a:gd name="T30" fmla="*/ 193 w 224"/>
              <a:gd name="T31" fmla="*/ 46 h 400"/>
              <a:gd name="T32" fmla="*/ 199 w 224"/>
              <a:gd name="T33" fmla="*/ 59 h 400"/>
              <a:gd name="T34" fmla="*/ 112 w 224"/>
              <a:gd name="T35" fmla="*/ 79 h 400"/>
              <a:gd name="T36" fmla="*/ 25 w 224"/>
              <a:gd name="T37" fmla="*/ 58 h 400"/>
              <a:gd name="T38" fmla="*/ 31 w 224"/>
              <a:gd name="T39" fmla="*/ 46 h 400"/>
              <a:gd name="T40" fmla="*/ 122 w 224"/>
              <a:gd name="T41" fmla="*/ 200 h 400"/>
              <a:gd name="T42" fmla="*/ 163 w 224"/>
              <a:gd name="T43" fmla="*/ 260 h 400"/>
              <a:gd name="T44" fmla="*/ 199 w 224"/>
              <a:gd name="T45" fmla="*/ 308 h 400"/>
              <a:gd name="T46" fmla="*/ 199 w 224"/>
              <a:gd name="T47" fmla="*/ 335 h 400"/>
              <a:gd name="T48" fmla="*/ 122 w 224"/>
              <a:gd name="T49" fmla="*/ 285 h 400"/>
              <a:gd name="T50" fmla="*/ 102 w 224"/>
              <a:gd name="T51" fmla="*/ 285 h 400"/>
              <a:gd name="T52" fmla="*/ 24 w 224"/>
              <a:gd name="T53" fmla="*/ 335 h 400"/>
              <a:gd name="T54" fmla="*/ 24 w 224"/>
              <a:gd name="T55" fmla="*/ 308 h 400"/>
              <a:gd name="T56" fmla="*/ 61 w 224"/>
              <a:gd name="T57" fmla="*/ 260 h 400"/>
              <a:gd name="T58" fmla="*/ 102 w 224"/>
              <a:gd name="T59" fmla="*/ 200 h 400"/>
              <a:gd name="T60" fmla="*/ 61 w 224"/>
              <a:gd name="T61" fmla="*/ 140 h 400"/>
              <a:gd name="T62" fmla="*/ 24 w 224"/>
              <a:gd name="T63" fmla="*/ 91 h 400"/>
              <a:gd name="T64" fmla="*/ 23 w 224"/>
              <a:gd name="T65" fmla="*/ 71 h 400"/>
              <a:gd name="T66" fmla="*/ 112 w 224"/>
              <a:gd name="T67" fmla="*/ 93 h 400"/>
              <a:gd name="T68" fmla="*/ 200 w 224"/>
              <a:gd name="T69" fmla="*/ 71 h 400"/>
              <a:gd name="T70" fmla="*/ 199 w 224"/>
              <a:gd name="T71" fmla="*/ 91 h 400"/>
              <a:gd name="T72" fmla="*/ 163 w 224"/>
              <a:gd name="T73" fmla="*/ 140 h 400"/>
              <a:gd name="T74" fmla="*/ 122 w 224"/>
              <a:gd name="T75" fmla="*/ 2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4" h="400">
                <a:moveTo>
                  <a:pt x="224" y="91"/>
                </a:moveTo>
                <a:cubicBezTo>
                  <a:pt x="224" y="49"/>
                  <a:pt x="224" y="44"/>
                  <a:pt x="224" y="44"/>
                </a:cubicBezTo>
                <a:cubicBezTo>
                  <a:pt x="224" y="29"/>
                  <a:pt x="174" y="0"/>
                  <a:pt x="112" y="0"/>
                </a:cubicBezTo>
                <a:cubicBezTo>
                  <a:pt x="50" y="0"/>
                  <a:pt x="0" y="29"/>
                  <a:pt x="0" y="44"/>
                </a:cubicBezTo>
                <a:cubicBezTo>
                  <a:pt x="0" y="44"/>
                  <a:pt x="0" y="49"/>
                  <a:pt x="0" y="91"/>
                </a:cubicBezTo>
                <a:cubicBezTo>
                  <a:pt x="0" y="134"/>
                  <a:pt x="77" y="170"/>
                  <a:pt x="77" y="200"/>
                </a:cubicBezTo>
                <a:cubicBezTo>
                  <a:pt x="77" y="230"/>
                  <a:pt x="0" y="266"/>
                  <a:pt x="0" y="308"/>
                </a:cubicBezTo>
                <a:cubicBezTo>
                  <a:pt x="0" y="351"/>
                  <a:pt x="0" y="355"/>
                  <a:pt x="0" y="355"/>
                </a:cubicBezTo>
                <a:cubicBezTo>
                  <a:pt x="0" y="371"/>
                  <a:pt x="50" y="400"/>
                  <a:pt x="112" y="400"/>
                </a:cubicBezTo>
                <a:cubicBezTo>
                  <a:pt x="174" y="400"/>
                  <a:pt x="224" y="371"/>
                  <a:pt x="224" y="355"/>
                </a:cubicBezTo>
                <a:cubicBezTo>
                  <a:pt x="224" y="355"/>
                  <a:pt x="224" y="351"/>
                  <a:pt x="224" y="308"/>
                </a:cubicBezTo>
                <a:cubicBezTo>
                  <a:pt x="224" y="266"/>
                  <a:pt x="146" y="230"/>
                  <a:pt x="146" y="200"/>
                </a:cubicBezTo>
                <a:cubicBezTo>
                  <a:pt x="146" y="170"/>
                  <a:pt x="224" y="134"/>
                  <a:pt x="224" y="91"/>
                </a:cubicBezTo>
                <a:close/>
                <a:moveTo>
                  <a:pt x="31" y="46"/>
                </a:moveTo>
                <a:cubicBezTo>
                  <a:pt x="44" y="38"/>
                  <a:pt x="71" y="25"/>
                  <a:pt x="113" y="25"/>
                </a:cubicBezTo>
                <a:cubicBezTo>
                  <a:pt x="155" y="25"/>
                  <a:pt x="193" y="46"/>
                  <a:pt x="193" y="46"/>
                </a:cubicBezTo>
                <a:cubicBezTo>
                  <a:pt x="196" y="48"/>
                  <a:pt x="207" y="54"/>
                  <a:pt x="199" y="59"/>
                </a:cubicBezTo>
                <a:cubicBezTo>
                  <a:pt x="183" y="69"/>
                  <a:pt x="150" y="79"/>
                  <a:pt x="112" y="79"/>
                </a:cubicBezTo>
                <a:cubicBezTo>
                  <a:pt x="74" y="79"/>
                  <a:pt x="42" y="68"/>
                  <a:pt x="25" y="58"/>
                </a:cubicBezTo>
                <a:cubicBezTo>
                  <a:pt x="18" y="53"/>
                  <a:pt x="31" y="46"/>
                  <a:pt x="31" y="46"/>
                </a:cubicBezTo>
                <a:close/>
                <a:moveTo>
                  <a:pt x="122" y="200"/>
                </a:moveTo>
                <a:cubicBezTo>
                  <a:pt x="122" y="224"/>
                  <a:pt x="142" y="239"/>
                  <a:pt x="163" y="260"/>
                </a:cubicBezTo>
                <a:cubicBezTo>
                  <a:pt x="178" y="275"/>
                  <a:pt x="199" y="295"/>
                  <a:pt x="199" y="308"/>
                </a:cubicBezTo>
                <a:cubicBezTo>
                  <a:pt x="199" y="335"/>
                  <a:pt x="199" y="335"/>
                  <a:pt x="199" y="335"/>
                </a:cubicBezTo>
                <a:cubicBezTo>
                  <a:pt x="180" y="325"/>
                  <a:pt x="122" y="316"/>
                  <a:pt x="122" y="285"/>
                </a:cubicBezTo>
                <a:cubicBezTo>
                  <a:pt x="122" y="269"/>
                  <a:pt x="102" y="269"/>
                  <a:pt x="102" y="285"/>
                </a:cubicBezTo>
                <a:cubicBezTo>
                  <a:pt x="102" y="316"/>
                  <a:pt x="44" y="325"/>
                  <a:pt x="24" y="335"/>
                </a:cubicBezTo>
                <a:cubicBezTo>
                  <a:pt x="24" y="308"/>
                  <a:pt x="24" y="308"/>
                  <a:pt x="24" y="308"/>
                </a:cubicBezTo>
                <a:cubicBezTo>
                  <a:pt x="24" y="295"/>
                  <a:pt x="45" y="275"/>
                  <a:pt x="61" y="260"/>
                </a:cubicBezTo>
                <a:cubicBezTo>
                  <a:pt x="82" y="239"/>
                  <a:pt x="102" y="224"/>
                  <a:pt x="102" y="200"/>
                </a:cubicBezTo>
                <a:cubicBezTo>
                  <a:pt x="102" y="176"/>
                  <a:pt x="82" y="161"/>
                  <a:pt x="61" y="140"/>
                </a:cubicBezTo>
                <a:cubicBezTo>
                  <a:pt x="45" y="125"/>
                  <a:pt x="24" y="105"/>
                  <a:pt x="24" y="91"/>
                </a:cubicBezTo>
                <a:cubicBezTo>
                  <a:pt x="23" y="71"/>
                  <a:pt x="23" y="71"/>
                  <a:pt x="23" y="71"/>
                </a:cubicBezTo>
                <a:cubicBezTo>
                  <a:pt x="44" y="83"/>
                  <a:pt x="76" y="93"/>
                  <a:pt x="112" y="93"/>
                </a:cubicBezTo>
                <a:cubicBezTo>
                  <a:pt x="147" y="93"/>
                  <a:pt x="180" y="83"/>
                  <a:pt x="200" y="71"/>
                </a:cubicBezTo>
                <a:cubicBezTo>
                  <a:pt x="199" y="91"/>
                  <a:pt x="199" y="91"/>
                  <a:pt x="199" y="91"/>
                </a:cubicBezTo>
                <a:cubicBezTo>
                  <a:pt x="199" y="105"/>
                  <a:pt x="178" y="125"/>
                  <a:pt x="163" y="140"/>
                </a:cubicBezTo>
                <a:cubicBezTo>
                  <a:pt x="142" y="161"/>
                  <a:pt x="122" y="176"/>
                  <a:pt x="122" y="20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10" name="Freeform 47"/>
          <p:cNvSpPr>
            <a:spLocks noEditPoints="1"/>
          </p:cNvSpPr>
          <p:nvPr/>
        </p:nvSpPr>
        <p:spPr bwMode="auto">
          <a:xfrm>
            <a:off x="646121" y="4641055"/>
            <a:ext cx="248713" cy="220352"/>
          </a:xfrm>
          <a:custGeom>
            <a:avLst/>
            <a:gdLst>
              <a:gd name="T0" fmla="*/ 196 w 392"/>
              <a:gd name="T1" fmla="*/ 267 h 347"/>
              <a:gd name="T2" fmla="*/ 156 w 392"/>
              <a:gd name="T3" fmla="*/ 307 h 347"/>
              <a:gd name="T4" fmla="*/ 196 w 392"/>
              <a:gd name="T5" fmla="*/ 347 h 347"/>
              <a:gd name="T6" fmla="*/ 235 w 392"/>
              <a:gd name="T7" fmla="*/ 307 h 347"/>
              <a:gd name="T8" fmla="*/ 196 w 392"/>
              <a:gd name="T9" fmla="*/ 267 h 347"/>
              <a:gd name="T10" fmla="*/ 112 w 392"/>
              <a:gd name="T11" fmla="*/ 222 h 347"/>
              <a:gd name="T12" fmla="*/ 140 w 392"/>
              <a:gd name="T13" fmla="*/ 250 h 347"/>
              <a:gd name="T14" fmla="*/ 252 w 392"/>
              <a:gd name="T15" fmla="*/ 250 h 347"/>
              <a:gd name="T16" fmla="*/ 280 w 392"/>
              <a:gd name="T17" fmla="*/ 222 h 347"/>
              <a:gd name="T18" fmla="*/ 112 w 392"/>
              <a:gd name="T19" fmla="*/ 222 h 347"/>
              <a:gd name="T20" fmla="*/ 56 w 392"/>
              <a:gd name="T21" fmla="*/ 165 h 347"/>
              <a:gd name="T22" fmla="*/ 84 w 392"/>
              <a:gd name="T23" fmla="*/ 194 h 347"/>
              <a:gd name="T24" fmla="*/ 308 w 392"/>
              <a:gd name="T25" fmla="*/ 194 h 347"/>
              <a:gd name="T26" fmla="*/ 336 w 392"/>
              <a:gd name="T27" fmla="*/ 165 h 347"/>
              <a:gd name="T28" fmla="*/ 56 w 392"/>
              <a:gd name="T29" fmla="*/ 165 h 347"/>
              <a:gd name="T30" fmla="*/ 0 w 392"/>
              <a:gd name="T31" fmla="*/ 109 h 347"/>
              <a:gd name="T32" fmla="*/ 28 w 392"/>
              <a:gd name="T33" fmla="*/ 137 h 347"/>
              <a:gd name="T34" fmla="*/ 364 w 392"/>
              <a:gd name="T35" fmla="*/ 137 h 347"/>
              <a:gd name="T36" fmla="*/ 392 w 392"/>
              <a:gd name="T37" fmla="*/ 109 h 347"/>
              <a:gd name="T38" fmla="*/ 0 w 392"/>
              <a:gd name="T39"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11" name="Freeform 49"/>
          <p:cNvSpPr>
            <a:spLocks/>
          </p:cNvSpPr>
          <p:nvPr/>
        </p:nvSpPr>
        <p:spPr bwMode="auto">
          <a:xfrm>
            <a:off x="1554735" y="4225407"/>
            <a:ext cx="104721" cy="231259"/>
          </a:xfrm>
          <a:custGeom>
            <a:avLst/>
            <a:gdLst>
              <a:gd name="T0" fmla="*/ 20 w 166"/>
              <a:gd name="T1" fmla="*/ 363 h 365"/>
              <a:gd name="T2" fmla="*/ 81 w 166"/>
              <a:gd name="T3" fmla="*/ 213 h 365"/>
              <a:gd name="T4" fmla="*/ 4 w 166"/>
              <a:gd name="T5" fmla="*/ 174 h 365"/>
              <a:gd name="T6" fmla="*/ 148 w 166"/>
              <a:gd name="T7" fmla="*/ 3 h 365"/>
              <a:gd name="T8" fmla="*/ 87 w 166"/>
              <a:gd name="T9" fmla="*/ 152 h 365"/>
              <a:gd name="T10" fmla="*/ 164 w 166"/>
              <a:gd name="T11" fmla="*/ 192 h 365"/>
              <a:gd name="T12" fmla="*/ 20 w 166"/>
              <a:gd name="T13" fmla="*/ 363 h 365"/>
            </a:gdLst>
            <a:ahLst/>
            <a:cxnLst>
              <a:cxn ang="0">
                <a:pos x="T0" y="T1"/>
              </a:cxn>
              <a:cxn ang="0">
                <a:pos x="T2" y="T3"/>
              </a:cxn>
              <a:cxn ang="0">
                <a:pos x="T4" y="T5"/>
              </a:cxn>
              <a:cxn ang="0">
                <a:pos x="T6" y="T7"/>
              </a:cxn>
              <a:cxn ang="0">
                <a:pos x="T8" y="T9"/>
              </a:cxn>
              <a:cxn ang="0">
                <a:pos x="T10" y="T11"/>
              </a:cxn>
              <a:cxn ang="0">
                <a:pos x="T12" y="T13"/>
              </a:cxn>
            </a:cxnLst>
            <a:rect l="0" t="0" r="r" b="b"/>
            <a:pathLst>
              <a:path w="166" h="365">
                <a:moveTo>
                  <a:pt x="20" y="363"/>
                </a:moveTo>
                <a:cubicBezTo>
                  <a:pt x="16" y="360"/>
                  <a:pt x="83" y="220"/>
                  <a:pt x="81" y="213"/>
                </a:cubicBezTo>
                <a:cubicBezTo>
                  <a:pt x="78" y="207"/>
                  <a:pt x="7" y="185"/>
                  <a:pt x="4" y="174"/>
                </a:cubicBezTo>
                <a:cubicBezTo>
                  <a:pt x="0" y="163"/>
                  <a:pt x="144" y="0"/>
                  <a:pt x="148" y="3"/>
                </a:cubicBezTo>
                <a:cubicBezTo>
                  <a:pt x="152" y="6"/>
                  <a:pt x="85" y="148"/>
                  <a:pt x="87" y="152"/>
                </a:cubicBezTo>
                <a:cubicBezTo>
                  <a:pt x="89" y="157"/>
                  <a:pt x="162" y="180"/>
                  <a:pt x="164" y="192"/>
                </a:cubicBezTo>
                <a:cubicBezTo>
                  <a:pt x="166" y="203"/>
                  <a:pt x="24" y="365"/>
                  <a:pt x="20" y="363"/>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12" name="Freeform 50"/>
          <p:cNvSpPr>
            <a:spLocks noEditPoints="1"/>
          </p:cNvSpPr>
          <p:nvPr/>
        </p:nvSpPr>
        <p:spPr bwMode="auto">
          <a:xfrm>
            <a:off x="1075337" y="3390970"/>
            <a:ext cx="226896" cy="2268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nvGrpSpPr>
          <p:cNvPr id="113" name="Group 80"/>
          <p:cNvGrpSpPr/>
          <p:nvPr/>
        </p:nvGrpSpPr>
        <p:grpSpPr>
          <a:xfrm>
            <a:off x="689756" y="3377880"/>
            <a:ext cx="161444" cy="253077"/>
            <a:chOff x="766996" y="3662004"/>
            <a:chExt cx="129222" cy="202565"/>
          </a:xfrm>
          <a:blipFill>
            <a:blip r:embed="rId4"/>
            <a:stretch>
              <a:fillRect/>
            </a:stretch>
          </a:blipFill>
        </p:grpSpPr>
        <p:sp>
          <p:nvSpPr>
            <p:cNvPr id="114" name="Freeform 51"/>
            <p:cNvSpPr>
              <a:spLocks/>
            </p:cNvSpPr>
            <p:nvPr/>
          </p:nvSpPr>
          <p:spPr bwMode="auto">
            <a:xfrm>
              <a:off x="766996" y="3735346"/>
              <a:ext cx="129222" cy="129223"/>
            </a:xfrm>
            <a:custGeom>
              <a:avLst/>
              <a:gdLst>
                <a:gd name="T0" fmla="*/ 248 w 256"/>
                <a:gd name="T1" fmla="*/ 0 h 255"/>
                <a:gd name="T2" fmla="*/ 236 w 256"/>
                <a:gd name="T3" fmla="*/ 0 h 255"/>
                <a:gd name="T4" fmla="*/ 228 w 256"/>
                <a:gd name="T5" fmla="*/ 8 h 255"/>
                <a:gd name="T6" fmla="*/ 228 w 256"/>
                <a:gd name="T7" fmla="*/ 63 h 255"/>
                <a:gd name="T8" fmla="*/ 128 w 256"/>
                <a:gd name="T9" fmla="*/ 135 h 255"/>
                <a:gd name="T10" fmla="*/ 28 w 256"/>
                <a:gd name="T11" fmla="*/ 63 h 255"/>
                <a:gd name="T12" fmla="*/ 28 w 256"/>
                <a:gd name="T13" fmla="*/ 8 h 255"/>
                <a:gd name="T14" fmla="*/ 20 w 256"/>
                <a:gd name="T15" fmla="*/ 0 h 255"/>
                <a:gd name="T16" fmla="*/ 8 w 256"/>
                <a:gd name="T17" fmla="*/ 0 h 255"/>
                <a:gd name="T18" fmla="*/ 0 w 256"/>
                <a:gd name="T19" fmla="*/ 8 h 255"/>
                <a:gd name="T20" fmla="*/ 0 w 256"/>
                <a:gd name="T21" fmla="*/ 63 h 255"/>
                <a:gd name="T22" fmla="*/ 108 w 256"/>
                <a:gd name="T23" fmla="*/ 162 h 255"/>
                <a:gd name="T24" fmla="*/ 108 w 256"/>
                <a:gd name="T25" fmla="*/ 215 h 255"/>
                <a:gd name="T26" fmla="*/ 56 w 256"/>
                <a:gd name="T27" fmla="*/ 215 h 255"/>
                <a:gd name="T28" fmla="*/ 48 w 256"/>
                <a:gd name="T29" fmla="*/ 223 h 255"/>
                <a:gd name="T30" fmla="*/ 48 w 256"/>
                <a:gd name="T31" fmla="*/ 247 h 255"/>
                <a:gd name="T32" fmla="*/ 56 w 256"/>
                <a:gd name="T33" fmla="*/ 255 h 255"/>
                <a:gd name="T34" fmla="*/ 200 w 256"/>
                <a:gd name="T35" fmla="*/ 255 h 255"/>
                <a:gd name="T36" fmla="*/ 208 w 256"/>
                <a:gd name="T37" fmla="*/ 247 h 255"/>
                <a:gd name="T38" fmla="*/ 208 w 256"/>
                <a:gd name="T39" fmla="*/ 223 h 255"/>
                <a:gd name="T40" fmla="*/ 200 w 256"/>
                <a:gd name="T41" fmla="*/ 215 h 255"/>
                <a:gd name="T42" fmla="*/ 148 w 256"/>
                <a:gd name="T43" fmla="*/ 215 h 255"/>
                <a:gd name="T44" fmla="*/ 148 w 256"/>
                <a:gd name="T45" fmla="*/ 162 h 255"/>
                <a:gd name="T46" fmla="*/ 256 w 256"/>
                <a:gd name="T47" fmla="*/ 63 h 255"/>
                <a:gd name="T48" fmla="*/ 256 w 256"/>
                <a:gd name="T49" fmla="*/ 8 h 255"/>
                <a:gd name="T50" fmla="*/ 248 w 256"/>
                <a:gd name="T51"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5">
                  <a:moveTo>
                    <a:pt x="248" y="0"/>
                  </a:moveTo>
                  <a:cubicBezTo>
                    <a:pt x="236" y="0"/>
                    <a:pt x="236" y="0"/>
                    <a:pt x="236" y="0"/>
                  </a:cubicBezTo>
                  <a:cubicBezTo>
                    <a:pt x="231" y="0"/>
                    <a:pt x="228" y="3"/>
                    <a:pt x="228" y="8"/>
                  </a:cubicBezTo>
                  <a:cubicBezTo>
                    <a:pt x="228" y="63"/>
                    <a:pt x="228" y="63"/>
                    <a:pt x="228" y="63"/>
                  </a:cubicBezTo>
                  <a:cubicBezTo>
                    <a:pt x="228" y="90"/>
                    <a:pt x="207" y="135"/>
                    <a:pt x="128" y="135"/>
                  </a:cubicBezTo>
                  <a:cubicBezTo>
                    <a:pt x="49" y="135"/>
                    <a:pt x="28" y="90"/>
                    <a:pt x="28" y="63"/>
                  </a:cubicBezTo>
                  <a:cubicBezTo>
                    <a:pt x="28" y="8"/>
                    <a:pt x="28" y="8"/>
                    <a:pt x="28" y="8"/>
                  </a:cubicBezTo>
                  <a:cubicBezTo>
                    <a:pt x="28" y="3"/>
                    <a:pt x="24" y="0"/>
                    <a:pt x="20" y="0"/>
                  </a:cubicBezTo>
                  <a:cubicBezTo>
                    <a:pt x="8" y="0"/>
                    <a:pt x="8" y="0"/>
                    <a:pt x="8" y="0"/>
                  </a:cubicBezTo>
                  <a:cubicBezTo>
                    <a:pt x="3" y="0"/>
                    <a:pt x="0" y="3"/>
                    <a:pt x="0" y="8"/>
                  </a:cubicBezTo>
                  <a:cubicBezTo>
                    <a:pt x="0" y="63"/>
                    <a:pt x="0" y="63"/>
                    <a:pt x="0" y="63"/>
                  </a:cubicBezTo>
                  <a:cubicBezTo>
                    <a:pt x="0" y="108"/>
                    <a:pt x="33" y="156"/>
                    <a:pt x="108" y="162"/>
                  </a:cubicBezTo>
                  <a:cubicBezTo>
                    <a:pt x="108" y="215"/>
                    <a:pt x="108" y="215"/>
                    <a:pt x="108" y="215"/>
                  </a:cubicBezTo>
                  <a:cubicBezTo>
                    <a:pt x="56" y="215"/>
                    <a:pt x="56" y="215"/>
                    <a:pt x="56" y="215"/>
                  </a:cubicBezTo>
                  <a:cubicBezTo>
                    <a:pt x="51" y="215"/>
                    <a:pt x="48" y="218"/>
                    <a:pt x="48" y="223"/>
                  </a:cubicBezTo>
                  <a:cubicBezTo>
                    <a:pt x="48" y="247"/>
                    <a:pt x="48" y="247"/>
                    <a:pt x="48" y="247"/>
                  </a:cubicBezTo>
                  <a:cubicBezTo>
                    <a:pt x="48" y="251"/>
                    <a:pt x="51" y="255"/>
                    <a:pt x="56" y="255"/>
                  </a:cubicBezTo>
                  <a:cubicBezTo>
                    <a:pt x="200" y="255"/>
                    <a:pt x="200" y="255"/>
                    <a:pt x="200" y="255"/>
                  </a:cubicBezTo>
                  <a:cubicBezTo>
                    <a:pt x="204" y="255"/>
                    <a:pt x="208" y="251"/>
                    <a:pt x="208" y="247"/>
                  </a:cubicBezTo>
                  <a:cubicBezTo>
                    <a:pt x="208" y="223"/>
                    <a:pt x="208" y="223"/>
                    <a:pt x="208" y="223"/>
                  </a:cubicBezTo>
                  <a:cubicBezTo>
                    <a:pt x="208" y="218"/>
                    <a:pt x="204" y="215"/>
                    <a:pt x="200" y="215"/>
                  </a:cubicBezTo>
                  <a:cubicBezTo>
                    <a:pt x="148" y="215"/>
                    <a:pt x="148" y="215"/>
                    <a:pt x="148" y="215"/>
                  </a:cubicBezTo>
                  <a:cubicBezTo>
                    <a:pt x="148" y="162"/>
                    <a:pt x="148" y="162"/>
                    <a:pt x="148" y="162"/>
                  </a:cubicBezTo>
                  <a:cubicBezTo>
                    <a:pt x="223" y="156"/>
                    <a:pt x="256" y="108"/>
                    <a:pt x="256" y="63"/>
                  </a:cubicBezTo>
                  <a:cubicBezTo>
                    <a:pt x="256" y="8"/>
                    <a:pt x="256" y="8"/>
                    <a:pt x="256" y="8"/>
                  </a:cubicBezTo>
                  <a:cubicBezTo>
                    <a:pt x="256" y="3"/>
                    <a:pt x="252" y="0"/>
                    <a:pt x="248"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15" name="Freeform 52"/>
            <p:cNvSpPr>
              <a:spLocks/>
            </p:cNvSpPr>
            <p:nvPr/>
          </p:nvSpPr>
          <p:spPr bwMode="auto">
            <a:xfrm>
              <a:off x="801921" y="3735346"/>
              <a:ext cx="61119" cy="48895"/>
            </a:xfrm>
            <a:custGeom>
              <a:avLst/>
              <a:gdLst>
                <a:gd name="T0" fmla="*/ 60 w 120"/>
                <a:gd name="T1" fmla="*/ 95 h 95"/>
                <a:gd name="T2" fmla="*/ 120 w 120"/>
                <a:gd name="T3" fmla="*/ 63 h 95"/>
                <a:gd name="T4" fmla="*/ 120 w 120"/>
                <a:gd name="T5" fmla="*/ 0 h 95"/>
                <a:gd name="T6" fmla="*/ 0 w 120"/>
                <a:gd name="T7" fmla="*/ 0 h 95"/>
                <a:gd name="T8" fmla="*/ 0 w 120"/>
                <a:gd name="T9" fmla="*/ 63 h 95"/>
                <a:gd name="T10" fmla="*/ 60 w 120"/>
                <a:gd name="T11" fmla="*/ 95 h 95"/>
              </a:gdLst>
              <a:ahLst/>
              <a:cxnLst>
                <a:cxn ang="0">
                  <a:pos x="T0" y="T1"/>
                </a:cxn>
                <a:cxn ang="0">
                  <a:pos x="T2" y="T3"/>
                </a:cxn>
                <a:cxn ang="0">
                  <a:pos x="T4" y="T5"/>
                </a:cxn>
                <a:cxn ang="0">
                  <a:pos x="T6" y="T7"/>
                </a:cxn>
                <a:cxn ang="0">
                  <a:pos x="T8" y="T9"/>
                </a:cxn>
                <a:cxn ang="0">
                  <a:pos x="T10" y="T11"/>
                </a:cxn>
              </a:cxnLst>
              <a:rect l="0" t="0" r="r" b="b"/>
              <a:pathLst>
                <a:path w="120" h="95">
                  <a:moveTo>
                    <a:pt x="60" y="95"/>
                  </a:moveTo>
                  <a:cubicBezTo>
                    <a:pt x="107" y="95"/>
                    <a:pt x="120" y="76"/>
                    <a:pt x="120" y="63"/>
                  </a:cubicBezTo>
                  <a:cubicBezTo>
                    <a:pt x="120" y="0"/>
                    <a:pt x="120" y="0"/>
                    <a:pt x="120" y="0"/>
                  </a:cubicBezTo>
                  <a:cubicBezTo>
                    <a:pt x="0" y="0"/>
                    <a:pt x="0" y="0"/>
                    <a:pt x="0" y="0"/>
                  </a:cubicBezTo>
                  <a:cubicBezTo>
                    <a:pt x="0" y="63"/>
                    <a:pt x="0" y="63"/>
                    <a:pt x="0" y="63"/>
                  </a:cubicBezTo>
                  <a:cubicBezTo>
                    <a:pt x="0" y="76"/>
                    <a:pt x="13" y="95"/>
                    <a:pt x="60" y="9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16" name="Freeform 53"/>
            <p:cNvSpPr>
              <a:spLocks/>
            </p:cNvSpPr>
            <p:nvPr/>
          </p:nvSpPr>
          <p:spPr bwMode="auto">
            <a:xfrm>
              <a:off x="801921" y="3662004"/>
              <a:ext cx="61119" cy="59373"/>
            </a:xfrm>
            <a:custGeom>
              <a:avLst/>
              <a:gdLst>
                <a:gd name="T0" fmla="*/ 120 w 120"/>
                <a:gd name="T1" fmla="*/ 32 h 117"/>
                <a:gd name="T2" fmla="*/ 60 w 120"/>
                <a:gd name="T3" fmla="*/ 0 h 117"/>
                <a:gd name="T4" fmla="*/ 0 w 120"/>
                <a:gd name="T5" fmla="*/ 32 h 117"/>
                <a:gd name="T6" fmla="*/ 0 w 120"/>
                <a:gd name="T7" fmla="*/ 117 h 117"/>
                <a:gd name="T8" fmla="*/ 120 w 120"/>
                <a:gd name="T9" fmla="*/ 117 h 117"/>
                <a:gd name="T10" fmla="*/ 120 w 120"/>
                <a:gd name="T11" fmla="*/ 32 h 117"/>
              </a:gdLst>
              <a:ahLst/>
              <a:cxnLst>
                <a:cxn ang="0">
                  <a:pos x="T0" y="T1"/>
                </a:cxn>
                <a:cxn ang="0">
                  <a:pos x="T2" y="T3"/>
                </a:cxn>
                <a:cxn ang="0">
                  <a:pos x="T4" y="T5"/>
                </a:cxn>
                <a:cxn ang="0">
                  <a:pos x="T6" y="T7"/>
                </a:cxn>
                <a:cxn ang="0">
                  <a:pos x="T8" y="T9"/>
                </a:cxn>
                <a:cxn ang="0">
                  <a:pos x="T10" y="T11"/>
                </a:cxn>
              </a:cxnLst>
              <a:rect l="0" t="0" r="r" b="b"/>
              <a:pathLst>
                <a:path w="120" h="117">
                  <a:moveTo>
                    <a:pt x="120" y="32"/>
                  </a:moveTo>
                  <a:cubicBezTo>
                    <a:pt x="120" y="19"/>
                    <a:pt x="107" y="0"/>
                    <a:pt x="60" y="0"/>
                  </a:cubicBezTo>
                  <a:cubicBezTo>
                    <a:pt x="13" y="0"/>
                    <a:pt x="0" y="19"/>
                    <a:pt x="0" y="32"/>
                  </a:cubicBezTo>
                  <a:cubicBezTo>
                    <a:pt x="0" y="117"/>
                    <a:pt x="0" y="117"/>
                    <a:pt x="0" y="117"/>
                  </a:cubicBezTo>
                  <a:cubicBezTo>
                    <a:pt x="120" y="117"/>
                    <a:pt x="120" y="117"/>
                    <a:pt x="120" y="117"/>
                  </a:cubicBezTo>
                  <a:lnTo>
                    <a:pt x="120"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sp>
        <p:nvSpPr>
          <p:cNvPr id="117" name="Freeform 56"/>
          <p:cNvSpPr>
            <a:spLocks noEditPoints="1"/>
          </p:cNvSpPr>
          <p:nvPr/>
        </p:nvSpPr>
        <p:spPr bwMode="auto">
          <a:xfrm>
            <a:off x="671922" y="2567444"/>
            <a:ext cx="200716" cy="200716"/>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18" name="Freeform 57"/>
          <p:cNvSpPr>
            <a:spLocks/>
          </p:cNvSpPr>
          <p:nvPr/>
        </p:nvSpPr>
        <p:spPr bwMode="auto">
          <a:xfrm>
            <a:off x="3578832" y="2556158"/>
            <a:ext cx="237806" cy="226896"/>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19" name="Freeform 58"/>
          <p:cNvSpPr>
            <a:spLocks noEditPoints="1"/>
          </p:cNvSpPr>
          <p:nvPr/>
        </p:nvSpPr>
        <p:spPr bwMode="auto">
          <a:xfrm>
            <a:off x="3988602" y="2558339"/>
            <a:ext cx="253077" cy="22253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20" name="Freeform 59"/>
          <p:cNvSpPr>
            <a:spLocks/>
          </p:cNvSpPr>
          <p:nvPr/>
        </p:nvSpPr>
        <p:spPr bwMode="auto">
          <a:xfrm>
            <a:off x="2328270" y="2582527"/>
            <a:ext cx="229079" cy="172354"/>
          </a:xfrm>
          <a:custGeom>
            <a:avLst/>
            <a:gdLst>
              <a:gd name="T0" fmla="*/ 360 w 360"/>
              <a:gd name="T1" fmla="*/ 272 h 272"/>
              <a:gd name="T2" fmla="*/ 144 w 360"/>
              <a:gd name="T3" fmla="*/ 77 h 272"/>
              <a:gd name="T4" fmla="*/ 144 w 360"/>
              <a:gd name="T5" fmla="*/ 0 h 272"/>
              <a:gd name="T6" fmla="*/ 0 w 360"/>
              <a:gd name="T7" fmla="*/ 129 h 272"/>
              <a:gd name="T8" fmla="*/ 144 w 360"/>
              <a:gd name="T9" fmla="*/ 263 h 272"/>
              <a:gd name="T10" fmla="*/ 144 w 360"/>
              <a:gd name="T11" fmla="*/ 176 h 272"/>
              <a:gd name="T12" fmla="*/ 360 w 360"/>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360" y="272"/>
                </a:moveTo>
                <a:cubicBezTo>
                  <a:pt x="360" y="272"/>
                  <a:pt x="320" y="77"/>
                  <a:pt x="144" y="77"/>
                </a:cubicBezTo>
                <a:cubicBezTo>
                  <a:pt x="144" y="0"/>
                  <a:pt x="144" y="0"/>
                  <a:pt x="144" y="0"/>
                </a:cubicBezTo>
                <a:cubicBezTo>
                  <a:pt x="0" y="129"/>
                  <a:pt x="0" y="129"/>
                  <a:pt x="0" y="129"/>
                </a:cubicBezTo>
                <a:cubicBezTo>
                  <a:pt x="144" y="263"/>
                  <a:pt x="144" y="263"/>
                  <a:pt x="144" y="263"/>
                </a:cubicBezTo>
                <a:cubicBezTo>
                  <a:pt x="144" y="176"/>
                  <a:pt x="144" y="176"/>
                  <a:pt x="144" y="176"/>
                </a:cubicBezTo>
                <a:cubicBezTo>
                  <a:pt x="240" y="176"/>
                  <a:pt x="310" y="184"/>
                  <a:pt x="360" y="27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21" name="Freeform 60"/>
          <p:cNvSpPr>
            <a:spLocks/>
          </p:cNvSpPr>
          <p:nvPr/>
        </p:nvSpPr>
        <p:spPr bwMode="auto">
          <a:xfrm>
            <a:off x="3165077" y="2582527"/>
            <a:ext cx="226896" cy="172354"/>
          </a:xfrm>
          <a:custGeom>
            <a:avLst/>
            <a:gdLst>
              <a:gd name="T0" fmla="*/ 215 w 360"/>
              <a:gd name="T1" fmla="*/ 176 h 272"/>
              <a:gd name="T2" fmla="*/ 215 w 360"/>
              <a:gd name="T3" fmla="*/ 263 h 272"/>
              <a:gd name="T4" fmla="*/ 360 w 360"/>
              <a:gd name="T5" fmla="*/ 129 h 272"/>
              <a:gd name="T6" fmla="*/ 215 w 360"/>
              <a:gd name="T7" fmla="*/ 0 h 272"/>
              <a:gd name="T8" fmla="*/ 215 w 360"/>
              <a:gd name="T9" fmla="*/ 77 h 272"/>
              <a:gd name="T10" fmla="*/ 0 w 360"/>
              <a:gd name="T11" fmla="*/ 272 h 272"/>
              <a:gd name="T12" fmla="*/ 215 w 360"/>
              <a:gd name="T13" fmla="*/ 176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215" y="176"/>
                </a:moveTo>
                <a:cubicBezTo>
                  <a:pt x="215" y="263"/>
                  <a:pt x="215" y="263"/>
                  <a:pt x="215" y="263"/>
                </a:cubicBezTo>
                <a:cubicBezTo>
                  <a:pt x="360" y="129"/>
                  <a:pt x="360" y="129"/>
                  <a:pt x="360" y="129"/>
                </a:cubicBezTo>
                <a:cubicBezTo>
                  <a:pt x="215" y="0"/>
                  <a:pt x="215" y="0"/>
                  <a:pt x="215" y="0"/>
                </a:cubicBezTo>
                <a:cubicBezTo>
                  <a:pt x="215" y="77"/>
                  <a:pt x="215" y="77"/>
                  <a:pt x="215" y="77"/>
                </a:cubicBezTo>
                <a:cubicBezTo>
                  <a:pt x="40" y="77"/>
                  <a:pt x="0" y="272"/>
                  <a:pt x="0" y="272"/>
                </a:cubicBezTo>
                <a:cubicBezTo>
                  <a:pt x="49" y="184"/>
                  <a:pt x="120" y="176"/>
                  <a:pt x="215" y="17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22" name="Freeform 63"/>
          <p:cNvSpPr>
            <a:spLocks/>
          </p:cNvSpPr>
          <p:nvPr/>
        </p:nvSpPr>
        <p:spPr bwMode="auto">
          <a:xfrm>
            <a:off x="1479320" y="2541263"/>
            <a:ext cx="246533" cy="253077"/>
          </a:xfrm>
          <a:custGeom>
            <a:avLst/>
            <a:gdLst>
              <a:gd name="T0" fmla="*/ 112 w 390"/>
              <a:gd name="T1" fmla="*/ 398 h 398"/>
              <a:gd name="T2" fmla="*/ 44 w 390"/>
              <a:gd name="T3" fmla="*/ 369 h 398"/>
              <a:gd name="T4" fmla="*/ 48 w 390"/>
              <a:gd name="T5" fmla="*/ 226 h 398"/>
              <a:gd name="T6" fmla="*/ 246 w 390"/>
              <a:gd name="T7" fmla="*/ 28 h 398"/>
              <a:gd name="T8" fmla="*/ 316 w 390"/>
              <a:gd name="T9" fmla="*/ 6 h 398"/>
              <a:gd name="T10" fmla="*/ 366 w 390"/>
              <a:gd name="T11" fmla="*/ 57 h 398"/>
              <a:gd name="T12" fmla="*/ 345 w 390"/>
              <a:gd name="T13" fmla="*/ 127 h 398"/>
              <a:gd name="T14" fmla="*/ 156 w 390"/>
              <a:gd name="T15" fmla="*/ 316 h 398"/>
              <a:gd name="T16" fmla="*/ 120 w 390"/>
              <a:gd name="T17" fmla="*/ 335 h 398"/>
              <a:gd name="T18" fmla="*/ 88 w 390"/>
              <a:gd name="T19" fmla="*/ 324 h 398"/>
              <a:gd name="T20" fmla="*/ 96 w 390"/>
              <a:gd name="T21" fmla="*/ 257 h 398"/>
              <a:gd name="T22" fmla="*/ 229 w 390"/>
              <a:gd name="T23" fmla="*/ 124 h 398"/>
              <a:gd name="T24" fmla="*/ 249 w 390"/>
              <a:gd name="T25" fmla="*/ 124 h 398"/>
              <a:gd name="T26" fmla="*/ 249 w 390"/>
              <a:gd name="T27" fmla="*/ 144 h 398"/>
              <a:gd name="T28" fmla="*/ 116 w 390"/>
              <a:gd name="T29" fmla="*/ 277 h 398"/>
              <a:gd name="T30" fmla="*/ 108 w 390"/>
              <a:gd name="T31" fmla="*/ 304 h 398"/>
              <a:gd name="T32" fmla="*/ 117 w 390"/>
              <a:gd name="T33" fmla="*/ 307 h 398"/>
              <a:gd name="T34" fmla="*/ 136 w 390"/>
              <a:gd name="T35" fmla="*/ 296 h 398"/>
              <a:gd name="T36" fmla="*/ 325 w 390"/>
              <a:gd name="T37" fmla="*/ 107 h 398"/>
              <a:gd name="T38" fmla="*/ 339 w 390"/>
              <a:gd name="T39" fmla="*/ 64 h 398"/>
              <a:gd name="T40" fmla="*/ 309 w 390"/>
              <a:gd name="T41" fmla="*/ 33 h 398"/>
              <a:gd name="T42" fmla="*/ 266 w 390"/>
              <a:gd name="T43" fmla="*/ 48 h 398"/>
              <a:gd name="T44" fmla="*/ 68 w 390"/>
              <a:gd name="T45" fmla="*/ 246 h 398"/>
              <a:gd name="T46" fmla="*/ 63 w 390"/>
              <a:gd name="T47" fmla="*/ 349 h 398"/>
              <a:gd name="T48" fmla="*/ 167 w 390"/>
              <a:gd name="T49" fmla="*/ 345 h 398"/>
              <a:gd name="T50" fmla="*/ 365 w 390"/>
              <a:gd name="T51" fmla="*/ 147 h 398"/>
              <a:gd name="T52" fmla="*/ 385 w 390"/>
              <a:gd name="T53" fmla="*/ 147 h 398"/>
              <a:gd name="T54" fmla="*/ 385 w 390"/>
              <a:gd name="T55" fmla="*/ 166 h 398"/>
              <a:gd name="T56" fmla="*/ 187 w 390"/>
              <a:gd name="T57" fmla="*/ 364 h 398"/>
              <a:gd name="T58" fmla="*/ 112 w 390"/>
              <a:gd name="T59"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0" h="398">
                <a:moveTo>
                  <a:pt x="112" y="398"/>
                </a:moveTo>
                <a:cubicBezTo>
                  <a:pt x="86" y="398"/>
                  <a:pt x="61" y="386"/>
                  <a:pt x="44" y="369"/>
                </a:cubicBezTo>
                <a:cubicBezTo>
                  <a:pt x="9" y="334"/>
                  <a:pt x="0" y="274"/>
                  <a:pt x="48" y="226"/>
                </a:cubicBezTo>
                <a:cubicBezTo>
                  <a:pt x="76" y="198"/>
                  <a:pt x="190" y="84"/>
                  <a:pt x="246" y="28"/>
                </a:cubicBezTo>
                <a:cubicBezTo>
                  <a:pt x="266" y="8"/>
                  <a:pt x="292" y="0"/>
                  <a:pt x="316" y="6"/>
                </a:cubicBezTo>
                <a:cubicBezTo>
                  <a:pt x="340" y="13"/>
                  <a:pt x="360" y="33"/>
                  <a:pt x="366" y="57"/>
                </a:cubicBezTo>
                <a:cubicBezTo>
                  <a:pt x="373" y="81"/>
                  <a:pt x="365" y="107"/>
                  <a:pt x="345" y="127"/>
                </a:cubicBezTo>
                <a:cubicBezTo>
                  <a:pt x="156" y="316"/>
                  <a:pt x="156" y="316"/>
                  <a:pt x="156" y="316"/>
                </a:cubicBezTo>
                <a:cubicBezTo>
                  <a:pt x="145" y="327"/>
                  <a:pt x="133" y="333"/>
                  <a:pt x="120" y="335"/>
                </a:cubicBezTo>
                <a:cubicBezTo>
                  <a:pt x="108" y="336"/>
                  <a:pt x="96" y="332"/>
                  <a:pt x="88" y="324"/>
                </a:cubicBezTo>
                <a:cubicBezTo>
                  <a:pt x="74" y="309"/>
                  <a:pt x="72" y="281"/>
                  <a:pt x="96" y="257"/>
                </a:cubicBezTo>
                <a:cubicBezTo>
                  <a:pt x="229" y="124"/>
                  <a:pt x="229" y="124"/>
                  <a:pt x="229" y="124"/>
                </a:cubicBezTo>
                <a:cubicBezTo>
                  <a:pt x="235" y="118"/>
                  <a:pt x="243" y="118"/>
                  <a:pt x="249" y="124"/>
                </a:cubicBezTo>
                <a:cubicBezTo>
                  <a:pt x="254" y="129"/>
                  <a:pt x="254" y="138"/>
                  <a:pt x="249" y="144"/>
                </a:cubicBezTo>
                <a:cubicBezTo>
                  <a:pt x="116" y="277"/>
                  <a:pt x="116" y="277"/>
                  <a:pt x="116" y="277"/>
                </a:cubicBezTo>
                <a:cubicBezTo>
                  <a:pt x="104" y="288"/>
                  <a:pt x="103" y="299"/>
                  <a:pt x="108" y="304"/>
                </a:cubicBezTo>
                <a:cubicBezTo>
                  <a:pt x="110" y="306"/>
                  <a:pt x="114" y="307"/>
                  <a:pt x="117" y="307"/>
                </a:cubicBezTo>
                <a:cubicBezTo>
                  <a:pt x="123" y="306"/>
                  <a:pt x="130" y="303"/>
                  <a:pt x="136" y="296"/>
                </a:cubicBezTo>
                <a:cubicBezTo>
                  <a:pt x="325" y="107"/>
                  <a:pt x="325" y="107"/>
                  <a:pt x="325" y="107"/>
                </a:cubicBezTo>
                <a:cubicBezTo>
                  <a:pt x="338" y="94"/>
                  <a:pt x="343" y="79"/>
                  <a:pt x="339" y="64"/>
                </a:cubicBezTo>
                <a:cubicBezTo>
                  <a:pt x="335" y="49"/>
                  <a:pt x="324" y="37"/>
                  <a:pt x="309" y="33"/>
                </a:cubicBezTo>
                <a:cubicBezTo>
                  <a:pt x="294" y="30"/>
                  <a:pt x="279" y="35"/>
                  <a:pt x="266" y="48"/>
                </a:cubicBezTo>
                <a:cubicBezTo>
                  <a:pt x="209" y="104"/>
                  <a:pt x="96" y="217"/>
                  <a:pt x="68" y="246"/>
                </a:cubicBezTo>
                <a:cubicBezTo>
                  <a:pt x="31" y="283"/>
                  <a:pt x="40" y="325"/>
                  <a:pt x="63" y="349"/>
                </a:cubicBezTo>
                <a:cubicBezTo>
                  <a:pt x="87" y="373"/>
                  <a:pt x="130" y="382"/>
                  <a:pt x="167" y="345"/>
                </a:cubicBezTo>
                <a:cubicBezTo>
                  <a:pt x="365" y="147"/>
                  <a:pt x="365" y="147"/>
                  <a:pt x="365" y="147"/>
                </a:cubicBezTo>
                <a:cubicBezTo>
                  <a:pt x="370" y="141"/>
                  <a:pt x="379" y="141"/>
                  <a:pt x="385" y="147"/>
                </a:cubicBezTo>
                <a:cubicBezTo>
                  <a:pt x="390" y="152"/>
                  <a:pt x="390" y="161"/>
                  <a:pt x="385" y="166"/>
                </a:cubicBezTo>
                <a:cubicBezTo>
                  <a:pt x="187" y="364"/>
                  <a:pt x="187" y="364"/>
                  <a:pt x="187" y="364"/>
                </a:cubicBezTo>
                <a:cubicBezTo>
                  <a:pt x="163" y="388"/>
                  <a:pt x="137" y="398"/>
                  <a:pt x="112" y="398"/>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23" name="Freeform 64"/>
          <p:cNvSpPr>
            <a:spLocks noEditPoints="1"/>
          </p:cNvSpPr>
          <p:nvPr/>
        </p:nvSpPr>
        <p:spPr bwMode="auto">
          <a:xfrm>
            <a:off x="2735671" y="2582527"/>
            <a:ext cx="250895" cy="172354"/>
          </a:xfrm>
          <a:custGeom>
            <a:avLst/>
            <a:gdLst>
              <a:gd name="T0" fmla="*/ 144 w 400"/>
              <a:gd name="T1" fmla="*/ 54 h 272"/>
              <a:gd name="T2" fmla="*/ 144 w 400"/>
              <a:gd name="T3" fmla="*/ 0 h 272"/>
              <a:gd name="T4" fmla="*/ 0 w 400"/>
              <a:gd name="T5" fmla="*/ 129 h 272"/>
              <a:gd name="T6" fmla="*/ 144 w 400"/>
              <a:gd name="T7" fmla="*/ 263 h 272"/>
              <a:gd name="T8" fmla="*/ 144 w 400"/>
              <a:gd name="T9" fmla="*/ 207 h 272"/>
              <a:gd name="T10" fmla="*/ 60 w 400"/>
              <a:gd name="T11" fmla="*/ 129 h 272"/>
              <a:gd name="T12" fmla="*/ 144 w 400"/>
              <a:gd name="T13" fmla="*/ 54 h 272"/>
              <a:gd name="T14" fmla="*/ 244 w 400"/>
              <a:gd name="T15" fmla="*/ 77 h 272"/>
              <a:gd name="T16" fmla="*/ 244 w 400"/>
              <a:gd name="T17" fmla="*/ 0 h 272"/>
              <a:gd name="T18" fmla="*/ 100 w 400"/>
              <a:gd name="T19" fmla="*/ 129 h 272"/>
              <a:gd name="T20" fmla="*/ 244 w 400"/>
              <a:gd name="T21" fmla="*/ 263 h 272"/>
              <a:gd name="T22" fmla="*/ 244 w 400"/>
              <a:gd name="T23" fmla="*/ 176 h 272"/>
              <a:gd name="T24" fmla="*/ 400 w 400"/>
              <a:gd name="T25" fmla="*/ 272 h 272"/>
              <a:gd name="T26" fmla="*/ 244 w 400"/>
              <a:gd name="T27" fmla="*/ 7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72">
                <a:moveTo>
                  <a:pt x="144" y="54"/>
                </a:moveTo>
                <a:cubicBezTo>
                  <a:pt x="144" y="0"/>
                  <a:pt x="144" y="0"/>
                  <a:pt x="144" y="0"/>
                </a:cubicBezTo>
                <a:cubicBezTo>
                  <a:pt x="0" y="129"/>
                  <a:pt x="0" y="129"/>
                  <a:pt x="0" y="129"/>
                </a:cubicBezTo>
                <a:cubicBezTo>
                  <a:pt x="144" y="263"/>
                  <a:pt x="144" y="263"/>
                  <a:pt x="144" y="263"/>
                </a:cubicBezTo>
                <a:cubicBezTo>
                  <a:pt x="144" y="207"/>
                  <a:pt x="144" y="207"/>
                  <a:pt x="144" y="207"/>
                </a:cubicBezTo>
                <a:cubicBezTo>
                  <a:pt x="60" y="129"/>
                  <a:pt x="60" y="129"/>
                  <a:pt x="60" y="129"/>
                </a:cubicBezTo>
                <a:lnTo>
                  <a:pt x="144" y="54"/>
                </a:lnTo>
                <a:close/>
                <a:moveTo>
                  <a:pt x="244" y="77"/>
                </a:moveTo>
                <a:cubicBezTo>
                  <a:pt x="244" y="0"/>
                  <a:pt x="244" y="0"/>
                  <a:pt x="244" y="0"/>
                </a:cubicBezTo>
                <a:cubicBezTo>
                  <a:pt x="100" y="129"/>
                  <a:pt x="100" y="129"/>
                  <a:pt x="100" y="129"/>
                </a:cubicBezTo>
                <a:cubicBezTo>
                  <a:pt x="244" y="263"/>
                  <a:pt x="244" y="263"/>
                  <a:pt x="244" y="263"/>
                </a:cubicBezTo>
                <a:cubicBezTo>
                  <a:pt x="244" y="176"/>
                  <a:pt x="244" y="176"/>
                  <a:pt x="244" y="176"/>
                </a:cubicBezTo>
                <a:cubicBezTo>
                  <a:pt x="310" y="176"/>
                  <a:pt x="350" y="184"/>
                  <a:pt x="400" y="272"/>
                </a:cubicBezTo>
                <a:cubicBezTo>
                  <a:pt x="400" y="272"/>
                  <a:pt x="392" y="77"/>
                  <a:pt x="244" y="77"/>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24" name="Freeform 67"/>
          <p:cNvSpPr>
            <a:spLocks/>
          </p:cNvSpPr>
          <p:nvPr/>
        </p:nvSpPr>
        <p:spPr bwMode="auto">
          <a:xfrm>
            <a:off x="10720846" y="299354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25" name="Freeform 68"/>
          <p:cNvSpPr>
            <a:spLocks/>
          </p:cNvSpPr>
          <p:nvPr/>
        </p:nvSpPr>
        <p:spPr bwMode="auto">
          <a:xfrm>
            <a:off x="11166948" y="2598232"/>
            <a:ext cx="237806" cy="207261"/>
          </a:xfrm>
          <a:custGeom>
            <a:avLst/>
            <a:gdLst>
              <a:gd name="T0" fmla="*/ 163 w 376"/>
              <a:gd name="T1" fmla="*/ 0 h 328"/>
              <a:gd name="T2" fmla="*/ 327 w 376"/>
              <a:gd name="T3" fmla="*/ 160 h 328"/>
              <a:gd name="T4" fmla="*/ 376 w 376"/>
              <a:gd name="T5" fmla="*/ 160 h 328"/>
              <a:gd name="T6" fmla="*/ 302 w 376"/>
              <a:gd name="T7" fmla="*/ 242 h 328"/>
              <a:gd name="T8" fmla="*/ 229 w 376"/>
              <a:gd name="T9" fmla="*/ 160 h 328"/>
              <a:gd name="T10" fmla="*/ 286 w 376"/>
              <a:gd name="T11" fmla="*/ 160 h 328"/>
              <a:gd name="T12" fmla="*/ 163 w 376"/>
              <a:gd name="T13" fmla="*/ 41 h 328"/>
              <a:gd name="T14" fmla="*/ 41 w 376"/>
              <a:gd name="T15" fmla="*/ 164 h 328"/>
              <a:gd name="T16" fmla="*/ 163 w 376"/>
              <a:gd name="T17" fmla="*/ 287 h 328"/>
              <a:gd name="T18" fmla="*/ 236 w 376"/>
              <a:gd name="T19" fmla="*/ 263 h 328"/>
              <a:gd name="T20" fmla="*/ 264 w 376"/>
              <a:gd name="T21" fmla="*/ 293 h 328"/>
              <a:gd name="T22" fmla="*/ 163 w 376"/>
              <a:gd name="T23" fmla="*/ 328 h 328"/>
              <a:gd name="T24" fmla="*/ 0 w 376"/>
              <a:gd name="T25" fmla="*/ 164 h 328"/>
              <a:gd name="T26" fmla="*/ 163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163" y="0"/>
                </a:moveTo>
                <a:cubicBezTo>
                  <a:pt x="252" y="0"/>
                  <a:pt x="324" y="71"/>
                  <a:pt x="327" y="160"/>
                </a:cubicBezTo>
                <a:cubicBezTo>
                  <a:pt x="376" y="160"/>
                  <a:pt x="376" y="160"/>
                  <a:pt x="376" y="160"/>
                </a:cubicBezTo>
                <a:cubicBezTo>
                  <a:pt x="302" y="242"/>
                  <a:pt x="302" y="242"/>
                  <a:pt x="302" y="242"/>
                </a:cubicBezTo>
                <a:cubicBezTo>
                  <a:pt x="229" y="160"/>
                  <a:pt x="229" y="160"/>
                  <a:pt x="229" y="160"/>
                </a:cubicBezTo>
                <a:cubicBezTo>
                  <a:pt x="286" y="160"/>
                  <a:pt x="286" y="160"/>
                  <a:pt x="286" y="160"/>
                </a:cubicBezTo>
                <a:cubicBezTo>
                  <a:pt x="284" y="94"/>
                  <a:pt x="230" y="41"/>
                  <a:pt x="163" y="41"/>
                </a:cubicBezTo>
                <a:cubicBezTo>
                  <a:pt x="96" y="41"/>
                  <a:pt x="41" y="96"/>
                  <a:pt x="41" y="164"/>
                </a:cubicBezTo>
                <a:cubicBezTo>
                  <a:pt x="41" y="232"/>
                  <a:pt x="96" y="287"/>
                  <a:pt x="163" y="287"/>
                </a:cubicBezTo>
                <a:cubicBezTo>
                  <a:pt x="190" y="287"/>
                  <a:pt x="215" y="278"/>
                  <a:pt x="236" y="263"/>
                </a:cubicBezTo>
                <a:cubicBezTo>
                  <a:pt x="264" y="293"/>
                  <a:pt x="264" y="293"/>
                  <a:pt x="264" y="293"/>
                </a:cubicBezTo>
                <a:cubicBezTo>
                  <a:pt x="236" y="315"/>
                  <a:pt x="201" y="328"/>
                  <a:pt x="163" y="328"/>
                </a:cubicBezTo>
                <a:cubicBezTo>
                  <a:pt x="73" y="328"/>
                  <a:pt x="0" y="254"/>
                  <a:pt x="0" y="164"/>
                </a:cubicBezTo>
                <a:cubicBezTo>
                  <a:pt x="0" y="73"/>
                  <a:pt x="73" y="0"/>
                  <a:pt x="163" y="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26" name="Freeform 73"/>
          <p:cNvSpPr>
            <a:spLocks noEditPoints="1"/>
          </p:cNvSpPr>
          <p:nvPr/>
        </p:nvSpPr>
        <p:spPr bwMode="auto">
          <a:xfrm>
            <a:off x="4014783" y="3399887"/>
            <a:ext cx="200716" cy="207261"/>
          </a:xfrm>
          <a:custGeom>
            <a:avLst/>
            <a:gdLst>
              <a:gd name="T0" fmla="*/ 117 w 320"/>
              <a:gd name="T1" fmla="*/ 262 h 328"/>
              <a:gd name="T2" fmla="*/ 101 w 320"/>
              <a:gd name="T3" fmla="*/ 278 h 328"/>
              <a:gd name="T4" fmla="*/ 50 w 320"/>
              <a:gd name="T5" fmla="*/ 278 h 328"/>
              <a:gd name="T6" fmla="*/ 39 w 320"/>
              <a:gd name="T7" fmla="*/ 253 h 328"/>
              <a:gd name="T8" fmla="*/ 50 w 320"/>
              <a:gd name="T9" fmla="*/ 228 h 328"/>
              <a:gd name="T10" fmla="*/ 109 w 320"/>
              <a:gd name="T11" fmla="*/ 169 h 328"/>
              <a:gd name="T12" fmla="*/ 162 w 320"/>
              <a:gd name="T13" fmla="*/ 155 h 328"/>
              <a:gd name="T14" fmla="*/ 190 w 320"/>
              <a:gd name="T15" fmla="*/ 155 h 328"/>
              <a:gd name="T16" fmla="*/ 190 w 320"/>
              <a:gd name="T17" fmla="*/ 127 h 328"/>
              <a:gd name="T18" fmla="*/ 82 w 320"/>
              <a:gd name="T19" fmla="*/ 141 h 328"/>
              <a:gd name="T20" fmla="*/ 22 w 320"/>
              <a:gd name="T21" fmla="*/ 200 h 328"/>
              <a:gd name="T22" fmla="*/ 0 w 320"/>
              <a:gd name="T23" fmla="*/ 253 h 328"/>
              <a:gd name="T24" fmla="*/ 22 w 320"/>
              <a:gd name="T25" fmla="*/ 306 h 328"/>
              <a:gd name="T26" fmla="*/ 75 w 320"/>
              <a:gd name="T27" fmla="*/ 328 h 328"/>
              <a:gd name="T28" fmla="*/ 129 w 320"/>
              <a:gd name="T29" fmla="*/ 306 h 328"/>
              <a:gd name="T30" fmla="*/ 145 w 320"/>
              <a:gd name="T31" fmla="*/ 290 h 328"/>
              <a:gd name="T32" fmla="*/ 145 w 320"/>
              <a:gd name="T33" fmla="*/ 262 h 328"/>
              <a:gd name="T34" fmla="*/ 117 w 320"/>
              <a:gd name="T35" fmla="*/ 262 h 328"/>
              <a:gd name="T36" fmla="*/ 298 w 320"/>
              <a:gd name="T37" fmla="*/ 32 h 328"/>
              <a:gd name="T38" fmla="*/ 195 w 320"/>
              <a:gd name="T39" fmla="*/ 28 h 328"/>
              <a:gd name="T40" fmla="*/ 175 w 320"/>
              <a:gd name="T41" fmla="*/ 48 h 328"/>
              <a:gd name="T42" fmla="*/ 175 w 320"/>
              <a:gd name="T43" fmla="*/ 76 h 328"/>
              <a:gd name="T44" fmla="*/ 203 w 320"/>
              <a:gd name="T45" fmla="*/ 76 h 328"/>
              <a:gd name="T46" fmla="*/ 223 w 320"/>
              <a:gd name="T47" fmla="*/ 56 h 328"/>
              <a:gd name="T48" fmla="*/ 270 w 320"/>
              <a:gd name="T49" fmla="*/ 60 h 328"/>
              <a:gd name="T50" fmla="*/ 280 w 320"/>
              <a:gd name="T51" fmla="*/ 85 h 328"/>
              <a:gd name="T52" fmla="*/ 270 w 320"/>
              <a:gd name="T53" fmla="*/ 110 h 328"/>
              <a:gd name="T54" fmla="*/ 206 w 320"/>
              <a:gd name="T55" fmla="*/ 173 h 328"/>
              <a:gd name="T56" fmla="*/ 158 w 320"/>
              <a:gd name="T57" fmla="*/ 183 h 328"/>
              <a:gd name="T58" fmla="*/ 129 w 320"/>
              <a:gd name="T59" fmla="*/ 183 h 328"/>
              <a:gd name="T60" fmla="*/ 130 w 320"/>
              <a:gd name="T61" fmla="*/ 211 h 328"/>
              <a:gd name="T62" fmla="*/ 174 w 320"/>
              <a:gd name="T63" fmla="*/ 231 h 328"/>
              <a:gd name="T64" fmla="*/ 234 w 320"/>
              <a:gd name="T65" fmla="*/ 202 h 328"/>
              <a:gd name="T66" fmla="*/ 298 w 320"/>
              <a:gd name="T67" fmla="*/ 138 h 328"/>
              <a:gd name="T68" fmla="*/ 320 w 320"/>
              <a:gd name="T69" fmla="*/ 85 h 328"/>
              <a:gd name="T70" fmla="*/ 298 w 320"/>
              <a:gd name="T71"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328">
                <a:moveTo>
                  <a:pt x="117" y="262"/>
                </a:moveTo>
                <a:cubicBezTo>
                  <a:pt x="101" y="278"/>
                  <a:pt x="101" y="278"/>
                  <a:pt x="101" y="278"/>
                </a:cubicBezTo>
                <a:cubicBezTo>
                  <a:pt x="87" y="292"/>
                  <a:pt x="64" y="292"/>
                  <a:pt x="50" y="278"/>
                </a:cubicBezTo>
                <a:cubicBezTo>
                  <a:pt x="43" y="271"/>
                  <a:pt x="39" y="262"/>
                  <a:pt x="39" y="253"/>
                </a:cubicBezTo>
                <a:cubicBezTo>
                  <a:pt x="39" y="243"/>
                  <a:pt x="43" y="234"/>
                  <a:pt x="50" y="228"/>
                </a:cubicBezTo>
                <a:cubicBezTo>
                  <a:pt x="109" y="169"/>
                  <a:pt x="109" y="169"/>
                  <a:pt x="109" y="169"/>
                </a:cubicBezTo>
                <a:cubicBezTo>
                  <a:pt x="122" y="156"/>
                  <a:pt x="145" y="138"/>
                  <a:pt x="162" y="155"/>
                </a:cubicBezTo>
                <a:cubicBezTo>
                  <a:pt x="170" y="163"/>
                  <a:pt x="182" y="163"/>
                  <a:pt x="190" y="155"/>
                </a:cubicBezTo>
                <a:cubicBezTo>
                  <a:pt x="198" y="147"/>
                  <a:pt x="198" y="135"/>
                  <a:pt x="190" y="127"/>
                </a:cubicBezTo>
                <a:cubicBezTo>
                  <a:pt x="161" y="98"/>
                  <a:pt x="119" y="104"/>
                  <a:pt x="82" y="141"/>
                </a:cubicBezTo>
                <a:cubicBezTo>
                  <a:pt x="22" y="200"/>
                  <a:pt x="22" y="200"/>
                  <a:pt x="22" y="200"/>
                </a:cubicBezTo>
                <a:cubicBezTo>
                  <a:pt x="8" y="214"/>
                  <a:pt x="0" y="233"/>
                  <a:pt x="0" y="253"/>
                </a:cubicBezTo>
                <a:cubicBezTo>
                  <a:pt x="0" y="273"/>
                  <a:pt x="8" y="292"/>
                  <a:pt x="22" y="306"/>
                </a:cubicBezTo>
                <a:cubicBezTo>
                  <a:pt x="37" y="321"/>
                  <a:pt x="56" y="328"/>
                  <a:pt x="75" y="328"/>
                </a:cubicBezTo>
                <a:cubicBezTo>
                  <a:pt x="95" y="328"/>
                  <a:pt x="114" y="321"/>
                  <a:pt x="129" y="306"/>
                </a:cubicBezTo>
                <a:cubicBezTo>
                  <a:pt x="145" y="290"/>
                  <a:pt x="145" y="290"/>
                  <a:pt x="145" y="290"/>
                </a:cubicBezTo>
                <a:cubicBezTo>
                  <a:pt x="153" y="282"/>
                  <a:pt x="153" y="270"/>
                  <a:pt x="145" y="262"/>
                </a:cubicBezTo>
                <a:cubicBezTo>
                  <a:pt x="137" y="254"/>
                  <a:pt x="125" y="254"/>
                  <a:pt x="117" y="262"/>
                </a:cubicBezTo>
                <a:close/>
                <a:moveTo>
                  <a:pt x="298" y="32"/>
                </a:moveTo>
                <a:cubicBezTo>
                  <a:pt x="267" y="1"/>
                  <a:pt x="223" y="0"/>
                  <a:pt x="195" y="28"/>
                </a:cubicBezTo>
                <a:cubicBezTo>
                  <a:pt x="175" y="48"/>
                  <a:pt x="175" y="48"/>
                  <a:pt x="175" y="48"/>
                </a:cubicBezTo>
                <a:cubicBezTo>
                  <a:pt x="167" y="56"/>
                  <a:pt x="167" y="68"/>
                  <a:pt x="175" y="76"/>
                </a:cubicBezTo>
                <a:cubicBezTo>
                  <a:pt x="182" y="84"/>
                  <a:pt x="195" y="84"/>
                  <a:pt x="203" y="76"/>
                </a:cubicBezTo>
                <a:cubicBezTo>
                  <a:pt x="223" y="56"/>
                  <a:pt x="223" y="56"/>
                  <a:pt x="223" y="56"/>
                </a:cubicBezTo>
                <a:cubicBezTo>
                  <a:pt x="238" y="42"/>
                  <a:pt x="257" y="48"/>
                  <a:pt x="270" y="60"/>
                </a:cubicBezTo>
                <a:cubicBezTo>
                  <a:pt x="276" y="67"/>
                  <a:pt x="280" y="76"/>
                  <a:pt x="280" y="85"/>
                </a:cubicBezTo>
                <a:cubicBezTo>
                  <a:pt x="280" y="95"/>
                  <a:pt x="276" y="104"/>
                  <a:pt x="270" y="110"/>
                </a:cubicBezTo>
                <a:cubicBezTo>
                  <a:pt x="206" y="173"/>
                  <a:pt x="206" y="173"/>
                  <a:pt x="206" y="173"/>
                </a:cubicBezTo>
                <a:cubicBezTo>
                  <a:pt x="177" y="202"/>
                  <a:pt x="163" y="189"/>
                  <a:pt x="158" y="183"/>
                </a:cubicBezTo>
                <a:cubicBezTo>
                  <a:pt x="150" y="175"/>
                  <a:pt x="137" y="175"/>
                  <a:pt x="129" y="183"/>
                </a:cubicBezTo>
                <a:cubicBezTo>
                  <a:pt x="122" y="191"/>
                  <a:pt x="122" y="203"/>
                  <a:pt x="130" y="211"/>
                </a:cubicBezTo>
                <a:cubicBezTo>
                  <a:pt x="143" y="224"/>
                  <a:pt x="158" y="231"/>
                  <a:pt x="174" y="231"/>
                </a:cubicBezTo>
                <a:cubicBezTo>
                  <a:pt x="194" y="231"/>
                  <a:pt x="214" y="221"/>
                  <a:pt x="234" y="202"/>
                </a:cubicBezTo>
                <a:cubicBezTo>
                  <a:pt x="298" y="138"/>
                  <a:pt x="298" y="138"/>
                  <a:pt x="298" y="138"/>
                </a:cubicBezTo>
                <a:cubicBezTo>
                  <a:pt x="312" y="124"/>
                  <a:pt x="320" y="105"/>
                  <a:pt x="320" y="85"/>
                </a:cubicBezTo>
                <a:cubicBezTo>
                  <a:pt x="320" y="65"/>
                  <a:pt x="312" y="46"/>
                  <a:pt x="298" y="3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27" name="Freeform 75"/>
          <p:cNvSpPr>
            <a:spLocks/>
          </p:cNvSpPr>
          <p:nvPr/>
        </p:nvSpPr>
        <p:spPr bwMode="auto">
          <a:xfrm>
            <a:off x="4003875" y="2974844"/>
            <a:ext cx="222533" cy="222534"/>
          </a:xfrm>
          <a:custGeom>
            <a:avLst/>
            <a:gdLst>
              <a:gd name="T0" fmla="*/ 51 w 102"/>
              <a:gd name="T1" fmla="*/ 0 h 102"/>
              <a:gd name="T2" fmla="*/ 65 w 102"/>
              <a:gd name="T3" fmla="*/ 39 h 102"/>
              <a:gd name="T4" fmla="*/ 102 w 102"/>
              <a:gd name="T5" fmla="*/ 39 h 102"/>
              <a:gd name="T6" fmla="*/ 72 w 102"/>
              <a:gd name="T7" fmla="*/ 62 h 102"/>
              <a:gd name="T8" fmla="*/ 83 w 102"/>
              <a:gd name="T9" fmla="*/ 102 h 102"/>
              <a:gd name="T10" fmla="*/ 51 w 102"/>
              <a:gd name="T11" fmla="*/ 78 h 102"/>
              <a:gd name="T12" fmla="*/ 19 w 102"/>
              <a:gd name="T13" fmla="*/ 102 h 102"/>
              <a:gd name="T14" fmla="*/ 30 w 102"/>
              <a:gd name="T15" fmla="*/ 62 h 102"/>
              <a:gd name="T16" fmla="*/ 0 w 102"/>
              <a:gd name="T17" fmla="*/ 39 h 102"/>
              <a:gd name="T18" fmla="*/ 37 w 102"/>
              <a:gd name="T19" fmla="*/ 39 h 102"/>
              <a:gd name="T20" fmla="*/ 51 w 102"/>
              <a:gd name="T2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02">
                <a:moveTo>
                  <a:pt x="51" y="0"/>
                </a:moveTo>
                <a:lnTo>
                  <a:pt x="65" y="39"/>
                </a:lnTo>
                <a:lnTo>
                  <a:pt x="102" y="39"/>
                </a:lnTo>
                <a:lnTo>
                  <a:pt x="72" y="62"/>
                </a:lnTo>
                <a:lnTo>
                  <a:pt x="83" y="102"/>
                </a:lnTo>
                <a:lnTo>
                  <a:pt x="51" y="78"/>
                </a:lnTo>
                <a:lnTo>
                  <a:pt x="19" y="102"/>
                </a:lnTo>
                <a:lnTo>
                  <a:pt x="30" y="62"/>
                </a:lnTo>
                <a:lnTo>
                  <a:pt x="0" y="39"/>
                </a:lnTo>
                <a:lnTo>
                  <a:pt x="37" y="39"/>
                </a:lnTo>
                <a:lnTo>
                  <a:pt x="51" y="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28" name="Freeform 77"/>
          <p:cNvSpPr>
            <a:spLocks noEditPoints="1"/>
          </p:cNvSpPr>
          <p:nvPr/>
        </p:nvSpPr>
        <p:spPr bwMode="auto">
          <a:xfrm>
            <a:off x="2744208" y="3386607"/>
            <a:ext cx="235624" cy="235624"/>
          </a:xfrm>
          <a:custGeom>
            <a:avLst/>
            <a:gdLst>
              <a:gd name="T0" fmla="*/ 328 w 374"/>
              <a:gd name="T1" fmla="*/ 46 h 373"/>
              <a:gd name="T2" fmla="*/ 239 w 374"/>
              <a:gd name="T3" fmla="*/ 13 h 373"/>
              <a:gd name="T4" fmla="*/ 185 w 374"/>
              <a:gd name="T5" fmla="*/ 67 h 373"/>
              <a:gd name="T6" fmla="*/ 173 w 374"/>
              <a:gd name="T7" fmla="*/ 130 h 373"/>
              <a:gd name="T8" fmla="*/ 10 w 374"/>
              <a:gd name="T9" fmla="*/ 294 h 373"/>
              <a:gd name="T10" fmla="*/ 27 w 374"/>
              <a:gd name="T11" fmla="*/ 346 h 373"/>
              <a:gd name="T12" fmla="*/ 80 w 374"/>
              <a:gd name="T13" fmla="*/ 364 h 373"/>
              <a:gd name="T14" fmla="*/ 243 w 374"/>
              <a:gd name="T15" fmla="*/ 201 h 373"/>
              <a:gd name="T16" fmla="*/ 307 w 374"/>
              <a:gd name="T17" fmla="*/ 188 h 373"/>
              <a:gd name="T18" fmla="*/ 360 w 374"/>
              <a:gd name="T19" fmla="*/ 135 h 373"/>
              <a:gd name="T20" fmla="*/ 328 w 374"/>
              <a:gd name="T21" fmla="*/ 46 h 373"/>
              <a:gd name="T22" fmla="*/ 149 w 374"/>
              <a:gd name="T23" fmla="*/ 209 h 373"/>
              <a:gd name="T24" fmla="*/ 154 w 374"/>
              <a:gd name="T25" fmla="*/ 176 h 373"/>
              <a:gd name="T26" fmla="*/ 186 w 374"/>
              <a:gd name="T27" fmla="*/ 171 h 373"/>
              <a:gd name="T28" fmla="*/ 181 w 374"/>
              <a:gd name="T29" fmla="*/ 203 h 373"/>
              <a:gd name="T30" fmla="*/ 149 w 374"/>
              <a:gd name="T31" fmla="*/ 209 h 373"/>
              <a:gd name="T32" fmla="*/ 284 w 374"/>
              <a:gd name="T33" fmla="*/ 90 h 373"/>
              <a:gd name="T34" fmla="*/ 253 w 374"/>
              <a:gd name="T35" fmla="*/ 28 h 373"/>
              <a:gd name="T36" fmla="*/ 315 w 374"/>
              <a:gd name="T37" fmla="*/ 59 h 373"/>
              <a:gd name="T38" fmla="*/ 346 w 374"/>
              <a:gd name="T39" fmla="*/ 120 h 373"/>
              <a:gd name="T40" fmla="*/ 284 w 374"/>
              <a:gd name="T41" fmla="*/ 9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4" h="373">
                <a:moveTo>
                  <a:pt x="328" y="46"/>
                </a:moveTo>
                <a:cubicBezTo>
                  <a:pt x="295" y="12"/>
                  <a:pt x="253" y="0"/>
                  <a:pt x="239" y="13"/>
                </a:cubicBezTo>
                <a:cubicBezTo>
                  <a:pt x="185" y="67"/>
                  <a:pt x="185" y="67"/>
                  <a:pt x="185" y="67"/>
                </a:cubicBezTo>
                <a:cubicBezTo>
                  <a:pt x="177" y="75"/>
                  <a:pt x="170" y="103"/>
                  <a:pt x="173" y="130"/>
                </a:cubicBezTo>
                <a:cubicBezTo>
                  <a:pt x="10" y="294"/>
                  <a:pt x="10" y="294"/>
                  <a:pt x="10" y="294"/>
                </a:cubicBezTo>
                <a:cubicBezTo>
                  <a:pt x="0" y="303"/>
                  <a:pt x="8" y="327"/>
                  <a:pt x="27" y="346"/>
                </a:cubicBezTo>
                <a:cubicBezTo>
                  <a:pt x="47" y="366"/>
                  <a:pt x="70" y="373"/>
                  <a:pt x="80" y="364"/>
                </a:cubicBezTo>
                <a:cubicBezTo>
                  <a:pt x="243" y="201"/>
                  <a:pt x="243" y="201"/>
                  <a:pt x="243" y="201"/>
                </a:cubicBezTo>
                <a:cubicBezTo>
                  <a:pt x="271" y="204"/>
                  <a:pt x="298" y="197"/>
                  <a:pt x="307" y="188"/>
                </a:cubicBezTo>
                <a:cubicBezTo>
                  <a:pt x="360" y="135"/>
                  <a:pt x="360" y="135"/>
                  <a:pt x="360" y="135"/>
                </a:cubicBezTo>
                <a:cubicBezTo>
                  <a:pt x="374" y="121"/>
                  <a:pt x="362" y="79"/>
                  <a:pt x="328" y="46"/>
                </a:cubicBezTo>
                <a:close/>
                <a:moveTo>
                  <a:pt x="149" y="209"/>
                </a:moveTo>
                <a:cubicBezTo>
                  <a:pt x="141" y="201"/>
                  <a:pt x="144" y="187"/>
                  <a:pt x="154" y="176"/>
                </a:cubicBezTo>
                <a:cubicBezTo>
                  <a:pt x="164" y="166"/>
                  <a:pt x="179" y="163"/>
                  <a:pt x="186" y="171"/>
                </a:cubicBezTo>
                <a:cubicBezTo>
                  <a:pt x="194" y="178"/>
                  <a:pt x="191" y="193"/>
                  <a:pt x="181" y="203"/>
                </a:cubicBezTo>
                <a:cubicBezTo>
                  <a:pt x="171" y="214"/>
                  <a:pt x="156" y="216"/>
                  <a:pt x="149" y="209"/>
                </a:cubicBezTo>
                <a:close/>
                <a:moveTo>
                  <a:pt x="284" y="90"/>
                </a:moveTo>
                <a:cubicBezTo>
                  <a:pt x="258" y="64"/>
                  <a:pt x="251" y="30"/>
                  <a:pt x="253" y="28"/>
                </a:cubicBezTo>
                <a:cubicBezTo>
                  <a:pt x="256" y="25"/>
                  <a:pt x="289" y="33"/>
                  <a:pt x="315" y="59"/>
                </a:cubicBezTo>
                <a:cubicBezTo>
                  <a:pt x="341" y="85"/>
                  <a:pt x="348" y="118"/>
                  <a:pt x="346" y="120"/>
                </a:cubicBezTo>
                <a:cubicBezTo>
                  <a:pt x="344" y="122"/>
                  <a:pt x="310" y="116"/>
                  <a:pt x="284" y="9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29" name="Freeform 79"/>
          <p:cNvSpPr>
            <a:spLocks noEditPoints="1"/>
          </p:cNvSpPr>
          <p:nvPr/>
        </p:nvSpPr>
        <p:spPr bwMode="auto">
          <a:xfrm>
            <a:off x="3587937" y="3388221"/>
            <a:ext cx="215989" cy="237806"/>
          </a:xfrm>
          <a:custGeom>
            <a:avLst/>
            <a:gdLst>
              <a:gd name="T0" fmla="*/ 266 w 343"/>
              <a:gd name="T1" fmla="*/ 153 h 374"/>
              <a:gd name="T2" fmla="*/ 122 w 343"/>
              <a:gd name="T3" fmla="*/ 19 h 374"/>
              <a:gd name="T4" fmla="*/ 82 w 343"/>
              <a:gd name="T5" fmla="*/ 8 h 374"/>
              <a:gd name="T6" fmla="*/ 58 w 343"/>
              <a:gd name="T7" fmla="*/ 43 h 374"/>
              <a:gd name="T8" fmla="*/ 32 w 343"/>
              <a:gd name="T9" fmla="*/ 240 h 374"/>
              <a:gd name="T10" fmla="*/ 20 w 343"/>
              <a:gd name="T11" fmla="*/ 329 h 374"/>
              <a:gd name="T12" fmla="*/ 201 w 343"/>
              <a:gd name="T13" fmla="*/ 341 h 374"/>
              <a:gd name="T14" fmla="*/ 331 w 343"/>
              <a:gd name="T15" fmla="*/ 214 h 374"/>
              <a:gd name="T16" fmla="*/ 266 w 343"/>
              <a:gd name="T17" fmla="*/ 153 h 374"/>
              <a:gd name="T18" fmla="*/ 191 w 343"/>
              <a:gd name="T19" fmla="*/ 315 h 374"/>
              <a:gd name="T20" fmla="*/ 47 w 343"/>
              <a:gd name="T21" fmla="*/ 319 h 374"/>
              <a:gd name="T22" fmla="*/ 161 w 343"/>
              <a:gd name="T23" fmla="*/ 230 h 374"/>
              <a:gd name="T24" fmla="*/ 304 w 343"/>
              <a:gd name="T25" fmla="*/ 224 h 374"/>
              <a:gd name="T26" fmla="*/ 191 w 343"/>
              <a:gd name="T27" fmla="*/ 315 h 374"/>
              <a:gd name="T28" fmla="*/ 166 w 343"/>
              <a:gd name="T29" fmla="*/ 245 h 374"/>
              <a:gd name="T30" fmla="*/ 79 w 343"/>
              <a:gd name="T31" fmla="*/ 293 h 374"/>
              <a:gd name="T32" fmla="*/ 140 w 343"/>
              <a:gd name="T33" fmla="*/ 298 h 374"/>
              <a:gd name="T34" fmla="*/ 182 w 343"/>
              <a:gd name="T35" fmla="*/ 240 h 374"/>
              <a:gd name="T36" fmla="*/ 182 w 343"/>
              <a:gd name="T37" fmla="*/ 240 h 374"/>
              <a:gd name="T38" fmla="*/ 166 w 343"/>
              <a:gd name="T39" fmla="*/ 2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3" h="374">
                <a:moveTo>
                  <a:pt x="266" y="153"/>
                </a:moveTo>
                <a:cubicBezTo>
                  <a:pt x="220" y="55"/>
                  <a:pt x="196" y="18"/>
                  <a:pt x="122" y="19"/>
                </a:cubicBezTo>
                <a:cubicBezTo>
                  <a:pt x="95" y="20"/>
                  <a:pt x="102" y="0"/>
                  <a:pt x="82" y="8"/>
                </a:cubicBezTo>
                <a:cubicBezTo>
                  <a:pt x="61" y="15"/>
                  <a:pt x="79" y="26"/>
                  <a:pt x="58" y="43"/>
                </a:cubicBezTo>
                <a:cubicBezTo>
                  <a:pt x="0" y="91"/>
                  <a:pt x="5" y="135"/>
                  <a:pt x="32" y="240"/>
                </a:cubicBezTo>
                <a:cubicBezTo>
                  <a:pt x="44" y="284"/>
                  <a:pt x="5" y="286"/>
                  <a:pt x="20" y="329"/>
                </a:cubicBezTo>
                <a:cubicBezTo>
                  <a:pt x="31" y="360"/>
                  <a:pt x="114" y="374"/>
                  <a:pt x="201" y="341"/>
                </a:cubicBezTo>
                <a:cubicBezTo>
                  <a:pt x="288" y="309"/>
                  <a:pt x="343" y="245"/>
                  <a:pt x="331" y="214"/>
                </a:cubicBezTo>
                <a:cubicBezTo>
                  <a:pt x="316" y="171"/>
                  <a:pt x="285" y="194"/>
                  <a:pt x="266" y="153"/>
                </a:cubicBezTo>
                <a:close/>
                <a:moveTo>
                  <a:pt x="191" y="315"/>
                </a:moveTo>
                <a:cubicBezTo>
                  <a:pt x="114" y="344"/>
                  <a:pt x="50" y="327"/>
                  <a:pt x="47" y="319"/>
                </a:cubicBezTo>
                <a:cubicBezTo>
                  <a:pt x="42" y="306"/>
                  <a:pt x="72" y="263"/>
                  <a:pt x="161" y="230"/>
                </a:cubicBezTo>
                <a:cubicBezTo>
                  <a:pt x="250" y="197"/>
                  <a:pt x="299" y="209"/>
                  <a:pt x="304" y="224"/>
                </a:cubicBezTo>
                <a:cubicBezTo>
                  <a:pt x="307" y="232"/>
                  <a:pt x="269" y="286"/>
                  <a:pt x="191" y="315"/>
                </a:cubicBezTo>
                <a:close/>
                <a:moveTo>
                  <a:pt x="166" y="245"/>
                </a:moveTo>
                <a:cubicBezTo>
                  <a:pt x="126" y="260"/>
                  <a:pt x="97" y="277"/>
                  <a:pt x="79" y="293"/>
                </a:cubicBezTo>
                <a:cubicBezTo>
                  <a:pt x="92" y="304"/>
                  <a:pt x="116" y="307"/>
                  <a:pt x="140" y="298"/>
                </a:cubicBezTo>
                <a:cubicBezTo>
                  <a:pt x="171" y="287"/>
                  <a:pt x="189" y="261"/>
                  <a:pt x="182" y="240"/>
                </a:cubicBezTo>
                <a:cubicBezTo>
                  <a:pt x="182" y="240"/>
                  <a:pt x="182" y="240"/>
                  <a:pt x="182" y="240"/>
                </a:cubicBezTo>
                <a:cubicBezTo>
                  <a:pt x="177" y="241"/>
                  <a:pt x="172" y="243"/>
                  <a:pt x="166" y="24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30" name="Freeform 80"/>
          <p:cNvSpPr>
            <a:spLocks noEditPoints="1"/>
          </p:cNvSpPr>
          <p:nvPr/>
        </p:nvSpPr>
        <p:spPr bwMode="auto">
          <a:xfrm>
            <a:off x="3156160" y="3397326"/>
            <a:ext cx="246533" cy="215989"/>
          </a:xfrm>
          <a:custGeom>
            <a:avLst/>
            <a:gdLst>
              <a:gd name="T0" fmla="*/ 26 w 392"/>
              <a:gd name="T1" fmla="*/ 100 h 340"/>
              <a:gd name="T2" fmla="*/ 366 w 392"/>
              <a:gd name="T3" fmla="*/ 100 h 340"/>
              <a:gd name="T4" fmla="*/ 370 w 392"/>
              <a:gd name="T5" fmla="*/ 86 h 340"/>
              <a:gd name="T6" fmla="*/ 290 w 392"/>
              <a:gd name="T7" fmla="*/ 60 h 340"/>
              <a:gd name="T8" fmla="*/ 272 w 392"/>
              <a:gd name="T9" fmla="*/ 60 h 340"/>
              <a:gd name="T10" fmla="*/ 272 w 392"/>
              <a:gd name="T11" fmla="*/ 0 h 340"/>
              <a:gd name="T12" fmla="*/ 120 w 392"/>
              <a:gd name="T13" fmla="*/ 0 h 340"/>
              <a:gd name="T14" fmla="*/ 120 w 392"/>
              <a:gd name="T15" fmla="*/ 60 h 340"/>
              <a:gd name="T16" fmla="*/ 102 w 392"/>
              <a:gd name="T17" fmla="*/ 60 h 340"/>
              <a:gd name="T18" fmla="*/ 22 w 392"/>
              <a:gd name="T19" fmla="*/ 86 h 340"/>
              <a:gd name="T20" fmla="*/ 26 w 392"/>
              <a:gd name="T21" fmla="*/ 100 h 340"/>
              <a:gd name="T22" fmla="*/ 370 w 392"/>
              <a:gd name="T23" fmla="*/ 122 h 340"/>
              <a:gd name="T24" fmla="*/ 22 w 392"/>
              <a:gd name="T25" fmla="*/ 122 h 340"/>
              <a:gd name="T26" fmla="*/ 0 w 392"/>
              <a:gd name="T27" fmla="*/ 146 h 340"/>
              <a:gd name="T28" fmla="*/ 0 w 392"/>
              <a:gd name="T29" fmla="*/ 216 h 340"/>
              <a:gd name="T30" fmla="*/ 22 w 392"/>
              <a:gd name="T31" fmla="*/ 240 h 340"/>
              <a:gd name="T32" fmla="*/ 61 w 392"/>
              <a:gd name="T33" fmla="*/ 240 h 340"/>
              <a:gd name="T34" fmla="*/ 44 w 392"/>
              <a:gd name="T35" fmla="*/ 340 h 340"/>
              <a:gd name="T36" fmla="*/ 348 w 392"/>
              <a:gd name="T37" fmla="*/ 340 h 340"/>
              <a:gd name="T38" fmla="*/ 330 w 392"/>
              <a:gd name="T39" fmla="*/ 240 h 340"/>
              <a:gd name="T40" fmla="*/ 370 w 392"/>
              <a:gd name="T41" fmla="*/ 240 h 340"/>
              <a:gd name="T42" fmla="*/ 392 w 392"/>
              <a:gd name="T43" fmla="*/ 216 h 340"/>
              <a:gd name="T44" fmla="*/ 392 w 392"/>
              <a:gd name="T45" fmla="*/ 146 h 340"/>
              <a:gd name="T46" fmla="*/ 370 w 392"/>
              <a:gd name="T47" fmla="*/ 122 h 340"/>
              <a:gd name="T48" fmla="*/ 84 w 392"/>
              <a:gd name="T49" fmla="*/ 300 h 340"/>
              <a:gd name="T50" fmla="*/ 112 w 392"/>
              <a:gd name="T51" fmla="*/ 170 h 340"/>
              <a:gd name="T52" fmla="*/ 280 w 392"/>
              <a:gd name="T53" fmla="*/ 170 h 340"/>
              <a:gd name="T54" fmla="*/ 308 w 392"/>
              <a:gd name="T55" fmla="*/ 300 h 340"/>
              <a:gd name="T56" fmla="*/ 84 w 392"/>
              <a:gd name="T57" fmla="*/ 30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2" h="340">
                <a:moveTo>
                  <a:pt x="26" y="100"/>
                </a:moveTo>
                <a:cubicBezTo>
                  <a:pt x="366" y="100"/>
                  <a:pt x="366" y="100"/>
                  <a:pt x="366" y="100"/>
                </a:cubicBezTo>
                <a:cubicBezTo>
                  <a:pt x="377" y="100"/>
                  <a:pt x="375" y="88"/>
                  <a:pt x="370" y="86"/>
                </a:cubicBezTo>
                <a:cubicBezTo>
                  <a:pt x="364" y="84"/>
                  <a:pt x="301" y="60"/>
                  <a:pt x="290" y="60"/>
                </a:cubicBezTo>
                <a:cubicBezTo>
                  <a:pt x="272" y="60"/>
                  <a:pt x="272" y="60"/>
                  <a:pt x="272" y="60"/>
                </a:cubicBezTo>
                <a:cubicBezTo>
                  <a:pt x="272" y="0"/>
                  <a:pt x="272" y="0"/>
                  <a:pt x="272" y="0"/>
                </a:cubicBezTo>
                <a:cubicBezTo>
                  <a:pt x="120" y="0"/>
                  <a:pt x="120" y="0"/>
                  <a:pt x="120" y="0"/>
                </a:cubicBezTo>
                <a:cubicBezTo>
                  <a:pt x="120" y="60"/>
                  <a:pt x="120" y="60"/>
                  <a:pt x="120" y="60"/>
                </a:cubicBezTo>
                <a:cubicBezTo>
                  <a:pt x="102" y="60"/>
                  <a:pt x="102" y="60"/>
                  <a:pt x="102" y="60"/>
                </a:cubicBezTo>
                <a:cubicBezTo>
                  <a:pt x="91" y="60"/>
                  <a:pt x="28" y="84"/>
                  <a:pt x="22" y="86"/>
                </a:cubicBezTo>
                <a:cubicBezTo>
                  <a:pt x="16" y="88"/>
                  <a:pt x="14" y="100"/>
                  <a:pt x="26" y="100"/>
                </a:cubicBezTo>
                <a:close/>
                <a:moveTo>
                  <a:pt x="370" y="122"/>
                </a:moveTo>
                <a:cubicBezTo>
                  <a:pt x="22" y="122"/>
                  <a:pt x="22" y="122"/>
                  <a:pt x="22" y="122"/>
                </a:cubicBezTo>
                <a:cubicBezTo>
                  <a:pt x="11" y="122"/>
                  <a:pt x="0" y="135"/>
                  <a:pt x="0" y="146"/>
                </a:cubicBezTo>
                <a:cubicBezTo>
                  <a:pt x="0" y="216"/>
                  <a:pt x="0" y="216"/>
                  <a:pt x="0" y="216"/>
                </a:cubicBezTo>
                <a:cubicBezTo>
                  <a:pt x="0" y="227"/>
                  <a:pt x="11" y="240"/>
                  <a:pt x="22" y="240"/>
                </a:cubicBezTo>
                <a:cubicBezTo>
                  <a:pt x="61" y="240"/>
                  <a:pt x="61" y="240"/>
                  <a:pt x="61" y="240"/>
                </a:cubicBezTo>
                <a:cubicBezTo>
                  <a:pt x="44" y="340"/>
                  <a:pt x="44" y="340"/>
                  <a:pt x="44" y="340"/>
                </a:cubicBezTo>
                <a:cubicBezTo>
                  <a:pt x="348" y="340"/>
                  <a:pt x="348" y="340"/>
                  <a:pt x="348" y="340"/>
                </a:cubicBezTo>
                <a:cubicBezTo>
                  <a:pt x="330" y="240"/>
                  <a:pt x="330" y="240"/>
                  <a:pt x="330" y="240"/>
                </a:cubicBezTo>
                <a:cubicBezTo>
                  <a:pt x="370" y="240"/>
                  <a:pt x="370" y="240"/>
                  <a:pt x="370" y="240"/>
                </a:cubicBezTo>
                <a:cubicBezTo>
                  <a:pt x="381" y="240"/>
                  <a:pt x="392" y="227"/>
                  <a:pt x="392" y="216"/>
                </a:cubicBezTo>
                <a:cubicBezTo>
                  <a:pt x="392" y="146"/>
                  <a:pt x="392" y="146"/>
                  <a:pt x="392" y="146"/>
                </a:cubicBezTo>
                <a:cubicBezTo>
                  <a:pt x="392" y="135"/>
                  <a:pt x="381" y="122"/>
                  <a:pt x="370" y="122"/>
                </a:cubicBezTo>
                <a:close/>
                <a:moveTo>
                  <a:pt x="84" y="300"/>
                </a:moveTo>
                <a:cubicBezTo>
                  <a:pt x="112" y="170"/>
                  <a:pt x="112" y="170"/>
                  <a:pt x="112" y="170"/>
                </a:cubicBezTo>
                <a:cubicBezTo>
                  <a:pt x="280" y="170"/>
                  <a:pt x="280" y="170"/>
                  <a:pt x="280" y="170"/>
                </a:cubicBezTo>
                <a:cubicBezTo>
                  <a:pt x="308" y="300"/>
                  <a:pt x="308" y="300"/>
                  <a:pt x="308" y="300"/>
                </a:cubicBezTo>
                <a:lnTo>
                  <a:pt x="84" y="30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31" name="Freeform 85"/>
          <p:cNvSpPr>
            <a:spLocks noEditPoints="1"/>
          </p:cNvSpPr>
          <p:nvPr/>
        </p:nvSpPr>
        <p:spPr bwMode="auto">
          <a:xfrm>
            <a:off x="1923053" y="3403872"/>
            <a:ext cx="202898" cy="202898"/>
          </a:xfrm>
          <a:custGeom>
            <a:avLst/>
            <a:gdLst>
              <a:gd name="T0" fmla="*/ 280 w 320"/>
              <a:gd name="T1" fmla="*/ 0 h 320"/>
              <a:gd name="T2" fmla="*/ 119 w 320"/>
              <a:gd name="T3" fmla="*/ 0 h 320"/>
              <a:gd name="T4" fmla="*/ 80 w 320"/>
              <a:gd name="T5" fmla="*/ 39 h 320"/>
              <a:gd name="T6" fmla="*/ 80 w 320"/>
              <a:gd name="T7" fmla="*/ 200 h 320"/>
              <a:gd name="T8" fmla="*/ 120 w 320"/>
              <a:gd name="T9" fmla="*/ 240 h 320"/>
              <a:gd name="T10" fmla="*/ 280 w 320"/>
              <a:gd name="T11" fmla="*/ 240 h 320"/>
              <a:gd name="T12" fmla="*/ 320 w 320"/>
              <a:gd name="T13" fmla="*/ 200 h 320"/>
              <a:gd name="T14" fmla="*/ 320 w 320"/>
              <a:gd name="T15" fmla="*/ 40 h 320"/>
              <a:gd name="T16" fmla="*/ 280 w 320"/>
              <a:gd name="T17" fmla="*/ 0 h 320"/>
              <a:gd name="T18" fmla="*/ 280 w 320"/>
              <a:gd name="T19" fmla="*/ 200 h 320"/>
              <a:gd name="T20" fmla="*/ 120 w 320"/>
              <a:gd name="T21" fmla="*/ 200 h 320"/>
              <a:gd name="T22" fmla="*/ 120 w 320"/>
              <a:gd name="T23" fmla="*/ 40 h 320"/>
              <a:gd name="T24" fmla="*/ 280 w 320"/>
              <a:gd name="T25" fmla="*/ 40 h 320"/>
              <a:gd name="T26" fmla="*/ 280 w 320"/>
              <a:gd name="T27" fmla="*/ 200 h 320"/>
              <a:gd name="T28" fmla="*/ 40 w 320"/>
              <a:gd name="T29" fmla="*/ 160 h 320"/>
              <a:gd name="T30" fmla="*/ 0 w 320"/>
              <a:gd name="T31" fmla="*/ 160 h 320"/>
              <a:gd name="T32" fmla="*/ 0 w 320"/>
              <a:gd name="T33" fmla="*/ 280 h 320"/>
              <a:gd name="T34" fmla="*/ 40 w 320"/>
              <a:gd name="T35" fmla="*/ 320 h 320"/>
              <a:gd name="T36" fmla="*/ 160 w 320"/>
              <a:gd name="T37" fmla="*/ 320 h 320"/>
              <a:gd name="T38" fmla="*/ 160 w 320"/>
              <a:gd name="T39" fmla="*/ 280 h 320"/>
              <a:gd name="T40" fmla="*/ 40 w 320"/>
              <a:gd name="T41" fmla="*/ 280 h 320"/>
              <a:gd name="T42" fmla="*/ 40 w 320"/>
              <a:gd name="T4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119" y="0"/>
                  <a:pt x="119" y="0"/>
                  <a:pt x="119" y="0"/>
                </a:cubicBezTo>
                <a:cubicBezTo>
                  <a:pt x="97" y="0"/>
                  <a:pt x="80" y="17"/>
                  <a:pt x="80" y="39"/>
                </a:cubicBezTo>
                <a:cubicBezTo>
                  <a:pt x="80" y="200"/>
                  <a:pt x="80" y="200"/>
                  <a:pt x="80" y="200"/>
                </a:cubicBezTo>
                <a:cubicBezTo>
                  <a:pt x="80" y="222"/>
                  <a:pt x="98" y="240"/>
                  <a:pt x="120" y="240"/>
                </a:cubicBezTo>
                <a:cubicBezTo>
                  <a:pt x="280" y="240"/>
                  <a:pt x="280" y="240"/>
                  <a:pt x="280" y="240"/>
                </a:cubicBezTo>
                <a:cubicBezTo>
                  <a:pt x="302" y="240"/>
                  <a:pt x="320" y="222"/>
                  <a:pt x="320" y="200"/>
                </a:cubicBezTo>
                <a:cubicBezTo>
                  <a:pt x="320" y="40"/>
                  <a:pt x="320" y="40"/>
                  <a:pt x="320" y="40"/>
                </a:cubicBezTo>
                <a:cubicBezTo>
                  <a:pt x="320" y="18"/>
                  <a:pt x="302" y="0"/>
                  <a:pt x="280" y="0"/>
                </a:cubicBezTo>
                <a:close/>
                <a:moveTo>
                  <a:pt x="280" y="200"/>
                </a:moveTo>
                <a:cubicBezTo>
                  <a:pt x="120" y="200"/>
                  <a:pt x="120" y="200"/>
                  <a:pt x="120" y="200"/>
                </a:cubicBezTo>
                <a:cubicBezTo>
                  <a:pt x="120" y="40"/>
                  <a:pt x="120" y="40"/>
                  <a:pt x="120" y="40"/>
                </a:cubicBezTo>
                <a:cubicBezTo>
                  <a:pt x="280" y="40"/>
                  <a:pt x="280" y="40"/>
                  <a:pt x="280" y="40"/>
                </a:cubicBezTo>
                <a:lnTo>
                  <a:pt x="280" y="200"/>
                </a:lnTo>
                <a:close/>
                <a:moveTo>
                  <a:pt x="40" y="160"/>
                </a:moveTo>
                <a:cubicBezTo>
                  <a:pt x="0" y="160"/>
                  <a:pt x="0" y="160"/>
                  <a:pt x="0" y="160"/>
                </a:cubicBezTo>
                <a:cubicBezTo>
                  <a:pt x="0" y="280"/>
                  <a:pt x="0" y="280"/>
                  <a:pt x="0" y="280"/>
                </a:cubicBezTo>
                <a:cubicBezTo>
                  <a:pt x="0" y="302"/>
                  <a:pt x="18" y="320"/>
                  <a:pt x="40" y="320"/>
                </a:cubicBezTo>
                <a:cubicBezTo>
                  <a:pt x="160" y="320"/>
                  <a:pt x="160" y="320"/>
                  <a:pt x="160" y="320"/>
                </a:cubicBezTo>
                <a:cubicBezTo>
                  <a:pt x="160" y="280"/>
                  <a:pt x="160" y="280"/>
                  <a:pt x="160" y="280"/>
                </a:cubicBezTo>
                <a:cubicBezTo>
                  <a:pt x="40" y="280"/>
                  <a:pt x="40" y="280"/>
                  <a:pt x="40" y="280"/>
                </a:cubicBezTo>
                <a:lnTo>
                  <a:pt x="40" y="16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32" name="Freeform 92"/>
          <p:cNvSpPr>
            <a:spLocks/>
          </p:cNvSpPr>
          <p:nvPr/>
        </p:nvSpPr>
        <p:spPr bwMode="auto">
          <a:xfrm>
            <a:off x="1491466" y="3401880"/>
            <a:ext cx="231259" cy="205080"/>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33" name="Freeform 96"/>
          <p:cNvSpPr>
            <a:spLocks noEditPoints="1"/>
          </p:cNvSpPr>
          <p:nvPr/>
        </p:nvSpPr>
        <p:spPr bwMode="auto">
          <a:xfrm>
            <a:off x="2343354" y="3405865"/>
            <a:ext cx="200716" cy="2007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34" name="Freeform 98"/>
          <p:cNvSpPr>
            <a:spLocks noEditPoints="1"/>
          </p:cNvSpPr>
          <p:nvPr/>
        </p:nvSpPr>
        <p:spPr bwMode="auto">
          <a:xfrm>
            <a:off x="3576652" y="4637359"/>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356 w 384"/>
              <a:gd name="T11" fmla="*/ 192 h 384"/>
              <a:gd name="T12" fmla="*/ 322 w 384"/>
              <a:gd name="T13" fmla="*/ 292 h 384"/>
              <a:gd name="T14" fmla="*/ 315 w 384"/>
              <a:gd name="T15" fmla="*/ 261 h 384"/>
              <a:gd name="T16" fmla="*/ 321 w 384"/>
              <a:gd name="T17" fmla="*/ 205 h 384"/>
              <a:gd name="T18" fmla="*/ 297 w 384"/>
              <a:gd name="T19" fmla="*/ 165 h 384"/>
              <a:gd name="T20" fmla="*/ 259 w 384"/>
              <a:gd name="T21" fmla="*/ 139 h 384"/>
              <a:gd name="T22" fmla="*/ 277 w 384"/>
              <a:gd name="T23" fmla="*/ 67 h 384"/>
              <a:gd name="T24" fmla="*/ 237 w 384"/>
              <a:gd name="T25" fmla="*/ 49 h 384"/>
              <a:gd name="T26" fmla="*/ 244 w 384"/>
              <a:gd name="T27" fmla="*/ 37 h 384"/>
              <a:gd name="T28" fmla="*/ 356 w 384"/>
              <a:gd name="T29" fmla="*/ 192 h 384"/>
              <a:gd name="T30" fmla="*/ 169 w 384"/>
              <a:gd name="T31" fmla="*/ 30 h 384"/>
              <a:gd name="T32" fmla="*/ 149 w 384"/>
              <a:gd name="T33" fmla="*/ 46 h 384"/>
              <a:gd name="T34" fmla="*/ 122 w 384"/>
              <a:gd name="T35" fmla="*/ 69 h 384"/>
              <a:gd name="T36" fmla="*/ 90 w 384"/>
              <a:gd name="T37" fmla="*/ 106 h 384"/>
              <a:gd name="T38" fmla="*/ 109 w 384"/>
              <a:gd name="T39" fmla="*/ 123 h 384"/>
              <a:gd name="T40" fmla="*/ 140 w 384"/>
              <a:gd name="T41" fmla="*/ 125 h 384"/>
              <a:gd name="T42" fmla="*/ 196 w 384"/>
              <a:gd name="T43" fmla="*/ 189 h 384"/>
              <a:gd name="T44" fmla="*/ 151 w 384"/>
              <a:gd name="T45" fmla="*/ 235 h 384"/>
              <a:gd name="T46" fmla="*/ 145 w 384"/>
              <a:gd name="T47" fmla="*/ 265 h 384"/>
              <a:gd name="T48" fmla="*/ 142 w 384"/>
              <a:gd name="T49" fmla="*/ 312 h 384"/>
              <a:gd name="T50" fmla="*/ 108 w 384"/>
              <a:gd name="T51" fmla="*/ 273 h 384"/>
              <a:gd name="T52" fmla="*/ 101 w 384"/>
              <a:gd name="T53" fmla="*/ 229 h 384"/>
              <a:gd name="T54" fmla="*/ 71 w 384"/>
              <a:gd name="T55" fmla="*/ 187 h 384"/>
              <a:gd name="T56" fmla="*/ 84 w 384"/>
              <a:gd name="T57" fmla="*/ 145 h 384"/>
              <a:gd name="T58" fmla="*/ 39 w 384"/>
              <a:gd name="T59" fmla="*/ 133 h 384"/>
              <a:gd name="T60" fmla="*/ 169 w 384"/>
              <a:gd name="T61" fmla="*/ 30 h 384"/>
              <a:gd name="T62" fmla="*/ 140 w 384"/>
              <a:gd name="T63" fmla="*/ 347 h 384"/>
              <a:gd name="T64" fmla="*/ 160 w 384"/>
              <a:gd name="T65" fmla="*/ 335 h 384"/>
              <a:gd name="T66" fmla="*/ 190 w 384"/>
              <a:gd name="T67" fmla="*/ 329 h 384"/>
              <a:gd name="T68" fmla="*/ 235 w 384"/>
              <a:gd name="T69" fmla="*/ 315 h 384"/>
              <a:gd name="T70" fmla="*/ 282 w 384"/>
              <a:gd name="T71" fmla="*/ 328 h 384"/>
              <a:gd name="T72" fmla="*/ 192 w 384"/>
              <a:gd name="T73" fmla="*/ 356 h 384"/>
              <a:gd name="T74" fmla="*/ 140 w 384"/>
              <a:gd name="T75" fmla="*/ 34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35" name="Freeform 99"/>
          <p:cNvSpPr>
            <a:spLocks noEditPoints="1"/>
          </p:cNvSpPr>
          <p:nvPr/>
        </p:nvSpPr>
        <p:spPr bwMode="auto">
          <a:xfrm>
            <a:off x="3988602" y="4683174"/>
            <a:ext cx="253077" cy="150538"/>
          </a:xfrm>
          <a:custGeom>
            <a:avLst/>
            <a:gdLst>
              <a:gd name="T0" fmla="*/ 28 w 400"/>
              <a:gd name="T1" fmla="*/ 0 h 240"/>
              <a:gd name="T2" fmla="*/ 0 w 400"/>
              <a:gd name="T3" fmla="*/ 212 h 240"/>
              <a:gd name="T4" fmla="*/ 372 w 400"/>
              <a:gd name="T5" fmla="*/ 240 h 240"/>
              <a:gd name="T6" fmla="*/ 400 w 400"/>
              <a:gd name="T7" fmla="*/ 28 h 240"/>
              <a:gd name="T8" fmla="*/ 220 w 400"/>
              <a:gd name="T9" fmla="*/ 40 h 240"/>
              <a:gd name="T10" fmla="*/ 260 w 400"/>
              <a:gd name="T11" fmla="*/ 80 h 240"/>
              <a:gd name="T12" fmla="*/ 220 w 400"/>
              <a:gd name="T13" fmla="*/ 40 h 240"/>
              <a:gd name="T14" fmla="*/ 280 w 400"/>
              <a:gd name="T15" fmla="*/ 140 h 240"/>
              <a:gd name="T16" fmla="*/ 240 w 400"/>
              <a:gd name="T17" fmla="*/ 100 h 240"/>
              <a:gd name="T18" fmla="*/ 160 w 400"/>
              <a:gd name="T19" fmla="*/ 40 h 240"/>
              <a:gd name="T20" fmla="*/ 200 w 400"/>
              <a:gd name="T21" fmla="*/ 80 h 240"/>
              <a:gd name="T22" fmla="*/ 160 w 400"/>
              <a:gd name="T23" fmla="*/ 40 h 240"/>
              <a:gd name="T24" fmla="*/ 220 w 400"/>
              <a:gd name="T25" fmla="*/ 140 h 240"/>
              <a:gd name="T26" fmla="*/ 180 w 400"/>
              <a:gd name="T27" fmla="*/ 100 h 240"/>
              <a:gd name="T28" fmla="*/ 100 w 400"/>
              <a:gd name="T29" fmla="*/ 40 h 240"/>
              <a:gd name="T30" fmla="*/ 140 w 400"/>
              <a:gd name="T31" fmla="*/ 80 h 240"/>
              <a:gd name="T32" fmla="*/ 100 w 400"/>
              <a:gd name="T33" fmla="*/ 40 h 240"/>
              <a:gd name="T34" fmla="*/ 160 w 400"/>
              <a:gd name="T35" fmla="*/ 140 h 240"/>
              <a:gd name="T36" fmla="*/ 120 w 400"/>
              <a:gd name="T37" fmla="*/ 100 h 240"/>
              <a:gd name="T38" fmla="*/ 40 w 400"/>
              <a:gd name="T39" fmla="*/ 40 h 240"/>
              <a:gd name="T40" fmla="*/ 80 w 400"/>
              <a:gd name="T41" fmla="*/ 80 h 240"/>
              <a:gd name="T42" fmla="*/ 40 w 400"/>
              <a:gd name="T43" fmla="*/ 40 h 240"/>
              <a:gd name="T44" fmla="*/ 100 w 400"/>
              <a:gd name="T45" fmla="*/ 140 h 240"/>
              <a:gd name="T46" fmla="*/ 60 w 400"/>
              <a:gd name="T47" fmla="*/ 100 h 240"/>
              <a:gd name="T48" fmla="*/ 80 w 400"/>
              <a:gd name="T49" fmla="*/ 200 h 240"/>
              <a:gd name="T50" fmla="*/ 40 w 400"/>
              <a:gd name="T51" fmla="*/ 160 h 240"/>
              <a:gd name="T52" fmla="*/ 80 w 400"/>
              <a:gd name="T53" fmla="*/ 200 h 240"/>
              <a:gd name="T54" fmla="*/ 100 w 400"/>
              <a:gd name="T55" fmla="*/ 200 h 240"/>
              <a:gd name="T56" fmla="*/ 300 w 400"/>
              <a:gd name="T57" fmla="*/ 160 h 240"/>
              <a:gd name="T58" fmla="*/ 360 w 400"/>
              <a:gd name="T59" fmla="*/ 200 h 240"/>
              <a:gd name="T60" fmla="*/ 320 w 400"/>
              <a:gd name="T61" fmla="*/ 160 h 240"/>
              <a:gd name="T62" fmla="*/ 360 w 400"/>
              <a:gd name="T63" fmla="*/ 200 h 240"/>
              <a:gd name="T64" fmla="*/ 300 w 400"/>
              <a:gd name="T65" fmla="*/ 100 h 240"/>
              <a:gd name="T66" fmla="*/ 340 w 400"/>
              <a:gd name="T67" fmla="*/ 140 h 240"/>
              <a:gd name="T68" fmla="*/ 360 w 400"/>
              <a:gd name="T69" fmla="*/ 80 h 240"/>
              <a:gd name="T70" fmla="*/ 280 w 400"/>
              <a:gd name="T71" fmla="*/ 40 h 240"/>
              <a:gd name="T72" fmla="*/ 360 w 400"/>
              <a:gd name="T73" fmla="*/ 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0" h="240">
                <a:moveTo>
                  <a:pt x="372" y="0"/>
                </a:moveTo>
                <a:cubicBezTo>
                  <a:pt x="28" y="0"/>
                  <a:pt x="28" y="0"/>
                  <a:pt x="28" y="0"/>
                </a:cubicBezTo>
                <a:cubicBezTo>
                  <a:pt x="12" y="0"/>
                  <a:pt x="0" y="12"/>
                  <a:pt x="0" y="28"/>
                </a:cubicBezTo>
                <a:cubicBezTo>
                  <a:pt x="0" y="212"/>
                  <a:pt x="0" y="212"/>
                  <a:pt x="0" y="212"/>
                </a:cubicBezTo>
                <a:cubicBezTo>
                  <a:pt x="0" y="227"/>
                  <a:pt x="12" y="240"/>
                  <a:pt x="28" y="240"/>
                </a:cubicBezTo>
                <a:cubicBezTo>
                  <a:pt x="372" y="240"/>
                  <a:pt x="372" y="240"/>
                  <a:pt x="372" y="240"/>
                </a:cubicBezTo>
                <a:cubicBezTo>
                  <a:pt x="387" y="240"/>
                  <a:pt x="400" y="227"/>
                  <a:pt x="400" y="212"/>
                </a:cubicBezTo>
                <a:cubicBezTo>
                  <a:pt x="400" y="28"/>
                  <a:pt x="400" y="28"/>
                  <a:pt x="400" y="28"/>
                </a:cubicBezTo>
                <a:cubicBezTo>
                  <a:pt x="400" y="12"/>
                  <a:pt x="387" y="0"/>
                  <a:pt x="372" y="0"/>
                </a:cubicBezTo>
                <a:close/>
                <a:moveTo>
                  <a:pt x="220" y="40"/>
                </a:moveTo>
                <a:cubicBezTo>
                  <a:pt x="260" y="40"/>
                  <a:pt x="260" y="40"/>
                  <a:pt x="260" y="40"/>
                </a:cubicBezTo>
                <a:cubicBezTo>
                  <a:pt x="260" y="80"/>
                  <a:pt x="260" y="80"/>
                  <a:pt x="260" y="80"/>
                </a:cubicBezTo>
                <a:cubicBezTo>
                  <a:pt x="220" y="80"/>
                  <a:pt x="220" y="80"/>
                  <a:pt x="220" y="80"/>
                </a:cubicBezTo>
                <a:lnTo>
                  <a:pt x="220" y="40"/>
                </a:lnTo>
                <a:close/>
                <a:moveTo>
                  <a:pt x="280" y="100"/>
                </a:moveTo>
                <a:cubicBezTo>
                  <a:pt x="280" y="140"/>
                  <a:pt x="280" y="140"/>
                  <a:pt x="280" y="140"/>
                </a:cubicBezTo>
                <a:cubicBezTo>
                  <a:pt x="240" y="140"/>
                  <a:pt x="240" y="140"/>
                  <a:pt x="240" y="140"/>
                </a:cubicBezTo>
                <a:cubicBezTo>
                  <a:pt x="240" y="100"/>
                  <a:pt x="240" y="100"/>
                  <a:pt x="240" y="100"/>
                </a:cubicBezTo>
                <a:lnTo>
                  <a:pt x="280" y="100"/>
                </a:lnTo>
                <a:close/>
                <a:moveTo>
                  <a:pt x="160" y="40"/>
                </a:moveTo>
                <a:cubicBezTo>
                  <a:pt x="200" y="40"/>
                  <a:pt x="200" y="40"/>
                  <a:pt x="200" y="40"/>
                </a:cubicBezTo>
                <a:cubicBezTo>
                  <a:pt x="200" y="80"/>
                  <a:pt x="200" y="80"/>
                  <a:pt x="200" y="80"/>
                </a:cubicBezTo>
                <a:cubicBezTo>
                  <a:pt x="160" y="80"/>
                  <a:pt x="160" y="80"/>
                  <a:pt x="160" y="80"/>
                </a:cubicBezTo>
                <a:lnTo>
                  <a:pt x="160" y="40"/>
                </a:lnTo>
                <a:close/>
                <a:moveTo>
                  <a:pt x="220" y="100"/>
                </a:moveTo>
                <a:cubicBezTo>
                  <a:pt x="220" y="140"/>
                  <a:pt x="220" y="140"/>
                  <a:pt x="220" y="140"/>
                </a:cubicBezTo>
                <a:cubicBezTo>
                  <a:pt x="180" y="140"/>
                  <a:pt x="180" y="140"/>
                  <a:pt x="180" y="140"/>
                </a:cubicBezTo>
                <a:cubicBezTo>
                  <a:pt x="180" y="100"/>
                  <a:pt x="180" y="100"/>
                  <a:pt x="180" y="100"/>
                </a:cubicBezTo>
                <a:lnTo>
                  <a:pt x="220" y="100"/>
                </a:lnTo>
                <a:close/>
                <a:moveTo>
                  <a:pt x="100" y="40"/>
                </a:moveTo>
                <a:cubicBezTo>
                  <a:pt x="140" y="40"/>
                  <a:pt x="140" y="40"/>
                  <a:pt x="140" y="40"/>
                </a:cubicBezTo>
                <a:cubicBezTo>
                  <a:pt x="140" y="80"/>
                  <a:pt x="140" y="80"/>
                  <a:pt x="140" y="80"/>
                </a:cubicBezTo>
                <a:cubicBezTo>
                  <a:pt x="100" y="80"/>
                  <a:pt x="100" y="80"/>
                  <a:pt x="100" y="80"/>
                </a:cubicBezTo>
                <a:lnTo>
                  <a:pt x="100" y="40"/>
                </a:lnTo>
                <a:close/>
                <a:moveTo>
                  <a:pt x="160" y="100"/>
                </a:moveTo>
                <a:cubicBezTo>
                  <a:pt x="160" y="140"/>
                  <a:pt x="160" y="140"/>
                  <a:pt x="160" y="140"/>
                </a:cubicBezTo>
                <a:cubicBezTo>
                  <a:pt x="120" y="140"/>
                  <a:pt x="120" y="140"/>
                  <a:pt x="120" y="140"/>
                </a:cubicBezTo>
                <a:cubicBezTo>
                  <a:pt x="120" y="100"/>
                  <a:pt x="120" y="100"/>
                  <a:pt x="120" y="100"/>
                </a:cubicBezTo>
                <a:lnTo>
                  <a:pt x="160" y="100"/>
                </a:lnTo>
                <a:close/>
                <a:moveTo>
                  <a:pt x="40" y="40"/>
                </a:moveTo>
                <a:cubicBezTo>
                  <a:pt x="80" y="40"/>
                  <a:pt x="80" y="40"/>
                  <a:pt x="80" y="40"/>
                </a:cubicBezTo>
                <a:cubicBezTo>
                  <a:pt x="80" y="80"/>
                  <a:pt x="80" y="80"/>
                  <a:pt x="80" y="80"/>
                </a:cubicBezTo>
                <a:cubicBezTo>
                  <a:pt x="40" y="80"/>
                  <a:pt x="40" y="80"/>
                  <a:pt x="40" y="80"/>
                </a:cubicBezTo>
                <a:lnTo>
                  <a:pt x="40" y="40"/>
                </a:lnTo>
                <a:close/>
                <a:moveTo>
                  <a:pt x="100" y="100"/>
                </a:moveTo>
                <a:cubicBezTo>
                  <a:pt x="100" y="140"/>
                  <a:pt x="100" y="140"/>
                  <a:pt x="100" y="140"/>
                </a:cubicBezTo>
                <a:cubicBezTo>
                  <a:pt x="60" y="140"/>
                  <a:pt x="60" y="140"/>
                  <a:pt x="60" y="140"/>
                </a:cubicBezTo>
                <a:cubicBezTo>
                  <a:pt x="60" y="100"/>
                  <a:pt x="60" y="100"/>
                  <a:pt x="60" y="100"/>
                </a:cubicBezTo>
                <a:lnTo>
                  <a:pt x="100" y="100"/>
                </a:lnTo>
                <a:close/>
                <a:moveTo>
                  <a:pt x="80" y="200"/>
                </a:moveTo>
                <a:cubicBezTo>
                  <a:pt x="40" y="200"/>
                  <a:pt x="40" y="200"/>
                  <a:pt x="40" y="200"/>
                </a:cubicBezTo>
                <a:cubicBezTo>
                  <a:pt x="40" y="160"/>
                  <a:pt x="40" y="160"/>
                  <a:pt x="40" y="160"/>
                </a:cubicBezTo>
                <a:cubicBezTo>
                  <a:pt x="80" y="160"/>
                  <a:pt x="80" y="160"/>
                  <a:pt x="80" y="160"/>
                </a:cubicBezTo>
                <a:lnTo>
                  <a:pt x="80" y="200"/>
                </a:lnTo>
                <a:close/>
                <a:moveTo>
                  <a:pt x="300" y="200"/>
                </a:moveTo>
                <a:cubicBezTo>
                  <a:pt x="100" y="200"/>
                  <a:pt x="100" y="200"/>
                  <a:pt x="100" y="200"/>
                </a:cubicBezTo>
                <a:cubicBezTo>
                  <a:pt x="100" y="160"/>
                  <a:pt x="100" y="160"/>
                  <a:pt x="100" y="160"/>
                </a:cubicBezTo>
                <a:cubicBezTo>
                  <a:pt x="300" y="160"/>
                  <a:pt x="300" y="160"/>
                  <a:pt x="300" y="160"/>
                </a:cubicBezTo>
                <a:lnTo>
                  <a:pt x="300" y="200"/>
                </a:lnTo>
                <a:close/>
                <a:moveTo>
                  <a:pt x="360" y="200"/>
                </a:moveTo>
                <a:cubicBezTo>
                  <a:pt x="320" y="200"/>
                  <a:pt x="320" y="200"/>
                  <a:pt x="320" y="200"/>
                </a:cubicBezTo>
                <a:cubicBezTo>
                  <a:pt x="320" y="160"/>
                  <a:pt x="320" y="160"/>
                  <a:pt x="320" y="160"/>
                </a:cubicBezTo>
                <a:cubicBezTo>
                  <a:pt x="360" y="160"/>
                  <a:pt x="360" y="160"/>
                  <a:pt x="360" y="160"/>
                </a:cubicBezTo>
                <a:lnTo>
                  <a:pt x="360" y="200"/>
                </a:lnTo>
                <a:close/>
                <a:moveTo>
                  <a:pt x="300" y="140"/>
                </a:moveTo>
                <a:cubicBezTo>
                  <a:pt x="300" y="100"/>
                  <a:pt x="300" y="100"/>
                  <a:pt x="300" y="100"/>
                </a:cubicBezTo>
                <a:cubicBezTo>
                  <a:pt x="340" y="100"/>
                  <a:pt x="340" y="100"/>
                  <a:pt x="340" y="100"/>
                </a:cubicBezTo>
                <a:cubicBezTo>
                  <a:pt x="340" y="140"/>
                  <a:pt x="340" y="140"/>
                  <a:pt x="340" y="140"/>
                </a:cubicBezTo>
                <a:lnTo>
                  <a:pt x="300" y="140"/>
                </a:lnTo>
                <a:close/>
                <a:moveTo>
                  <a:pt x="360" y="80"/>
                </a:moveTo>
                <a:cubicBezTo>
                  <a:pt x="280" y="80"/>
                  <a:pt x="280" y="80"/>
                  <a:pt x="280" y="80"/>
                </a:cubicBezTo>
                <a:cubicBezTo>
                  <a:pt x="280" y="40"/>
                  <a:pt x="280" y="40"/>
                  <a:pt x="280" y="40"/>
                </a:cubicBezTo>
                <a:cubicBezTo>
                  <a:pt x="360" y="40"/>
                  <a:pt x="360" y="40"/>
                  <a:pt x="360" y="40"/>
                </a:cubicBezTo>
                <a:lnTo>
                  <a:pt x="360" y="8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36" name="Freeform 103"/>
          <p:cNvSpPr>
            <a:spLocks noEditPoints="1"/>
          </p:cNvSpPr>
          <p:nvPr/>
        </p:nvSpPr>
        <p:spPr bwMode="auto">
          <a:xfrm>
            <a:off x="1062247" y="4214497"/>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37" name="Freeform 105"/>
          <p:cNvSpPr>
            <a:spLocks noEditPoints="1"/>
          </p:cNvSpPr>
          <p:nvPr/>
        </p:nvSpPr>
        <p:spPr bwMode="auto">
          <a:xfrm>
            <a:off x="3581204" y="2994668"/>
            <a:ext cx="23125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 name="T18" fmla="*/ 304 w 363"/>
              <a:gd name="T19" fmla="*/ 135 h 288"/>
              <a:gd name="T20" fmla="*/ 182 w 363"/>
              <a:gd name="T21" fmla="*/ 250 h 288"/>
              <a:gd name="T22" fmla="*/ 59 w 363"/>
              <a:gd name="T23" fmla="*/ 135 h 288"/>
              <a:gd name="T24" fmla="*/ 42 w 363"/>
              <a:gd name="T25" fmla="*/ 93 h 288"/>
              <a:gd name="T26" fmla="*/ 57 w 363"/>
              <a:gd name="T27" fmla="*/ 53 h 288"/>
              <a:gd name="T28" fmla="*/ 99 w 363"/>
              <a:gd name="T29" fmla="*/ 38 h 288"/>
              <a:gd name="T30" fmla="*/ 140 w 363"/>
              <a:gd name="T31" fmla="*/ 57 h 288"/>
              <a:gd name="T32" fmla="*/ 182 w 363"/>
              <a:gd name="T33" fmla="*/ 94 h 288"/>
              <a:gd name="T34" fmla="*/ 224 w 363"/>
              <a:gd name="T35" fmla="*/ 57 h 288"/>
              <a:gd name="T36" fmla="*/ 265 w 363"/>
              <a:gd name="T37" fmla="*/ 38 h 288"/>
              <a:gd name="T38" fmla="*/ 306 w 363"/>
              <a:gd name="T39" fmla="*/ 53 h 288"/>
              <a:gd name="T40" fmla="*/ 321 w 363"/>
              <a:gd name="T41" fmla="*/ 93 h 288"/>
              <a:gd name="T42" fmla="*/ 304 w 363"/>
              <a:gd name="T43" fmla="*/ 1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moveTo>
                  <a:pt x="304" y="135"/>
                </a:moveTo>
                <a:cubicBezTo>
                  <a:pt x="182" y="250"/>
                  <a:pt x="182" y="250"/>
                  <a:pt x="182" y="250"/>
                </a:cubicBezTo>
                <a:cubicBezTo>
                  <a:pt x="59" y="135"/>
                  <a:pt x="59" y="135"/>
                  <a:pt x="59" y="135"/>
                </a:cubicBezTo>
                <a:cubicBezTo>
                  <a:pt x="47" y="124"/>
                  <a:pt x="42" y="109"/>
                  <a:pt x="42" y="93"/>
                </a:cubicBezTo>
                <a:cubicBezTo>
                  <a:pt x="42" y="78"/>
                  <a:pt x="45" y="65"/>
                  <a:pt x="57" y="53"/>
                </a:cubicBezTo>
                <a:cubicBezTo>
                  <a:pt x="68" y="43"/>
                  <a:pt x="83" y="38"/>
                  <a:pt x="99" y="38"/>
                </a:cubicBezTo>
                <a:cubicBezTo>
                  <a:pt x="114" y="38"/>
                  <a:pt x="129" y="47"/>
                  <a:pt x="140" y="57"/>
                </a:cubicBezTo>
                <a:cubicBezTo>
                  <a:pt x="182" y="94"/>
                  <a:pt x="182" y="94"/>
                  <a:pt x="182" y="94"/>
                </a:cubicBezTo>
                <a:cubicBezTo>
                  <a:pt x="224" y="57"/>
                  <a:pt x="224" y="57"/>
                  <a:pt x="224" y="57"/>
                </a:cubicBezTo>
                <a:cubicBezTo>
                  <a:pt x="235" y="47"/>
                  <a:pt x="249" y="38"/>
                  <a:pt x="265" y="38"/>
                </a:cubicBezTo>
                <a:cubicBezTo>
                  <a:pt x="281" y="38"/>
                  <a:pt x="295" y="43"/>
                  <a:pt x="306" y="53"/>
                </a:cubicBezTo>
                <a:cubicBezTo>
                  <a:pt x="319" y="65"/>
                  <a:pt x="321" y="78"/>
                  <a:pt x="321" y="93"/>
                </a:cubicBezTo>
                <a:cubicBezTo>
                  <a:pt x="321" y="109"/>
                  <a:pt x="317" y="124"/>
                  <a:pt x="304" y="13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38" name="Freeform 107"/>
          <p:cNvSpPr>
            <a:spLocks noEditPoints="1"/>
          </p:cNvSpPr>
          <p:nvPr/>
        </p:nvSpPr>
        <p:spPr bwMode="auto">
          <a:xfrm>
            <a:off x="1898865" y="5099300"/>
            <a:ext cx="253077" cy="15490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39" name="Freeform 108"/>
          <p:cNvSpPr>
            <a:spLocks noEditPoints="1"/>
          </p:cNvSpPr>
          <p:nvPr/>
        </p:nvSpPr>
        <p:spPr bwMode="auto">
          <a:xfrm>
            <a:off x="2744398" y="4225407"/>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244 h 368"/>
              <a:gd name="T12" fmla="*/ 124 w 368"/>
              <a:gd name="T13" fmla="*/ 184 h 368"/>
              <a:gd name="T14" fmla="*/ 184 w 368"/>
              <a:gd name="T15" fmla="*/ 124 h 368"/>
              <a:gd name="T16" fmla="*/ 244 w 368"/>
              <a:gd name="T17" fmla="*/ 184 h 368"/>
              <a:gd name="T18" fmla="*/ 184 w 368"/>
              <a:gd name="T19" fmla="*/ 24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244"/>
                </a:moveTo>
                <a:cubicBezTo>
                  <a:pt x="151" y="244"/>
                  <a:pt x="124" y="217"/>
                  <a:pt x="124" y="184"/>
                </a:cubicBezTo>
                <a:cubicBezTo>
                  <a:pt x="124" y="151"/>
                  <a:pt x="151" y="124"/>
                  <a:pt x="184" y="124"/>
                </a:cubicBezTo>
                <a:cubicBezTo>
                  <a:pt x="217" y="124"/>
                  <a:pt x="244" y="151"/>
                  <a:pt x="244" y="184"/>
                </a:cubicBezTo>
                <a:cubicBezTo>
                  <a:pt x="244" y="217"/>
                  <a:pt x="217" y="244"/>
                  <a:pt x="184" y="244"/>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40" name="Freeform 119"/>
          <p:cNvSpPr>
            <a:spLocks noEditPoints="1"/>
          </p:cNvSpPr>
          <p:nvPr/>
        </p:nvSpPr>
        <p:spPr bwMode="auto">
          <a:xfrm>
            <a:off x="1896872" y="2612882"/>
            <a:ext cx="255259" cy="113449"/>
          </a:xfrm>
          <a:custGeom>
            <a:avLst/>
            <a:gdLst>
              <a:gd name="T0" fmla="*/ 389 w 404"/>
              <a:gd name="T1" fmla="*/ 71 h 180"/>
              <a:gd name="T2" fmla="*/ 326 w 404"/>
              <a:gd name="T3" fmla="*/ 8 h 180"/>
              <a:gd name="T4" fmla="*/ 305 w 404"/>
              <a:gd name="T5" fmla="*/ 0 h 180"/>
              <a:gd name="T6" fmla="*/ 202 w 404"/>
              <a:gd name="T7" fmla="*/ 0 h 180"/>
              <a:gd name="T8" fmla="*/ 99 w 404"/>
              <a:gd name="T9" fmla="*/ 0 h 180"/>
              <a:gd name="T10" fmla="*/ 78 w 404"/>
              <a:gd name="T11" fmla="*/ 8 h 180"/>
              <a:gd name="T12" fmla="*/ 15 w 404"/>
              <a:gd name="T13" fmla="*/ 71 h 180"/>
              <a:gd name="T14" fmla="*/ 2 w 404"/>
              <a:gd name="T15" fmla="*/ 100 h 180"/>
              <a:gd name="T16" fmla="*/ 14 w 404"/>
              <a:gd name="T17" fmla="*/ 161 h 180"/>
              <a:gd name="T18" fmla="*/ 39 w 404"/>
              <a:gd name="T19" fmla="*/ 180 h 180"/>
              <a:gd name="T20" fmla="*/ 365 w 404"/>
              <a:gd name="T21" fmla="*/ 180 h 180"/>
              <a:gd name="T22" fmla="*/ 390 w 404"/>
              <a:gd name="T23" fmla="*/ 161 h 180"/>
              <a:gd name="T24" fmla="*/ 401 w 404"/>
              <a:gd name="T25" fmla="*/ 100 h 180"/>
              <a:gd name="T26" fmla="*/ 389 w 404"/>
              <a:gd name="T27" fmla="*/ 71 h 180"/>
              <a:gd name="T28" fmla="*/ 283 w 404"/>
              <a:gd name="T29" fmla="*/ 84 h 180"/>
              <a:gd name="T30" fmla="*/ 278 w 404"/>
              <a:gd name="T31" fmla="*/ 87 h 180"/>
              <a:gd name="T32" fmla="*/ 262 w 404"/>
              <a:gd name="T33" fmla="*/ 127 h 180"/>
              <a:gd name="T34" fmla="*/ 142 w 404"/>
              <a:gd name="T35" fmla="*/ 127 h 180"/>
              <a:gd name="T36" fmla="*/ 126 w 404"/>
              <a:gd name="T37" fmla="*/ 87 h 180"/>
              <a:gd name="T38" fmla="*/ 121 w 404"/>
              <a:gd name="T39" fmla="*/ 84 h 180"/>
              <a:gd name="T40" fmla="*/ 50 w 404"/>
              <a:gd name="T41" fmla="*/ 84 h 180"/>
              <a:gd name="T42" fmla="*/ 91 w 404"/>
              <a:gd name="T43" fmla="*/ 38 h 180"/>
              <a:gd name="T44" fmla="*/ 313 w 404"/>
              <a:gd name="T45" fmla="*/ 38 h 180"/>
              <a:gd name="T46" fmla="*/ 354 w 404"/>
              <a:gd name="T47" fmla="*/ 84 h 180"/>
              <a:gd name="T48" fmla="*/ 283 w 404"/>
              <a:gd name="T49" fmla="*/ 8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4" h="180">
                <a:moveTo>
                  <a:pt x="389" y="71"/>
                </a:moveTo>
                <a:cubicBezTo>
                  <a:pt x="381" y="62"/>
                  <a:pt x="343" y="25"/>
                  <a:pt x="326" y="8"/>
                </a:cubicBezTo>
                <a:cubicBezTo>
                  <a:pt x="320" y="3"/>
                  <a:pt x="313" y="0"/>
                  <a:pt x="305" y="0"/>
                </a:cubicBezTo>
                <a:cubicBezTo>
                  <a:pt x="297" y="0"/>
                  <a:pt x="202" y="0"/>
                  <a:pt x="202" y="0"/>
                </a:cubicBezTo>
                <a:cubicBezTo>
                  <a:pt x="202" y="0"/>
                  <a:pt x="107" y="0"/>
                  <a:pt x="99" y="0"/>
                </a:cubicBezTo>
                <a:cubicBezTo>
                  <a:pt x="91" y="0"/>
                  <a:pt x="83" y="3"/>
                  <a:pt x="78" y="8"/>
                </a:cubicBezTo>
                <a:cubicBezTo>
                  <a:pt x="61" y="25"/>
                  <a:pt x="23" y="62"/>
                  <a:pt x="15" y="71"/>
                </a:cubicBezTo>
                <a:cubicBezTo>
                  <a:pt x="5" y="81"/>
                  <a:pt x="0" y="89"/>
                  <a:pt x="2" y="100"/>
                </a:cubicBezTo>
                <a:cubicBezTo>
                  <a:pt x="14" y="161"/>
                  <a:pt x="14" y="161"/>
                  <a:pt x="14" y="161"/>
                </a:cubicBezTo>
                <a:cubicBezTo>
                  <a:pt x="16" y="171"/>
                  <a:pt x="27" y="180"/>
                  <a:pt x="39" y="180"/>
                </a:cubicBezTo>
                <a:cubicBezTo>
                  <a:pt x="365" y="180"/>
                  <a:pt x="365" y="180"/>
                  <a:pt x="365" y="180"/>
                </a:cubicBezTo>
                <a:cubicBezTo>
                  <a:pt x="376" y="180"/>
                  <a:pt x="387" y="171"/>
                  <a:pt x="390" y="161"/>
                </a:cubicBezTo>
                <a:cubicBezTo>
                  <a:pt x="401" y="100"/>
                  <a:pt x="401" y="100"/>
                  <a:pt x="401" y="100"/>
                </a:cubicBezTo>
                <a:cubicBezTo>
                  <a:pt x="404" y="89"/>
                  <a:pt x="398" y="81"/>
                  <a:pt x="389" y="71"/>
                </a:cubicBezTo>
                <a:close/>
                <a:moveTo>
                  <a:pt x="283" y="84"/>
                </a:moveTo>
                <a:cubicBezTo>
                  <a:pt x="281" y="84"/>
                  <a:pt x="279" y="85"/>
                  <a:pt x="278" y="87"/>
                </a:cubicBezTo>
                <a:cubicBezTo>
                  <a:pt x="262" y="127"/>
                  <a:pt x="262" y="127"/>
                  <a:pt x="262" y="127"/>
                </a:cubicBezTo>
                <a:cubicBezTo>
                  <a:pt x="142" y="127"/>
                  <a:pt x="142" y="127"/>
                  <a:pt x="142" y="127"/>
                </a:cubicBezTo>
                <a:cubicBezTo>
                  <a:pt x="126" y="87"/>
                  <a:pt x="126" y="87"/>
                  <a:pt x="126" y="87"/>
                </a:cubicBezTo>
                <a:cubicBezTo>
                  <a:pt x="125" y="85"/>
                  <a:pt x="123" y="84"/>
                  <a:pt x="121" y="84"/>
                </a:cubicBezTo>
                <a:cubicBezTo>
                  <a:pt x="50" y="84"/>
                  <a:pt x="50" y="84"/>
                  <a:pt x="50" y="84"/>
                </a:cubicBezTo>
                <a:cubicBezTo>
                  <a:pt x="91" y="38"/>
                  <a:pt x="91" y="38"/>
                  <a:pt x="91" y="38"/>
                </a:cubicBezTo>
                <a:cubicBezTo>
                  <a:pt x="313" y="38"/>
                  <a:pt x="313" y="38"/>
                  <a:pt x="313" y="38"/>
                </a:cubicBezTo>
                <a:cubicBezTo>
                  <a:pt x="354" y="84"/>
                  <a:pt x="354" y="84"/>
                  <a:pt x="354" y="84"/>
                </a:cubicBezTo>
                <a:lnTo>
                  <a:pt x="283" y="84"/>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41" name="Freeform 131"/>
          <p:cNvSpPr>
            <a:spLocks noEditPoints="1"/>
          </p:cNvSpPr>
          <p:nvPr/>
        </p:nvSpPr>
        <p:spPr bwMode="auto">
          <a:xfrm>
            <a:off x="2317173" y="5064582"/>
            <a:ext cx="253077" cy="222534"/>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42" name="Freeform 132"/>
          <p:cNvSpPr>
            <a:spLocks noEditPoints="1"/>
          </p:cNvSpPr>
          <p:nvPr/>
        </p:nvSpPr>
        <p:spPr bwMode="auto">
          <a:xfrm>
            <a:off x="3151986" y="4234133"/>
            <a:ext cx="253077" cy="213807"/>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43" name="Freeform 135"/>
          <p:cNvSpPr>
            <a:spLocks noEditPoints="1"/>
          </p:cNvSpPr>
          <p:nvPr/>
        </p:nvSpPr>
        <p:spPr bwMode="auto">
          <a:xfrm>
            <a:off x="1898865" y="4258131"/>
            <a:ext cx="253077" cy="1658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 name="T22" fmla="*/ 227 w 400"/>
              <a:gd name="T23" fmla="*/ 159 h 260"/>
              <a:gd name="T24" fmla="*/ 173 w 400"/>
              <a:gd name="T25" fmla="*/ 219 h 260"/>
              <a:gd name="T26" fmla="*/ 160 w 400"/>
              <a:gd name="T27" fmla="*/ 222 h 260"/>
              <a:gd name="T28" fmla="*/ 156 w 400"/>
              <a:gd name="T29" fmla="*/ 215 h 260"/>
              <a:gd name="T30" fmla="*/ 158 w 400"/>
              <a:gd name="T31" fmla="*/ 207 h 260"/>
              <a:gd name="T32" fmla="*/ 179 w 400"/>
              <a:gd name="T33" fmla="*/ 161 h 260"/>
              <a:gd name="T34" fmla="*/ 163 w 400"/>
              <a:gd name="T35" fmla="*/ 154 h 260"/>
              <a:gd name="T36" fmla="*/ 162 w 400"/>
              <a:gd name="T37" fmla="*/ 154 h 260"/>
              <a:gd name="T38" fmla="*/ 150 w 400"/>
              <a:gd name="T39" fmla="*/ 142 h 260"/>
              <a:gd name="T40" fmla="*/ 155 w 400"/>
              <a:gd name="T41" fmla="*/ 129 h 260"/>
              <a:gd name="T42" fmla="*/ 209 w 400"/>
              <a:gd name="T43" fmla="*/ 70 h 260"/>
              <a:gd name="T44" fmla="*/ 223 w 400"/>
              <a:gd name="T45" fmla="*/ 66 h 260"/>
              <a:gd name="T46" fmla="*/ 226 w 400"/>
              <a:gd name="T47" fmla="*/ 74 h 260"/>
              <a:gd name="T48" fmla="*/ 224 w 400"/>
              <a:gd name="T49" fmla="*/ 82 h 260"/>
              <a:gd name="T50" fmla="*/ 203 w 400"/>
              <a:gd name="T51" fmla="*/ 127 h 260"/>
              <a:gd name="T52" fmla="*/ 219 w 400"/>
              <a:gd name="T53" fmla="*/ 134 h 260"/>
              <a:gd name="T54" fmla="*/ 220 w 400"/>
              <a:gd name="T55" fmla="*/ 135 h 260"/>
              <a:gd name="T56" fmla="*/ 232 w 400"/>
              <a:gd name="T57" fmla="*/ 147 h 260"/>
              <a:gd name="T58" fmla="*/ 227 w 400"/>
              <a:gd name="T59" fmla="*/ 159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260">
                <a:moveTo>
                  <a:pt x="304" y="73"/>
                </a:moveTo>
                <a:cubicBezTo>
                  <a:pt x="299"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moveTo>
                  <a:pt x="227" y="159"/>
                </a:moveTo>
                <a:cubicBezTo>
                  <a:pt x="217" y="173"/>
                  <a:pt x="175" y="217"/>
                  <a:pt x="173" y="219"/>
                </a:cubicBezTo>
                <a:cubicBezTo>
                  <a:pt x="171" y="221"/>
                  <a:pt x="165" y="225"/>
                  <a:pt x="160" y="222"/>
                </a:cubicBezTo>
                <a:cubicBezTo>
                  <a:pt x="158" y="221"/>
                  <a:pt x="156" y="219"/>
                  <a:pt x="156" y="215"/>
                </a:cubicBezTo>
                <a:cubicBezTo>
                  <a:pt x="156" y="211"/>
                  <a:pt x="158" y="207"/>
                  <a:pt x="158" y="207"/>
                </a:cubicBezTo>
                <a:cubicBezTo>
                  <a:pt x="179" y="161"/>
                  <a:pt x="179" y="161"/>
                  <a:pt x="179" y="161"/>
                </a:cubicBezTo>
                <a:cubicBezTo>
                  <a:pt x="175" y="159"/>
                  <a:pt x="168" y="157"/>
                  <a:pt x="163" y="154"/>
                </a:cubicBezTo>
                <a:cubicBezTo>
                  <a:pt x="162" y="154"/>
                  <a:pt x="162" y="154"/>
                  <a:pt x="162" y="154"/>
                </a:cubicBezTo>
                <a:cubicBezTo>
                  <a:pt x="157" y="152"/>
                  <a:pt x="150" y="149"/>
                  <a:pt x="150" y="142"/>
                </a:cubicBezTo>
                <a:cubicBezTo>
                  <a:pt x="150" y="138"/>
                  <a:pt x="152" y="134"/>
                  <a:pt x="155" y="129"/>
                </a:cubicBezTo>
                <a:cubicBezTo>
                  <a:pt x="165" y="115"/>
                  <a:pt x="207" y="72"/>
                  <a:pt x="209" y="70"/>
                </a:cubicBezTo>
                <a:cubicBezTo>
                  <a:pt x="211" y="67"/>
                  <a:pt x="217" y="63"/>
                  <a:pt x="223" y="66"/>
                </a:cubicBezTo>
                <a:cubicBezTo>
                  <a:pt x="224" y="67"/>
                  <a:pt x="226" y="69"/>
                  <a:pt x="226" y="74"/>
                </a:cubicBezTo>
                <a:cubicBezTo>
                  <a:pt x="226" y="77"/>
                  <a:pt x="224" y="81"/>
                  <a:pt x="224" y="82"/>
                </a:cubicBezTo>
                <a:cubicBezTo>
                  <a:pt x="203" y="127"/>
                  <a:pt x="203" y="127"/>
                  <a:pt x="203" y="127"/>
                </a:cubicBezTo>
                <a:cubicBezTo>
                  <a:pt x="207" y="129"/>
                  <a:pt x="214" y="132"/>
                  <a:pt x="219" y="134"/>
                </a:cubicBezTo>
                <a:cubicBezTo>
                  <a:pt x="220" y="135"/>
                  <a:pt x="220" y="135"/>
                  <a:pt x="220" y="135"/>
                </a:cubicBezTo>
                <a:cubicBezTo>
                  <a:pt x="226" y="137"/>
                  <a:pt x="232" y="140"/>
                  <a:pt x="232" y="147"/>
                </a:cubicBezTo>
                <a:cubicBezTo>
                  <a:pt x="232" y="150"/>
                  <a:pt x="231" y="154"/>
                  <a:pt x="227" y="15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44" name="Freeform 136"/>
          <p:cNvSpPr>
            <a:spLocks noEditPoints="1"/>
          </p:cNvSpPr>
          <p:nvPr/>
        </p:nvSpPr>
        <p:spPr bwMode="auto">
          <a:xfrm>
            <a:off x="3568115" y="3824741"/>
            <a:ext cx="257439" cy="194172"/>
          </a:xfrm>
          <a:custGeom>
            <a:avLst/>
            <a:gdLst>
              <a:gd name="T0" fmla="*/ 69 w 406"/>
              <a:gd name="T1" fmla="*/ 199 h 306"/>
              <a:gd name="T2" fmla="*/ 129 w 406"/>
              <a:gd name="T3" fmla="*/ 270 h 306"/>
              <a:gd name="T4" fmla="*/ 203 w 406"/>
              <a:gd name="T5" fmla="*/ 306 h 306"/>
              <a:gd name="T6" fmla="*/ 275 w 406"/>
              <a:gd name="T7" fmla="*/ 272 h 306"/>
              <a:gd name="T8" fmla="*/ 313 w 406"/>
              <a:gd name="T9" fmla="*/ 212 h 306"/>
              <a:gd name="T10" fmla="*/ 203 w 406"/>
              <a:gd name="T11" fmla="*/ 266 h 306"/>
              <a:gd name="T12" fmla="*/ 69 w 406"/>
              <a:gd name="T13" fmla="*/ 199 h 306"/>
              <a:gd name="T14" fmla="*/ 393 w 406"/>
              <a:gd name="T15" fmla="*/ 101 h 306"/>
              <a:gd name="T16" fmla="*/ 226 w 406"/>
              <a:gd name="T17" fmla="*/ 7 h 306"/>
              <a:gd name="T18" fmla="*/ 179 w 406"/>
              <a:gd name="T19" fmla="*/ 7 h 306"/>
              <a:gd name="T20" fmla="*/ 13 w 406"/>
              <a:gd name="T21" fmla="*/ 101 h 306"/>
              <a:gd name="T22" fmla="*/ 13 w 406"/>
              <a:gd name="T23" fmla="*/ 127 h 306"/>
              <a:gd name="T24" fmla="*/ 179 w 406"/>
              <a:gd name="T25" fmla="*/ 220 h 306"/>
              <a:gd name="T26" fmla="*/ 226 w 406"/>
              <a:gd name="T27" fmla="*/ 220 h 306"/>
              <a:gd name="T28" fmla="*/ 334 w 406"/>
              <a:gd name="T29" fmla="*/ 160 h 306"/>
              <a:gd name="T30" fmla="*/ 217 w 406"/>
              <a:gd name="T31" fmla="*/ 133 h 306"/>
              <a:gd name="T32" fmla="*/ 203 w 406"/>
              <a:gd name="T33" fmla="*/ 135 h 306"/>
              <a:gd name="T34" fmla="*/ 165 w 406"/>
              <a:gd name="T35" fmla="*/ 112 h 306"/>
              <a:gd name="T36" fmla="*/ 203 w 406"/>
              <a:gd name="T37" fmla="*/ 89 h 306"/>
              <a:gd name="T38" fmla="*/ 238 w 406"/>
              <a:gd name="T39" fmla="*/ 104 h 306"/>
              <a:gd name="T40" fmla="*/ 362 w 406"/>
              <a:gd name="T41" fmla="*/ 145 h 306"/>
              <a:gd name="T42" fmla="*/ 393 w 406"/>
              <a:gd name="T43" fmla="*/ 127 h 306"/>
              <a:gd name="T44" fmla="*/ 393 w 406"/>
              <a:gd name="T45" fmla="*/ 101 h 306"/>
              <a:gd name="T46" fmla="*/ 342 w 406"/>
              <a:gd name="T47" fmla="*/ 277 h 306"/>
              <a:gd name="T48" fmla="*/ 370 w 406"/>
              <a:gd name="T49" fmla="*/ 275 h 306"/>
              <a:gd name="T50" fmla="*/ 362 w 406"/>
              <a:gd name="T51" fmla="*/ 145 h 306"/>
              <a:gd name="T52" fmla="*/ 334 w 406"/>
              <a:gd name="T53" fmla="*/ 160 h 306"/>
              <a:gd name="T54" fmla="*/ 342 w 406"/>
              <a:gd name="T55" fmla="*/ 27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306">
                <a:moveTo>
                  <a:pt x="69" y="199"/>
                </a:moveTo>
                <a:cubicBezTo>
                  <a:pt x="78" y="236"/>
                  <a:pt x="90" y="253"/>
                  <a:pt x="129" y="270"/>
                </a:cubicBezTo>
                <a:cubicBezTo>
                  <a:pt x="169" y="287"/>
                  <a:pt x="187" y="306"/>
                  <a:pt x="203" y="306"/>
                </a:cubicBezTo>
                <a:cubicBezTo>
                  <a:pt x="218" y="306"/>
                  <a:pt x="236" y="289"/>
                  <a:pt x="275" y="272"/>
                </a:cubicBezTo>
                <a:cubicBezTo>
                  <a:pt x="314" y="255"/>
                  <a:pt x="304" y="250"/>
                  <a:pt x="313" y="212"/>
                </a:cubicBezTo>
                <a:cubicBezTo>
                  <a:pt x="203" y="266"/>
                  <a:pt x="203" y="266"/>
                  <a:pt x="203" y="266"/>
                </a:cubicBezTo>
                <a:lnTo>
                  <a:pt x="69" y="199"/>
                </a:lnTo>
                <a:close/>
                <a:moveTo>
                  <a:pt x="393" y="101"/>
                </a:moveTo>
                <a:cubicBezTo>
                  <a:pt x="226" y="7"/>
                  <a:pt x="226" y="7"/>
                  <a:pt x="226" y="7"/>
                </a:cubicBezTo>
                <a:cubicBezTo>
                  <a:pt x="213" y="0"/>
                  <a:pt x="192" y="0"/>
                  <a:pt x="179" y="7"/>
                </a:cubicBezTo>
                <a:cubicBezTo>
                  <a:pt x="13" y="101"/>
                  <a:pt x="13" y="101"/>
                  <a:pt x="13" y="101"/>
                </a:cubicBezTo>
                <a:cubicBezTo>
                  <a:pt x="0" y="108"/>
                  <a:pt x="0" y="120"/>
                  <a:pt x="13" y="127"/>
                </a:cubicBezTo>
                <a:cubicBezTo>
                  <a:pt x="179" y="220"/>
                  <a:pt x="179" y="220"/>
                  <a:pt x="179" y="220"/>
                </a:cubicBezTo>
                <a:cubicBezTo>
                  <a:pt x="192" y="228"/>
                  <a:pt x="213" y="228"/>
                  <a:pt x="226" y="220"/>
                </a:cubicBezTo>
                <a:cubicBezTo>
                  <a:pt x="334" y="160"/>
                  <a:pt x="334" y="160"/>
                  <a:pt x="334" y="160"/>
                </a:cubicBezTo>
                <a:cubicBezTo>
                  <a:pt x="217" y="133"/>
                  <a:pt x="217" y="133"/>
                  <a:pt x="217" y="133"/>
                </a:cubicBezTo>
                <a:cubicBezTo>
                  <a:pt x="213" y="134"/>
                  <a:pt x="208" y="135"/>
                  <a:pt x="203" y="135"/>
                </a:cubicBezTo>
                <a:cubicBezTo>
                  <a:pt x="182" y="135"/>
                  <a:pt x="165" y="124"/>
                  <a:pt x="165" y="112"/>
                </a:cubicBezTo>
                <a:cubicBezTo>
                  <a:pt x="165" y="99"/>
                  <a:pt x="182" y="89"/>
                  <a:pt x="203" y="89"/>
                </a:cubicBezTo>
                <a:cubicBezTo>
                  <a:pt x="219" y="89"/>
                  <a:pt x="233" y="95"/>
                  <a:pt x="238" y="104"/>
                </a:cubicBezTo>
                <a:cubicBezTo>
                  <a:pt x="362" y="145"/>
                  <a:pt x="362" y="145"/>
                  <a:pt x="362" y="145"/>
                </a:cubicBezTo>
                <a:cubicBezTo>
                  <a:pt x="393" y="127"/>
                  <a:pt x="393" y="127"/>
                  <a:pt x="393" y="127"/>
                </a:cubicBezTo>
                <a:cubicBezTo>
                  <a:pt x="406" y="120"/>
                  <a:pt x="406" y="108"/>
                  <a:pt x="393" y="101"/>
                </a:cubicBezTo>
                <a:close/>
                <a:moveTo>
                  <a:pt x="342" y="277"/>
                </a:moveTo>
                <a:cubicBezTo>
                  <a:pt x="341" y="285"/>
                  <a:pt x="368" y="298"/>
                  <a:pt x="370" y="275"/>
                </a:cubicBezTo>
                <a:cubicBezTo>
                  <a:pt x="382" y="174"/>
                  <a:pt x="362" y="145"/>
                  <a:pt x="362" y="145"/>
                </a:cubicBezTo>
                <a:cubicBezTo>
                  <a:pt x="334" y="160"/>
                  <a:pt x="334" y="160"/>
                  <a:pt x="334" y="160"/>
                </a:cubicBezTo>
                <a:cubicBezTo>
                  <a:pt x="334" y="160"/>
                  <a:pt x="358" y="183"/>
                  <a:pt x="342" y="277"/>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45" name="Freeform 138"/>
          <p:cNvSpPr>
            <a:spLocks/>
          </p:cNvSpPr>
          <p:nvPr/>
        </p:nvSpPr>
        <p:spPr bwMode="auto">
          <a:xfrm>
            <a:off x="2764411" y="3800361"/>
            <a:ext cx="189808" cy="246533"/>
          </a:xfrm>
          <a:custGeom>
            <a:avLst/>
            <a:gdLst>
              <a:gd name="T0" fmla="*/ 88 w 302"/>
              <a:gd name="T1" fmla="*/ 46 h 390"/>
              <a:gd name="T2" fmla="*/ 88 w 302"/>
              <a:gd name="T3" fmla="*/ 284 h 390"/>
              <a:gd name="T4" fmla="*/ 45 w 302"/>
              <a:gd name="T5" fmla="*/ 288 h 390"/>
              <a:gd name="T6" fmla="*/ 9 w 302"/>
              <a:gd name="T7" fmla="*/ 355 h 390"/>
              <a:gd name="T8" fmla="*/ 77 w 302"/>
              <a:gd name="T9" fmla="*/ 378 h 390"/>
              <a:gd name="T10" fmla="*/ 124 w 302"/>
              <a:gd name="T11" fmla="*/ 322 h 390"/>
              <a:gd name="T12" fmla="*/ 124 w 302"/>
              <a:gd name="T13" fmla="*/ 126 h 390"/>
              <a:gd name="T14" fmla="*/ 266 w 302"/>
              <a:gd name="T15" fmla="*/ 93 h 390"/>
              <a:gd name="T16" fmla="*/ 266 w 302"/>
              <a:gd name="T17" fmla="*/ 244 h 390"/>
              <a:gd name="T18" fmla="*/ 223 w 302"/>
              <a:gd name="T19" fmla="*/ 248 h 390"/>
              <a:gd name="T20" fmla="*/ 187 w 302"/>
              <a:gd name="T21" fmla="*/ 315 h 390"/>
              <a:gd name="T22" fmla="*/ 255 w 302"/>
              <a:gd name="T23" fmla="*/ 338 h 390"/>
              <a:gd name="T24" fmla="*/ 302 w 302"/>
              <a:gd name="T25" fmla="*/ 282 h 390"/>
              <a:gd name="T26" fmla="*/ 302 w 302"/>
              <a:gd name="T27" fmla="*/ 0 h 390"/>
              <a:gd name="T28" fmla="*/ 88 w 302"/>
              <a:gd name="T29" fmla="*/ 4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46" name="Freeform 141"/>
          <p:cNvSpPr>
            <a:spLocks/>
          </p:cNvSpPr>
          <p:nvPr/>
        </p:nvSpPr>
        <p:spPr bwMode="auto">
          <a:xfrm>
            <a:off x="1097154" y="2540885"/>
            <a:ext cx="183263" cy="257441"/>
          </a:xfrm>
          <a:custGeom>
            <a:avLst/>
            <a:gdLst>
              <a:gd name="T0" fmla="*/ 30 w 289"/>
              <a:gd name="T1" fmla="*/ 397 h 406"/>
              <a:gd name="T2" fmla="*/ 58 w 289"/>
              <a:gd name="T3" fmla="*/ 308 h 406"/>
              <a:gd name="T4" fmla="*/ 169 w 289"/>
              <a:gd name="T5" fmla="*/ 252 h 406"/>
              <a:gd name="T6" fmla="*/ 109 w 289"/>
              <a:gd name="T7" fmla="*/ 225 h 406"/>
              <a:gd name="T8" fmla="*/ 237 w 289"/>
              <a:gd name="T9" fmla="*/ 161 h 406"/>
              <a:gd name="T10" fmla="*/ 162 w 289"/>
              <a:gd name="T11" fmla="*/ 139 h 406"/>
              <a:gd name="T12" fmla="*/ 266 w 289"/>
              <a:gd name="T13" fmla="*/ 105 h 406"/>
              <a:gd name="T14" fmla="*/ 283 w 289"/>
              <a:gd name="T15" fmla="*/ 40 h 406"/>
              <a:gd name="T16" fmla="*/ 204 w 289"/>
              <a:gd name="T17" fmla="*/ 2 h 406"/>
              <a:gd name="T18" fmla="*/ 128 w 289"/>
              <a:gd name="T19" fmla="*/ 99 h 406"/>
              <a:gd name="T20" fmla="*/ 134 w 289"/>
              <a:gd name="T21" fmla="*/ 17 h 406"/>
              <a:gd name="T22" fmla="*/ 61 w 289"/>
              <a:gd name="T23" fmla="*/ 83 h 406"/>
              <a:gd name="T24" fmla="*/ 55 w 289"/>
              <a:gd name="T25" fmla="*/ 245 h 406"/>
              <a:gd name="T26" fmla="*/ 12 w 289"/>
              <a:gd name="T27" fmla="*/ 170 h 406"/>
              <a:gd name="T28" fmla="*/ 33 w 289"/>
              <a:gd name="T29" fmla="*/ 296 h 406"/>
              <a:gd name="T30" fmla="*/ 13 w 289"/>
              <a:gd name="T31" fmla="*/ 387 h 406"/>
              <a:gd name="T32" fmla="*/ 30 w 289"/>
              <a:gd name="T33"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9" h="406">
                <a:moveTo>
                  <a:pt x="30" y="397"/>
                </a:moveTo>
                <a:cubicBezTo>
                  <a:pt x="36" y="377"/>
                  <a:pt x="45" y="349"/>
                  <a:pt x="58" y="308"/>
                </a:cubicBezTo>
                <a:cubicBezTo>
                  <a:pt x="112" y="299"/>
                  <a:pt x="134" y="315"/>
                  <a:pt x="169" y="252"/>
                </a:cubicBezTo>
                <a:cubicBezTo>
                  <a:pt x="141" y="261"/>
                  <a:pt x="107" y="236"/>
                  <a:pt x="109" y="225"/>
                </a:cubicBezTo>
                <a:cubicBezTo>
                  <a:pt x="111" y="215"/>
                  <a:pt x="187" y="233"/>
                  <a:pt x="237" y="161"/>
                </a:cubicBezTo>
                <a:cubicBezTo>
                  <a:pt x="174" y="175"/>
                  <a:pt x="154" y="144"/>
                  <a:pt x="162" y="139"/>
                </a:cubicBezTo>
                <a:cubicBezTo>
                  <a:pt x="181" y="128"/>
                  <a:pt x="237" y="134"/>
                  <a:pt x="266" y="105"/>
                </a:cubicBezTo>
                <a:cubicBezTo>
                  <a:pt x="282" y="90"/>
                  <a:pt x="289" y="53"/>
                  <a:pt x="283" y="40"/>
                </a:cubicBezTo>
                <a:cubicBezTo>
                  <a:pt x="275" y="24"/>
                  <a:pt x="229" y="0"/>
                  <a:pt x="204" y="2"/>
                </a:cubicBezTo>
                <a:cubicBezTo>
                  <a:pt x="179" y="4"/>
                  <a:pt x="140" y="100"/>
                  <a:pt x="128" y="99"/>
                </a:cubicBezTo>
                <a:cubicBezTo>
                  <a:pt x="116" y="98"/>
                  <a:pt x="114" y="56"/>
                  <a:pt x="134" y="17"/>
                </a:cubicBezTo>
                <a:cubicBezTo>
                  <a:pt x="113" y="27"/>
                  <a:pt x="73" y="57"/>
                  <a:pt x="61" y="83"/>
                </a:cubicBezTo>
                <a:cubicBezTo>
                  <a:pt x="38" y="131"/>
                  <a:pt x="63" y="241"/>
                  <a:pt x="55" y="245"/>
                </a:cubicBezTo>
                <a:cubicBezTo>
                  <a:pt x="47" y="249"/>
                  <a:pt x="20" y="195"/>
                  <a:pt x="12" y="170"/>
                </a:cubicBezTo>
                <a:cubicBezTo>
                  <a:pt x="0" y="208"/>
                  <a:pt x="0" y="246"/>
                  <a:pt x="33" y="296"/>
                </a:cubicBezTo>
                <a:cubicBezTo>
                  <a:pt x="20" y="330"/>
                  <a:pt x="14" y="368"/>
                  <a:pt x="13" y="387"/>
                </a:cubicBezTo>
                <a:cubicBezTo>
                  <a:pt x="12" y="403"/>
                  <a:pt x="27" y="406"/>
                  <a:pt x="30" y="397"/>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47" name="Freeform 142"/>
          <p:cNvSpPr>
            <a:spLocks noEditPoints="1"/>
          </p:cNvSpPr>
          <p:nvPr/>
        </p:nvSpPr>
        <p:spPr bwMode="auto">
          <a:xfrm>
            <a:off x="2735671" y="5121116"/>
            <a:ext cx="250895" cy="111268"/>
          </a:xfrm>
          <a:custGeom>
            <a:avLst/>
            <a:gdLst>
              <a:gd name="T0" fmla="*/ 318 w 400"/>
              <a:gd name="T1" fmla="*/ 0 h 176"/>
              <a:gd name="T2" fmla="*/ 200 w 400"/>
              <a:gd name="T3" fmla="*/ 58 h 176"/>
              <a:gd name="T4" fmla="*/ 82 w 400"/>
              <a:gd name="T5" fmla="*/ 0 h 176"/>
              <a:gd name="T6" fmla="*/ 0 w 400"/>
              <a:gd name="T7" fmla="*/ 88 h 176"/>
              <a:gd name="T8" fmla="*/ 82 w 400"/>
              <a:gd name="T9" fmla="*/ 176 h 176"/>
              <a:gd name="T10" fmla="*/ 82 w 400"/>
              <a:gd name="T11" fmla="*/ 176 h 176"/>
              <a:gd name="T12" fmla="*/ 200 w 400"/>
              <a:gd name="T13" fmla="*/ 118 h 176"/>
              <a:gd name="T14" fmla="*/ 318 w 400"/>
              <a:gd name="T15" fmla="*/ 176 h 176"/>
              <a:gd name="T16" fmla="*/ 400 w 400"/>
              <a:gd name="T17" fmla="*/ 88 h 176"/>
              <a:gd name="T18" fmla="*/ 318 w 400"/>
              <a:gd name="T19" fmla="*/ 0 h 176"/>
              <a:gd name="T20" fmla="*/ 82 w 400"/>
              <a:gd name="T21" fmla="*/ 141 h 176"/>
              <a:gd name="T22" fmla="*/ 36 w 400"/>
              <a:gd name="T23" fmla="*/ 88 h 176"/>
              <a:gd name="T24" fmla="*/ 82 w 400"/>
              <a:gd name="T25" fmla="*/ 35 h 176"/>
              <a:gd name="T26" fmla="*/ 178 w 400"/>
              <a:gd name="T27" fmla="*/ 88 h 176"/>
              <a:gd name="T28" fmla="*/ 82 w 400"/>
              <a:gd name="T29" fmla="*/ 141 h 176"/>
              <a:gd name="T30" fmla="*/ 318 w 400"/>
              <a:gd name="T31" fmla="*/ 141 h 176"/>
              <a:gd name="T32" fmla="*/ 222 w 400"/>
              <a:gd name="T33" fmla="*/ 88 h 176"/>
              <a:gd name="T34" fmla="*/ 318 w 400"/>
              <a:gd name="T35" fmla="*/ 35 h 176"/>
              <a:gd name="T36" fmla="*/ 363 w 400"/>
              <a:gd name="T37" fmla="*/ 88 h 176"/>
              <a:gd name="T38" fmla="*/ 318 w 400"/>
              <a:gd name="T39" fmla="*/ 14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0" h="176">
                <a:moveTo>
                  <a:pt x="318" y="0"/>
                </a:moveTo>
                <a:cubicBezTo>
                  <a:pt x="276" y="0"/>
                  <a:pt x="231" y="23"/>
                  <a:pt x="200" y="58"/>
                </a:cubicBezTo>
                <a:cubicBezTo>
                  <a:pt x="169" y="23"/>
                  <a:pt x="123" y="0"/>
                  <a:pt x="82" y="0"/>
                </a:cubicBezTo>
                <a:cubicBezTo>
                  <a:pt x="42" y="0"/>
                  <a:pt x="0" y="23"/>
                  <a:pt x="0" y="88"/>
                </a:cubicBezTo>
                <a:cubicBezTo>
                  <a:pt x="0" y="153"/>
                  <a:pt x="42" y="176"/>
                  <a:pt x="82" y="176"/>
                </a:cubicBezTo>
                <a:cubicBezTo>
                  <a:pt x="82" y="176"/>
                  <a:pt x="82" y="176"/>
                  <a:pt x="82" y="176"/>
                </a:cubicBezTo>
                <a:cubicBezTo>
                  <a:pt x="123" y="176"/>
                  <a:pt x="169" y="153"/>
                  <a:pt x="200" y="118"/>
                </a:cubicBezTo>
                <a:cubicBezTo>
                  <a:pt x="231" y="153"/>
                  <a:pt x="276" y="176"/>
                  <a:pt x="318" y="176"/>
                </a:cubicBezTo>
                <a:cubicBezTo>
                  <a:pt x="357" y="176"/>
                  <a:pt x="400" y="153"/>
                  <a:pt x="400" y="88"/>
                </a:cubicBezTo>
                <a:cubicBezTo>
                  <a:pt x="400" y="23"/>
                  <a:pt x="357" y="0"/>
                  <a:pt x="318" y="0"/>
                </a:cubicBezTo>
                <a:close/>
                <a:moveTo>
                  <a:pt x="82" y="141"/>
                </a:moveTo>
                <a:cubicBezTo>
                  <a:pt x="51" y="141"/>
                  <a:pt x="36" y="123"/>
                  <a:pt x="36" y="88"/>
                </a:cubicBezTo>
                <a:cubicBezTo>
                  <a:pt x="36" y="53"/>
                  <a:pt x="51" y="35"/>
                  <a:pt x="82" y="35"/>
                </a:cubicBezTo>
                <a:cubicBezTo>
                  <a:pt x="115" y="35"/>
                  <a:pt x="154" y="57"/>
                  <a:pt x="178" y="88"/>
                </a:cubicBezTo>
                <a:cubicBezTo>
                  <a:pt x="154" y="119"/>
                  <a:pt x="115" y="141"/>
                  <a:pt x="82" y="141"/>
                </a:cubicBezTo>
                <a:close/>
                <a:moveTo>
                  <a:pt x="318" y="141"/>
                </a:moveTo>
                <a:cubicBezTo>
                  <a:pt x="284" y="141"/>
                  <a:pt x="246" y="119"/>
                  <a:pt x="222" y="88"/>
                </a:cubicBezTo>
                <a:cubicBezTo>
                  <a:pt x="246" y="57"/>
                  <a:pt x="284" y="35"/>
                  <a:pt x="318" y="35"/>
                </a:cubicBezTo>
                <a:cubicBezTo>
                  <a:pt x="348" y="35"/>
                  <a:pt x="363" y="53"/>
                  <a:pt x="363" y="88"/>
                </a:cubicBezTo>
                <a:cubicBezTo>
                  <a:pt x="363" y="123"/>
                  <a:pt x="348" y="141"/>
                  <a:pt x="318" y="141"/>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48" name="Freeform 143"/>
          <p:cNvSpPr>
            <a:spLocks noEditPoints="1"/>
          </p:cNvSpPr>
          <p:nvPr/>
        </p:nvSpPr>
        <p:spPr bwMode="auto">
          <a:xfrm>
            <a:off x="1480557" y="5049310"/>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02 w 400"/>
              <a:gd name="T15" fmla="*/ 280 h 400"/>
              <a:gd name="T16" fmla="*/ 40 w 400"/>
              <a:gd name="T17" fmla="*/ 184 h 400"/>
              <a:gd name="T18" fmla="*/ 0 w 400"/>
              <a:gd name="T19" fmla="*/ 200 h 400"/>
              <a:gd name="T20" fmla="*/ 40 w 400"/>
              <a:gd name="T21" fmla="*/ 216 h 400"/>
              <a:gd name="T22" fmla="*/ 200 w 400"/>
              <a:gd name="T23" fmla="*/ 60 h 400"/>
              <a:gd name="T24" fmla="*/ 216 w 400"/>
              <a:gd name="T25" fmla="*/ 20 h 400"/>
              <a:gd name="T26" fmla="*/ 184 w 400"/>
              <a:gd name="T27" fmla="*/ 20 h 400"/>
              <a:gd name="T28" fmla="*/ 200 w 400"/>
              <a:gd name="T29" fmla="*/ 60 h 400"/>
              <a:gd name="T30" fmla="*/ 184 w 400"/>
              <a:gd name="T31" fmla="*/ 360 h 400"/>
              <a:gd name="T32" fmla="*/ 200 w 400"/>
              <a:gd name="T33" fmla="*/ 400 h 400"/>
              <a:gd name="T34" fmla="*/ 216 w 400"/>
              <a:gd name="T35" fmla="*/ 360 h 400"/>
              <a:gd name="T36" fmla="*/ 347 w 400"/>
              <a:gd name="T37" fmla="*/ 75 h 400"/>
              <a:gd name="T38" fmla="*/ 324 w 400"/>
              <a:gd name="T39" fmla="*/ 53 h 400"/>
              <a:gd name="T40" fmla="*/ 308 w 400"/>
              <a:gd name="T41" fmla="*/ 92 h 400"/>
              <a:gd name="T42" fmla="*/ 347 w 400"/>
              <a:gd name="T43" fmla="*/ 75 h 400"/>
              <a:gd name="T44" fmla="*/ 52 w 400"/>
              <a:gd name="T45" fmla="*/ 325 h 400"/>
              <a:gd name="T46" fmla="*/ 75 w 400"/>
              <a:gd name="T47" fmla="*/ 347 h 400"/>
              <a:gd name="T48" fmla="*/ 92 w 400"/>
              <a:gd name="T49" fmla="*/ 308 h 400"/>
              <a:gd name="T50" fmla="*/ 75 w 400"/>
              <a:gd name="T51" fmla="*/ 53 h 400"/>
              <a:gd name="T52" fmla="*/ 52 w 400"/>
              <a:gd name="T53" fmla="*/ 75 h 400"/>
              <a:gd name="T54" fmla="*/ 92 w 400"/>
              <a:gd name="T55" fmla="*/ 92 h 400"/>
              <a:gd name="T56" fmla="*/ 75 w 400"/>
              <a:gd name="T57" fmla="*/ 53 h 400"/>
              <a:gd name="T58" fmla="*/ 324 w 400"/>
              <a:gd name="T59" fmla="*/ 347 h 400"/>
              <a:gd name="T60" fmla="*/ 347 w 400"/>
              <a:gd name="T61" fmla="*/ 325 h 400"/>
              <a:gd name="T62" fmla="*/ 308 w 400"/>
              <a:gd name="T63" fmla="*/ 308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2" y="280"/>
                </a:moveTo>
                <a:cubicBezTo>
                  <a:pt x="156" y="280"/>
                  <a:pt x="120" y="244"/>
                  <a:pt x="120" y="200"/>
                </a:cubicBezTo>
                <a:cubicBezTo>
                  <a:pt x="120" y="156"/>
                  <a:pt x="156" y="120"/>
                  <a:pt x="202" y="120"/>
                </a:cubicBezTo>
                <a:lnTo>
                  <a:pt x="202" y="280"/>
                </a:ln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49" name="Freeform 144"/>
          <p:cNvSpPr>
            <a:spLocks noEditPoints="1"/>
          </p:cNvSpPr>
          <p:nvPr/>
        </p:nvSpPr>
        <p:spPr bwMode="auto">
          <a:xfrm>
            <a:off x="3570294" y="5088393"/>
            <a:ext cx="253077" cy="176718"/>
          </a:xfrm>
          <a:custGeom>
            <a:avLst/>
            <a:gdLst>
              <a:gd name="T0" fmla="*/ 40 w 400"/>
              <a:gd name="T1" fmla="*/ 0 h 280"/>
              <a:gd name="T2" fmla="*/ 0 w 400"/>
              <a:gd name="T3" fmla="*/ 240 h 280"/>
              <a:gd name="T4" fmla="*/ 360 w 400"/>
              <a:gd name="T5" fmla="*/ 280 h 280"/>
              <a:gd name="T6" fmla="*/ 400 w 400"/>
              <a:gd name="T7" fmla="*/ 40 h 280"/>
              <a:gd name="T8" fmla="*/ 360 w 400"/>
              <a:gd name="T9" fmla="*/ 240 h 280"/>
              <a:gd name="T10" fmla="*/ 40 w 400"/>
              <a:gd name="T11" fmla="*/ 120 h 280"/>
              <a:gd name="T12" fmla="*/ 360 w 400"/>
              <a:gd name="T13" fmla="*/ 240 h 280"/>
              <a:gd name="T14" fmla="*/ 40 w 400"/>
              <a:gd name="T15" fmla="*/ 60 h 280"/>
              <a:gd name="T16" fmla="*/ 360 w 400"/>
              <a:gd name="T17" fmla="*/ 40 h 280"/>
              <a:gd name="T18" fmla="*/ 80 w 400"/>
              <a:gd name="T19" fmla="*/ 162 h 280"/>
              <a:gd name="T20" fmla="*/ 92 w 400"/>
              <a:gd name="T21" fmla="*/ 174 h 280"/>
              <a:gd name="T22" fmla="*/ 80 w 400"/>
              <a:gd name="T23" fmla="*/ 162 h 280"/>
              <a:gd name="T24" fmla="*/ 152 w 400"/>
              <a:gd name="T25" fmla="*/ 198 h 280"/>
              <a:gd name="T26" fmla="*/ 176 w 400"/>
              <a:gd name="T27" fmla="*/ 186 h 280"/>
              <a:gd name="T28" fmla="*/ 188 w 400"/>
              <a:gd name="T29" fmla="*/ 174 h 280"/>
              <a:gd name="T30" fmla="*/ 200 w 400"/>
              <a:gd name="T31" fmla="*/ 162 h 280"/>
              <a:gd name="T32" fmla="*/ 176 w 400"/>
              <a:gd name="T33" fmla="*/ 174 h 280"/>
              <a:gd name="T34" fmla="*/ 164 w 400"/>
              <a:gd name="T35" fmla="*/ 186 h 280"/>
              <a:gd name="T36" fmla="*/ 200 w 400"/>
              <a:gd name="T37" fmla="*/ 198 h 280"/>
              <a:gd name="T38" fmla="*/ 188 w 400"/>
              <a:gd name="T39" fmla="*/ 186 h 280"/>
              <a:gd name="T40" fmla="*/ 200 w 400"/>
              <a:gd name="T41" fmla="*/ 198 h 280"/>
              <a:gd name="T42" fmla="*/ 140 w 400"/>
              <a:gd name="T43" fmla="*/ 186 h 280"/>
              <a:gd name="T44" fmla="*/ 116 w 400"/>
              <a:gd name="T45" fmla="*/ 198 h 280"/>
              <a:gd name="T46" fmla="*/ 152 w 400"/>
              <a:gd name="T47" fmla="*/ 174 h 280"/>
              <a:gd name="T48" fmla="*/ 164 w 400"/>
              <a:gd name="T49" fmla="*/ 162 h 280"/>
              <a:gd name="T50" fmla="*/ 140 w 400"/>
              <a:gd name="T51" fmla="*/ 186 h 280"/>
              <a:gd name="T52" fmla="*/ 152 w 400"/>
              <a:gd name="T53" fmla="*/ 174 h 280"/>
              <a:gd name="T54" fmla="*/ 116 w 400"/>
              <a:gd name="T55" fmla="*/ 186 h 280"/>
              <a:gd name="T56" fmla="*/ 128 w 400"/>
              <a:gd name="T57" fmla="*/ 174 h 280"/>
              <a:gd name="T58" fmla="*/ 104 w 400"/>
              <a:gd name="T59" fmla="*/ 162 h 280"/>
              <a:gd name="T60" fmla="*/ 92 w 400"/>
              <a:gd name="T61" fmla="*/ 174 h 280"/>
              <a:gd name="T62" fmla="*/ 80 w 400"/>
              <a:gd name="T63" fmla="*/ 186 h 280"/>
              <a:gd name="T64" fmla="*/ 104 w 400"/>
              <a:gd name="T65" fmla="*/ 1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280">
                <a:moveTo>
                  <a:pt x="360" y="0"/>
                </a:moveTo>
                <a:cubicBezTo>
                  <a:pt x="40" y="0"/>
                  <a:pt x="40" y="0"/>
                  <a:pt x="40" y="0"/>
                </a:cubicBezTo>
                <a:cubicBezTo>
                  <a:pt x="18" y="0"/>
                  <a:pt x="0" y="18"/>
                  <a:pt x="0" y="40"/>
                </a:cubicBez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lose/>
                <a:moveTo>
                  <a:pt x="360" y="240"/>
                </a:moveTo>
                <a:cubicBezTo>
                  <a:pt x="40" y="240"/>
                  <a:pt x="40" y="240"/>
                  <a:pt x="40" y="240"/>
                </a:cubicBezTo>
                <a:cubicBezTo>
                  <a:pt x="40" y="120"/>
                  <a:pt x="40" y="120"/>
                  <a:pt x="40" y="120"/>
                </a:cubicBezTo>
                <a:cubicBezTo>
                  <a:pt x="360" y="120"/>
                  <a:pt x="360" y="120"/>
                  <a:pt x="360" y="120"/>
                </a:cubicBezTo>
                <a:lnTo>
                  <a:pt x="360" y="240"/>
                </a:lnTo>
                <a:close/>
                <a:moveTo>
                  <a:pt x="360" y="60"/>
                </a:moveTo>
                <a:cubicBezTo>
                  <a:pt x="40" y="60"/>
                  <a:pt x="40" y="60"/>
                  <a:pt x="40" y="60"/>
                </a:cubicBezTo>
                <a:cubicBezTo>
                  <a:pt x="40" y="40"/>
                  <a:pt x="40" y="40"/>
                  <a:pt x="40" y="40"/>
                </a:cubicBezTo>
                <a:cubicBezTo>
                  <a:pt x="360" y="40"/>
                  <a:pt x="360" y="40"/>
                  <a:pt x="360" y="40"/>
                </a:cubicBezTo>
                <a:lnTo>
                  <a:pt x="360" y="60"/>
                </a:lnTo>
                <a:close/>
                <a:moveTo>
                  <a:pt x="80" y="162"/>
                </a:moveTo>
                <a:cubicBezTo>
                  <a:pt x="80" y="174"/>
                  <a:pt x="80" y="174"/>
                  <a:pt x="80" y="174"/>
                </a:cubicBezTo>
                <a:cubicBezTo>
                  <a:pt x="92" y="174"/>
                  <a:pt x="92" y="174"/>
                  <a:pt x="92" y="174"/>
                </a:cubicBezTo>
                <a:cubicBezTo>
                  <a:pt x="92" y="162"/>
                  <a:pt x="92" y="162"/>
                  <a:pt x="92" y="162"/>
                </a:cubicBezTo>
                <a:lnTo>
                  <a:pt x="80" y="162"/>
                </a:lnTo>
                <a:close/>
                <a:moveTo>
                  <a:pt x="152" y="186"/>
                </a:moveTo>
                <a:cubicBezTo>
                  <a:pt x="152" y="198"/>
                  <a:pt x="152" y="198"/>
                  <a:pt x="152" y="198"/>
                </a:cubicBezTo>
                <a:cubicBezTo>
                  <a:pt x="176" y="198"/>
                  <a:pt x="176" y="198"/>
                  <a:pt x="176" y="198"/>
                </a:cubicBezTo>
                <a:cubicBezTo>
                  <a:pt x="176" y="186"/>
                  <a:pt x="176" y="186"/>
                  <a:pt x="176" y="186"/>
                </a:cubicBezTo>
                <a:cubicBezTo>
                  <a:pt x="188" y="186"/>
                  <a:pt x="188" y="186"/>
                  <a:pt x="188" y="186"/>
                </a:cubicBezTo>
                <a:cubicBezTo>
                  <a:pt x="188" y="174"/>
                  <a:pt x="188" y="174"/>
                  <a:pt x="188" y="174"/>
                </a:cubicBezTo>
                <a:cubicBezTo>
                  <a:pt x="200" y="174"/>
                  <a:pt x="200" y="174"/>
                  <a:pt x="200" y="174"/>
                </a:cubicBezTo>
                <a:cubicBezTo>
                  <a:pt x="200" y="162"/>
                  <a:pt x="200" y="162"/>
                  <a:pt x="200" y="162"/>
                </a:cubicBezTo>
                <a:cubicBezTo>
                  <a:pt x="176" y="162"/>
                  <a:pt x="176" y="162"/>
                  <a:pt x="176" y="162"/>
                </a:cubicBezTo>
                <a:cubicBezTo>
                  <a:pt x="176" y="174"/>
                  <a:pt x="176" y="174"/>
                  <a:pt x="176" y="174"/>
                </a:cubicBezTo>
                <a:cubicBezTo>
                  <a:pt x="164" y="174"/>
                  <a:pt x="164" y="174"/>
                  <a:pt x="164" y="174"/>
                </a:cubicBezTo>
                <a:cubicBezTo>
                  <a:pt x="164" y="186"/>
                  <a:pt x="164" y="186"/>
                  <a:pt x="164" y="186"/>
                </a:cubicBezTo>
                <a:lnTo>
                  <a:pt x="152" y="186"/>
                </a:lnTo>
                <a:close/>
                <a:moveTo>
                  <a:pt x="200" y="198"/>
                </a:moveTo>
                <a:cubicBezTo>
                  <a:pt x="200" y="186"/>
                  <a:pt x="200" y="186"/>
                  <a:pt x="200" y="186"/>
                </a:cubicBezTo>
                <a:cubicBezTo>
                  <a:pt x="188" y="186"/>
                  <a:pt x="188" y="186"/>
                  <a:pt x="188" y="186"/>
                </a:cubicBezTo>
                <a:cubicBezTo>
                  <a:pt x="188" y="198"/>
                  <a:pt x="188" y="198"/>
                  <a:pt x="188" y="198"/>
                </a:cubicBezTo>
                <a:lnTo>
                  <a:pt x="200" y="198"/>
                </a:lnTo>
                <a:close/>
                <a:moveTo>
                  <a:pt x="140" y="198"/>
                </a:moveTo>
                <a:cubicBezTo>
                  <a:pt x="140" y="186"/>
                  <a:pt x="140" y="186"/>
                  <a:pt x="140" y="186"/>
                </a:cubicBezTo>
                <a:cubicBezTo>
                  <a:pt x="116" y="186"/>
                  <a:pt x="116" y="186"/>
                  <a:pt x="116" y="186"/>
                </a:cubicBezTo>
                <a:cubicBezTo>
                  <a:pt x="116" y="198"/>
                  <a:pt x="116" y="198"/>
                  <a:pt x="116" y="198"/>
                </a:cubicBezTo>
                <a:lnTo>
                  <a:pt x="140" y="198"/>
                </a:lnTo>
                <a:close/>
                <a:moveTo>
                  <a:pt x="152" y="174"/>
                </a:moveTo>
                <a:cubicBezTo>
                  <a:pt x="164" y="174"/>
                  <a:pt x="164" y="174"/>
                  <a:pt x="164" y="174"/>
                </a:cubicBezTo>
                <a:cubicBezTo>
                  <a:pt x="164" y="162"/>
                  <a:pt x="164" y="162"/>
                  <a:pt x="164" y="162"/>
                </a:cubicBezTo>
                <a:cubicBezTo>
                  <a:pt x="140" y="162"/>
                  <a:pt x="140" y="162"/>
                  <a:pt x="140" y="162"/>
                </a:cubicBezTo>
                <a:cubicBezTo>
                  <a:pt x="140" y="186"/>
                  <a:pt x="140" y="186"/>
                  <a:pt x="140" y="186"/>
                </a:cubicBezTo>
                <a:cubicBezTo>
                  <a:pt x="152" y="186"/>
                  <a:pt x="152" y="186"/>
                  <a:pt x="152" y="186"/>
                </a:cubicBezTo>
                <a:lnTo>
                  <a:pt x="152" y="174"/>
                </a:lnTo>
                <a:close/>
                <a:moveTo>
                  <a:pt x="104" y="186"/>
                </a:moveTo>
                <a:cubicBezTo>
                  <a:pt x="116" y="186"/>
                  <a:pt x="116" y="186"/>
                  <a:pt x="116" y="186"/>
                </a:cubicBezTo>
                <a:cubicBezTo>
                  <a:pt x="116" y="174"/>
                  <a:pt x="116" y="174"/>
                  <a:pt x="116" y="174"/>
                </a:cubicBezTo>
                <a:cubicBezTo>
                  <a:pt x="128" y="174"/>
                  <a:pt x="128" y="174"/>
                  <a:pt x="128" y="174"/>
                </a:cubicBezTo>
                <a:cubicBezTo>
                  <a:pt x="128" y="162"/>
                  <a:pt x="128" y="162"/>
                  <a:pt x="128" y="162"/>
                </a:cubicBezTo>
                <a:cubicBezTo>
                  <a:pt x="104" y="162"/>
                  <a:pt x="104" y="162"/>
                  <a:pt x="104" y="162"/>
                </a:cubicBezTo>
                <a:cubicBezTo>
                  <a:pt x="104" y="174"/>
                  <a:pt x="104" y="174"/>
                  <a:pt x="104" y="174"/>
                </a:cubicBezTo>
                <a:cubicBezTo>
                  <a:pt x="92" y="174"/>
                  <a:pt x="92" y="174"/>
                  <a:pt x="92" y="174"/>
                </a:cubicBezTo>
                <a:cubicBezTo>
                  <a:pt x="92" y="186"/>
                  <a:pt x="92" y="186"/>
                  <a:pt x="92" y="186"/>
                </a:cubicBezTo>
                <a:cubicBezTo>
                  <a:pt x="80" y="186"/>
                  <a:pt x="80" y="186"/>
                  <a:pt x="80" y="186"/>
                </a:cubicBezTo>
                <a:cubicBezTo>
                  <a:pt x="80" y="198"/>
                  <a:pt x="80" y="198"/>
                  <a:pt x="80" y="198"/>
                </a:cubicBezTo>
                <a:cubicBezTo>
                  <a:pt x="104" y="198"/>
                  <a:pt x="104" y="198"/>
                  <a:pt x="104" y="198"/>
                </a:cubicBezTo>
                <a:lnTo>
                  <a:pt x="104" y="18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50" name="Freeform 146"/>
          <p:cNvSpPr>
            <a:spLocks noEditPoints="1"/>
          </p:cNvSpPr>
          <p:nvPr/>
        </p:nvSpPr>
        <p:spPr bwMode="auto">
          <a:xfrm>
            <a:off x="4025693" y="5064582"/>
            <a:ext cx="178898" cy="222534"/>
          </a:xfrm>
          <a:custGeom>
            <a:avLst/>
            <a:gdLst>
              <a:gd name="T0" fmla="*/ 274 w 280"/>
              <a:gd name="T1" fmla="*/ 233 h 352"/>
              <a:gd name="T2" fmla="*/ 140 w 280"/>
              <a:gd name="T3" fmla="*/ 280 h 352"/>
              <a:gd name="T4" fmla="*/ 5 w 280"/>
              <a:gd name="T5" fmla="*/ 233 h 352"/>
              <a:gd name="T6" fmla="*/ 0 w 280"/>
              <a:gd name="T7" fmla="*/ 233 h 352"/>
              <a:gd name="T8" fmla="*/ 0 w 280"/>
              <a:gd name="T9" fmla="*/ 273 h 352"/>
              <a:gd name="T10" fmla="*/ 140 w 280"/>
              <a:gd name="T11" fmla="*/ 352 h 352"/>
              <a:gd name="T12" fmla="*/ 280 w 280"/>
              <a:gd name="T13" fmla="*/ 273 h 352"/>
              <a:gd name="T14" fmla="*/ 280 w 280"/>
              <a:gd name="T15" fmla="*/ 233 h 352"/>
              <a:gd name="T16" fmla="*/ 274 w 280"/>
              <a:gd name="T17" fmla="*/ 233 h 352"/>
              <a:gd name="T18" fmla="*/ 275 w 280"/>
              <a:gd name="T19" fmla="*/ 130 h 352"/>
              <a:gd name="T20" fmla="*/ 140 w 280"/>
              <a:gd name="T21" fmla="*/ 172 h 352"/>
              <a:gd name="T22" fmla="*/ 5 w 280"/>
              <a:gd name="T23" fmla="*/ 130 h 352"/>
              <a:gd name="T24" fmla="*/ 0 w 280"/>
              <a:gd name="T25" fmla="*/ 130 h 352"/>
              <a:gd name="T26" fmla="*/ 0 w 280"/>
              <a:gd name="T27" fmla="*/ 177 h 352"/>
              <a:gd name="T28" fmla="*/ 140 w 280"/>
              <a:gd name="T29" fmla="*/ 241 h 352"/>
              <a:gd name="T30" fmla="*/ 280 w 280"/>
              <a:gd name="T31" fmla="*/ 177 h 352"/>
              <a:gd name="T32" fmla="*/ 280 w 280"/>
              <a:gd name="T33" fmla="*/ 130 h 352"/>
              <a:gd name="T34" fmla="*/ 275 w 280"/>
              <a:gd name="T35" fmla="*/ 130 h 352"/>
              <a:gd name="T36" fmla="*/ 140 w 280"/>
              <a:gd name="T37" fmla="*/ 0 h 352"/>
              <a:gd name="T38" fmla="*/ 0 w 280"/>
              <a:gd name="T39" fmla="*/ 53 h 352"/>
              <a:gd name="T40" fmla="*/ 0 w 280"/>
              <a:gd name="T41" fmla="*/ 78 h 352"/>
              <a:gd name="T42" fmla="*/ 140 w 280"/>
              <a:gd name="T43" fmla="*/ 134 h 352"/>
              <a:gd name="T44" fmla="*/ 280 w 280"/>
              <a:gd name="T45" fmla="*/ 78 h 352"/>
              <a:gd name="T46" fmla="*/ 280 w 280"/>
              <a:gd name="T47" fmla="*/ 53 h 352"/>
              <a:gd name="T48" fmla="*/ 140 w 280"/>
              <a:gd name="T4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352">
                <a:moveTo>
                  <a:pt x="274" y="233"/>
                </a:moveTo>
                <a:cubicBezTo>
                  <a:pt x="257" y="260"/>
                  <a:pt x="204" y="280"/>
                  <a:pt x="140" y="280"/>
                </a:cubicBezTo>
                <a:cubicBezTo>
                  <a:pt x="76" y="280"/>
                  <a:pt x="22" y="260"/>
                  <a:pt x="5" y="233"/>
                </a:cubicBezTo>
                <a:cubicBezTo>
                  <a:pt x="2" y="227"/>
                  <a:pt x="0" y="230"/>
                  <a:pt x="0" y="233"/>
                </a:cubicBezTo>
                <a:cubicBezTo>
                  <a:pt x="0" y="236"/>
                  <a:pt x="0" y="273"/>
                  <a:pt x="0" y="273"/>
                </a:cubicBezTo>
                <a:cubicBezTo>
                  <a:pt x="0" y="312"/>
                  <a:pt x="62" y="352"/>
                  <a:pt x="140" y="352"/>
                </a:cubicBezTo>
                <a:cubicBezTo>
                  <a:pt x="217" y="352"/>
                  <a:pt x="280" y="312"/>
                  <a:pt x="280" y="273"/>
                </a:cubicBezTo>
                <a:cubicBezTo>
                  <a:pt x="280" y="273"/>
                  <a:pt x="280" y="236"/>
                  <a:pt x="280" y="233"/>
                </a:cubicBezTo>
                <a:cubicBezTo>
                  <a:pt x="280" y="230"/>
                  <a:pt x="278" y="227"/>
                  <a:pt x="274" y="233"/>
                </a:cubicBezTo>
                <a:close/>
                <a:moveTo>
                  <a:pt x="275" y="130"/>
                </a:moveTo>
                <a:cubicBezTo>
                  <a:pt x="258" y="155"/>
                  <a:pt x="204" y="172"/>
                  <a:pt x="140" y="172"/>
                </a:cubicBezTo>
                <a:cubicBezTo>
                  <a:pt x="76" y="172"/>
                  <a:pt x="22" y="155"/>
                  <a:pt x="5" y="130"/>
                </a:cubicBezTo>
                <a:cubicBezTo>
                  <a:pt x="2" y="125"/>
                  <a:pt x="0" y="128"/>
                  <a:pt x="0" y="130"/>
                </a:cubicBezTo>
                <a:cubicBezTo>
                  <a:pt x="0" y="133"/>
                  <a:pt x="0" y="177"/>
                  <a:pt x="0" y="177"/>
                </a:cubicBezTo>
                <a:cubicBezTo>
                  <a:pt x="0" y="213"/>
                  <a:pt x="62" y="241"/>
                  <a:pt x="140" y="241"/>
                </a:cubicBezTo>
                <a:cubicBezTo>
                  <a:pt x="217" y="241"/>
                  <a:pt x="280" y="213"/>
                  <a:pt x="280" y="177"/>
                </a:cubicBezTo>
                <a:cubicBezTo>
                  <a:pt x="280" y="177"/>
                  <a:pt x="280" y="133"/>
                  <a:pt x="280" y="130"/>
                </a:cubicBezTo>
                <a:cubicBezTo>
                  <a:pt x="280" y="128"/>
                  <a:pt x="278" y="125"/>
                  <a:pt x="275" y="130"/>
                </a:cubicBezTo>
                <a:close/>
                <a:moveTo>
                  <a:pt x="140" y="0"/>
                </a:moveTo>
                <a:cubicBezTo>
                  <a:pt x="62" y="0"/>
                  <a:pt x="0" y="23"/>
                  <a:pt x="0" y="53"/>
                </a:cubicBezTo>
                <a:cubicBezTo>
                  <a:pt x="0" y="78"/>
                  <a:pt x="0" y="78"/>
                  <a:pt x="0" y="78"/>
                </a:cubicBezTo>
                <a:cubicBezTo>
                  <a:pt x="0" y="109"/>
                  <a:pt x="62" y="134"/>
                  <a:pt x="140" y="134"/>
                </a:cubicBezTo>
                <a:cubicBezTo>
                  <a:pt x="217" y="134"/>
                  <a:pt x="280" y="109"/>
                  <a:pt x="280" y="78"/>
                </a:cubicBezTo>
                <a:cubicBezTo>
                  <a:pt x="280" y="53"/>
                  <a:pt x="280" y="53"/>
                  <a:pt x="280" y="53"/>
                </a:cubicBezTo>
                <a:cubicBezTo>
                  <a:pt x="280" y="23"/>
                  <a:pt x="217" y="0"/>
                  <a:pt x="140" y="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51" name="Freeform 149"/>
          <p:cNvSpPr>
            <a:spLocks noEditPoints="1"/>
          </p:cNvSpPr>
          <p:nvPr/>
        </p:nvSpPr>
        <p:spPr bwMode="auto">
          <a:xfrm>
            <a:off x="3162706" y="3800361"/>
            <a:ext cx="233441" cy="246533"/>
          </a:xfrm>
          <a:custGeom>
            <a:avLst/>
            <a:gdLst>
              <a:gd name="T0" fmla="*/ 358 w 368"/>
              <a:gd name="T1" fmla="*/ 242 h 390"/>
              <a:gd name="T2" fmla="*/ 323 w 368"/>
              <a:gd name="T3" fmla="*/ 211 h 390"/>
              <a:gd name="T4" fmla="*/ 323 w 368"/>
              <a:gd name="T5" fmla="*/ 179 h 390"/>
              <a:gd name="T6" fmla="*/ 358 w 368"/>
              <a:gd name="T7" fmla="*/ 148 h 390"/>
              <a:gd name="T8" fmla="*/ 352 w 368"/>
              <a:gd name="T9" fmla="*/ 129 h 390"/>
              <a:gd name="T10" fmla="*/ 306 w 368"/>
              <a:gd name="T11" fmla="*/ 125 h 390"/>
              <a:gd name="T12" fmla="*/ 290 w 368"/>
              <a:gd name="T13" fmla="*/ 100 h 390"/>
              <a:gd name="T14" fmla="*/ 314 w 368"/>
              <a:gd name="T15" fmla="*/ 32 h 390"/>
              <a:gd name="T16" fmla="*/ 302 w 368"/>
              <a:gd name="T17" fmla="*/ 22 h 390"/>
              <a:gd name="T18" fmla="*/ 248 w 368"/>
              <a:gd name="T19" fmla="*/ 55 h 390"/>
              <a:gd name="T20" fmla="*/ 215 w 368"/>
              <a:gd name="T21" fmla="*/ 47 h 390"/>
              <a:gd name="T22" fmla="*/ 196 w 368"/>
              <a:gd name="T23" fmla="*/ 12 h 390"/>
              <a:gd name="T24" fmla="*/ 172 w 368"/>
              <a:gd name="T25" fmla="*/ 12 h 390"/>
              <a:gd name="T26" fmla="*/ 153 w 368"/>
              <a:gd name="T27" fmla="*/ 43 h 390"/>
              <a:gd name="T28" fmla="*/ 119 w 368"/>
              <a:gd name="T29" fmla="*/ 54 h 390"/>
              <a:gd name="T30" fmla="*/ 87 w 368"/>
              <a:gd name="T31" fmla="*/ 40 h 390"/>
              <a:gd name="T32" fmla="*/ 66 w 368"/>
              <a:gd name="T33" fmla="*/ 54 h 390"/>
              <a:gd name="T34" fmla="*/ 68 w 368"/>
              <a:gd name="T35" fmla="*/ 86 h 390"/>
              <a:gd name="T36" fmla="*/ 46 w 368"/>
              <a:gd name="T37" fmla="*/ 117 h 390"/>
              <a:gd name="T38" fmla="*/ 15 w 368"/>
              <a:gd name="T39" fmla="*/ 125 h 390"/>
              <a:gd name="T40" fmla="*/ 10 w 368"/>
              <a:gd name="T41" fmla="*/ 148 h 390"/>
              <a:gd name="T42" fmla="*/ 44 w 368"/>
              <a:gd name="T43" fmla="*/ 179 h 390"/>
              <a:gd name="T44" fmla="*/ 44 w 368"/>
              <a:gd name="T45" fmla="*/ 211 h 390"/>
              <a:gd name="T46" fmla="*/ 10 w 368"/>
              <a:gd name="T47" fmla="*/ 242 h 390"/>
              <a:gd name="T48" fmla="*/ 16 w 368"/>
              <a:gd name="T49" fmla="*/ 261 h 390"/>
              <a:gd name="T50" fmla="*/ 58 w 368"/>
              <a:gd name="T51" fmla="*/ 266 h 390"/>
              <a:gd name="T52" fmla="*/ 74 w 368"/>
              <a:gd name="T53" fmla="*/ 292 h 390"/>
              <a:gd name="T54" fmla="*/ 53 w 368"/>
              <a:gd name="T55" fmla="*/ 357 h 390"/>
              <a:gd name="T56" fmla="*/ 66 w 368"/>
              <a:gd name="T57" fmla="*/ 368 h 390"/>
              <a:gd name="T58" fmla="*/ 115 w 368"/>
              <a:gd name="T59" fmla="*/ 340 h 390"/>
              <a:gd name="T60" fmla="*/ 150 w 368"/>
              <a:gd name="T61" fmla="*/ 348 h 390"/>
              <a:gd name="T62" fmla="*/ 170 w 368"/>
              <a:gd name="T63" fmla="*/ 379 h 390"/>
              <a:gd name="T64" fmla="*/ 195 w 368"/>
              <a:gd name="T65" fmla="*/ 378 h 390"/>
              <a:gd name="T66" fmla="*/ 213 w 368"/>
              <a:gd name="T67" fmla="*/ 343 h 390"/>
              <a:gd name="T68" fmla="*/ 246 w 368"/>
              <a:gd name="T69" fmla="*/ 332 h 390"/>
              <a:gd name="T70" fmla="*/ 281 w 368"/>
              <a:gd name="T71" fmla="*/ 349 h 390"/>
              <a:gd name="T72" fmla="*/ 301 w 368"/>
              <a:gd name="T73" fmla="*/ 336 h 390"/>
              <a:gd name="T74" fmla="*/ 299 w 368"/>
              <a:gd name="T75" fmla="*/ 303 h 390"/>
              <a:gd name="T76" fmla="*/ 321 w 368"/>
              <a:gd name="T77" fmla="*/ 273 h 390"/>
              <a:gd name="T78" fmla="*/ 352 w 368"/>
              <a:gd name="T79" fmla="*/ 264 h 390"/>
              <a:gd name="T80" fmla="*/ 358 w 368"/>
              <a:gd name="T81" fmla="*/ 242 h 390"/>
              <a:gd name="T82" fmla="*/ 204 w 368"/>
              <a:gd name="T83" fmla="*/ 279 h 390"/>
              <a:gd name="T84" fmla="*/ 164 w 368"/>
              <a:gd name="T85" fmla="*/ 279 h 390"/>
              <a:gd name="T86" fmla="*/ 164 w 368"/>
              <a:gd name="T87" fmla="*/ 237 h 390"/>
              <a:gd name="T88" fmla="*/ 204 w 368"/>
              <a:gd name="T89" fmla="*/ 237 h 390"/>
              <a:gd name="T90" fmla="*/ 204 w 368"/>
              <a:gd name="T91" fmla="*/ 279 h 390"/>
              <a:gd name="T92" fmla="*/ 204 w 368"/>
              <a:gd name="T93" fmla="*/ 215 h 390"/>
              <a:gd name="T94" fmla="*/ 164 w 368"/>
              <a:gd name="T95" fmla="*/ 215 h 390"/>
              <a:gd name="T96" fmla="*/ 164 w 368"/>
              <a:gd name="T97" fmla="*/ 111 h 390"/>
              <a:gd name="T98" fmla="*/ 204 w 368"/>
              <a:gd name="T99" fmla="*/ 111 h 390"/>
              <a:gd name="T100" fmla="*/ 204 w 368"/>
              <a:gd name="T101" fmla="*/ 21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8" h="390">
                <a:moveTo>
                  <a:pt x="358" y="242"/>
                </a:moveTo>
                <a:cubicBezTo>
                  <a:pt x="323" y="211"/>
                  <a:pt x="323" y="211"/>
                  <a:pt x="323" y="211"/>
                </a:cubicBezTo>
                <a:cubicBezTo>
                  <a:pt x="313" y="202"/>
                  <a:pt x="313" y="188"/>
                  <a:pt x="323" y="179"/>
                </a:cubicBezTo>
                <a:cubicBezTo>
                  <a:pt x="358" y="148"/>
                  <a:pt x="358" y="148"/>
                  <a:pt x="358" y="148"/>
                </a:cubicBezTo>
                <a:cubicBezTo>
                  <a:pt x="368" y="139"/>
                  <a:pt x="365" y="131"/>
                  <a:pt x="352" y="129"/>
                </a:cubicBezTo>
                <a:cubicBezTo>
                  <a:pt x="306" y="125"/>
                  <a:pt x="306" y="125"/>
                  <a:pt x="306" y="125"/>
                </a:cubicBezTo>
                <a:cubicBezTo>
                  <a:pt x="293" y="124"/>
                  <a:pt x="285" y="112"/>
                  <a:pt x="290" y="100"/>
                </a:cubicBezTo>
                <a:cubicBezTo>
                  <a:pt x="314" y="32"/>
                  <a:pt x="314" y="32"/>
                  <a:pt x="314" y="32"/>
                </a:cubicBezTo>
                <a:cubicBezTo>
                  <a:pt x="319" y="19"/>
                  <a:pt x="313" y="15"/>
                  <a:pt x="302" y="22"/>
                </a:cubicBezTo>
                <a:cubicBezTo>
                  <a:pt x="248" y="55"/>
                  <a:pt x="248" y="55"/>
                  <a:pt x="248" y="55"/>
                </a:cubicBezTo>
                <a:cubicBezTo>
                  <a:pt x="237" y="62"/>
                  <a:pt x="222" y="58"/>
                  <a:pt x="215" y="47"/>
                </a:cubicBezTo>
                <a:cubicBezTo>
                  <a:pt x="196" y="12"/>
                  <a:pt x="196" y="12"/>
                  <a:pt x="196" y="12"/>
                </a:cubicBezTo>
                <a:cubicBezTo>
                  <a:pt x="189" y="0"/>
                  <a:pt x="178" y="0"/>
                  <a:pt x="172" y="12"/>
                </a:cubicBezTo>
                <a:cubicBezTo>
                  <a:pt x="153" y="43"/>
                  <a:pt x="153" y="43"/>
                  <a:pt x="153" y="43"/>
                </a:cubicBezTo>
                <a:cubicBezTo>
                  <a:pt x="147" y="55"/>
                  <a:pt x="131" y="60"/>
                  <a:pt x="119" y="54"/>
                </a:cubicBezTo>
                <a:cubicBezTo>
                  <a:pt x="87" y="40"/>
                  <a:pt x="87" y="40"/>
                  <a:pt x="87" y="40"/>
                </a:cubicBezTo>
                <a:cubicBezTo>
                  <a:pt x="75" y="34"/>
                  <a:pt x="66" y="40"/>
                  <a:pt x="66" y="54"/>
                </a:cubicBezTo>
                <a:cubicBezTo>
                  <a:pt x="68" y="86"/>
                  <a:pt x="68" y="86"/>
                  <a:pt x="68" y="86"/>
                </a:cubicBezTo>
                <a:cubicBezTo>
                  <a:pt x="69" y="100"/>
                  <a:pt x="59" y="114"/>
                  <a:pt x="46" y="117"/>
                </a:cubicBezTo>
                <a:cubicBezTo>
                  <a:pt x="15" y="125"/>
                  <a:pt x="15" y="125"/>
                  <a:pt x="15" y="125"/>
                </a:cubicBezTo>
                <a:cubicBezTo>
                  <a:pt x="2" y="129"/>
                  <a:pt x="0" y="139"/>
                  <a:pt x="10" y="148"/>
                </a:cubicBezTo>
                <a:cubicBezTo>
                  <a:pt x="44" y="179"/>
                  <a:pt x="44" y="179"/>
                  <a:pt x="44" y="179"/>
                </a:cubicBezTo>
                <a:cubicBezTo>
                  <a:pt x="54" y="188"/>
                  <a:pt x="54" y="202"/>
                  <a:pt x="44" y="211"/>
                </a:cubicBezTo>
                <a:cubicBezTo>
                  <a:pt x="10" y="242"/>
                  <a:pt x="10" y="242"/>
                  <a:pt x="10" y="242"/>
                </a:cubicBezTo>
                <a:cubicBezTo>
                  <a:pt x="0" y="251"/>
                  <a:pt x="3" y="259"/>
                  <a:pt x="16" y="261"/>
                </a:cubicBezTo>
                <a:cubicBezTo>
                  <a:pt x="58" y="266"/>
                  <a:pt x="58" y="266"/>
                  <a:pt x="58" y="266"/>
                </a:cubicBezTo>
                <a:cubicBezTo>
                  <a:pt x="71" y="268"/>
                  <a:pt x="78" y="279"/>
                  <a:pt x="74" y="292"/>
                </a:cubicBezTo>
                <a:cubicBezTo>
                  <a:pt x="53" y="357"/>
                  <a:pt x="53" y="357"/>
                  <a:pt x="53" y="357"/>
                </a:cubicBezTo>
                <a:cubicBezTo>
                  <a:pt x="48" y="370"/>
                  <a:pt x="54" y="375"/>
                  <a:pt x="66" y="368"/>
                </a:cubicBezTo>
                <a:cubicBezTo>
                  <a:pt x="115" y="340"/>
                  <a:pt x="115" y="340"/>
                  <a:pt x="115" y="340"/>
                </a:cubicBezTo>
                <a:cubicBezTo>
                  <a:pt x="127" y="333"/>
                  <a:pt x="142" y="337"/>
                  <a:pt x="150" y="348"/>
                </a:cubicBezTo>
                <a:cubicBezTo>
                  <a:pt x="170" y="379"/>
                  <a:pt x="170" y="379"/>
                  <a:pt x="170" y="379"/>
                </a:cubicBezTo>
                <a:cubicBezTo>
                  <a:pt x="178" y="390"/>
                  <a:pt x="189" y="389"/>
                  <a:pt x="195" y="378"/>
                </a:cubicBezTo>
                <a:cubicBezTo>
                  <a:pt x="213" y="343"/>
                  <a:pt x="213" y="343"/>
                  <a:pt x="213" y="343"/>
                </a:cubicBezTo>
                <a:cubicBezTo>
                  <a:pt x="219" y="331"/>
                  <a:pt x="234" y="326"/>
                  <a:pt x="246" y="332"/>
                </a:cubicBezTo>
                <a:cubicBezTo>
                  <a:pt x="281" y="349"/>
                  <a:pt x="281" y="349"/>
                  <a:pt x="281" y="349"/>
                </a:cubicBezTo>
                <a:cubicBezTo>
                  <a:pt x="293" y="355"/>
                  <a:pt x="302" y="349"/>
                  <a:pt x="301" y="336"/>
                </a:cubicBezTo>
                <a:cubicBezTo>
                  <a:pt x="299" y="303"/>
                  <a:pt x="299" y="303"/>
                  <a:pt x="299" y="303"/>
                </a:cubicBezTo>
                <a:cubicBezTo>
                  <a:pt x="299" y="290"/>
                  <a:pt x="309" y="276"/>
                  <a:pt x="321" y="273"/>
                </a:cubicBezTo>
                <a:cubicBezTo>
                  <a:pt x="352" y="264"/>
                  <a:pt x="352" y="264"/>
                  <a:pt x="352" y="264"/>
                </a:cubicBezTo>
                <a:cubicBezTo>
                  <a:pt x="365" y="261"/>
                  <a:pt x="368" y="251"/>
                  <a:pt x="358" y="242"/>
                </a:cubicBezTo>
                <a:close/>
                <a:moveTo>
                  <a:pt x="204" y="279"/>
                </a:moveTo>
                <a:cubicBezTo>
                  <a:pt x="164" y="279"/>
                  <a:pt x="164" y="279"/>
                  <a:pt x="164" y="279"/>
                </a:cubicBezTo>
                <a:cubicBezTo>
                  <a:pt x="164" y="237"/>
                  <a:pt x="164" y="237"/>
                  <a:pt x="164" y="237"/>
                </a:cubicBezTo>
                <a:cubicBezTo>
                  <a:pt x="204" y="237"/>
                  <a:pt x="204" y="237"/>
                  <a:pt x="204" y="237"/>
                </a:cubicBezTo>
                <a:lnTo>
                  <a:pt x="204" y="279"/>
                </a:lnTo>
                <a:close/>
                <a:moveTo>
                  <a:pt x="204" y="215"/>
                </a:moveTo>
                <a:cubicBezTo>
                  <a:pt x="164" y="215"/>
                  <a:pt x="164" y="215"/>
                  <a:pt x="164" y="215"/>
                </a:cubicBezTo>
                <a:cubicBezTo>
                  <a:pt x="164" y="111"/>
                  <a:pt x="164" y="111"/>
                  <a:pt x="164" y="111"/>
                </a:cubicBezTo>
                <a:cubicBezTo>
                  <a:pt x="204" y="111"/>
                  <a:pt x="204" y="111"/>
                  <a:pt x="204" y="111"/>
                </a:cubicBezTo>
                <a:lnTo>
                  <a:pt x="204" y="215"/>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52" name="Freeform 151"/>
          <p:cNvSpPr>
            <a:spLocks noEditPoints="1"/>
          </p:cNvSpPr>
          <p:nvPr/>
        </p:nvSpPr>
        <p:spPr bwMode="auto">
          <a:xfrm>
            <a:off x="658832" y="2968488"/>
            <a:ext cx="226896" cy="233441"/>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53" name="Freeform 153"/>
          <p:cNvSpPr>
            <a:spLocks noEditPoints="1"/>
          </p:cNvSpPr>
          <p:nvPr/>
        </p:nvSpPr>
        <p:spPr bwMode="auto">
          <a:xfrm>
            <a:off x="667749" y="3811461"/>
            <a:ext cx="207261" cy="222534"/>
          </a:xfrm>
          <a:custGeom>
            <a:avLst/>
            <a:gdLst>
              <a:gd name="T0" fmla="*/ 207 w 328"/>
              <a:gd name="T1" fmla="*/ 333 h 352"/>
              <a:gd name="T2" fmla="*/ 218 w 328"/>
              <a:gd name="T3" fmla="*/ 345 h 352"/>
              <a:gd name="T4" fmla="*/ 298 w 328"/>
              <a:gd name="T5" fmla="*/ 352 h 352"/>
              <a:gd name="T6" fmla="*/ 311 w 328"/>
              <a:gd name="T7" fmla="*/ 342 h 352"/>
              <a:gd name="T8" fmla="*/ 317 w 328"/>
              <a:gd name="T9" fmla="*/ 276 h 352"/>
              <a:gd name="T10" fmla="*/ 213 w 328"/>
              <a:gd name="T11" fmla="*/ 267 h 352"/>
              <a:gd name="T12" fmla="*/ 207 w 328"/>
              <a:gd name="T13" fmla="*/ 333 h 352"/>
              <a:gd name="T14" fmla="*/ 11 w 328"/>
              <a:gd name="T15" fmla="*/ 276 h 352"/>
              <a:gd name="T16" fmla="*/ 17 w 328"/>
              <a:gd name="T17" fmla="*/ 342 h 352"/>
              <a:gd name="T18" fmla="*/ 30 w 328"/>
              <a:gd name="T19" fmla="*/ 352 h 352"/>
              <a:gd name="T20" fmla="*/ 110 w 328"/>
              <a:gd name="T21" fmla="*/ 345 h 352"/>
              <a:gd name="T22" fmla="*/ 120 w 328"/>
              <a:gd name="T23" fmla="*/ 333 h 352"/>
              <a:gd name="T24" fmla="*/ 114 w 328"/>
              <a:gd name="T25" fmla="*/ 267 h 352"/>
              <a:gd name="T26" fmla="*/ 11 w 328"/>
              <a:gd name="T27" fmla="*/ 276 h 352"/>
              <a:gd name="T28" fmla="*/ 0 w 328"/>
              <a:gd name="T29" fmla="*/ 168 h 352"/>
              <a:gd name="T30" fmla="*/ 7 w 328"/>
              <a:gd name="T31" fmla="*/ 235 h 352"/>
              <a:gd name="T32" fmla="*/ 110 w 328"/>
              <a:gd name="T33" fmla="*/ 227 h 352"/>
              <a:gd name="T34" fmla="*/ 104 w 328"/>
              <a:gd name="T35" fmla="*/ 159 h 352"/>
              <a:gd name="T36" fmla="*/ 104 w 328"/>
              <a:gd name="T37" fmla="*/ 154 h 352"/>
              <a:gd name="T38" fmla="*/ 164 w 328"/>
              <a:gd name="T39" fmla="*/ 98 h 352"/>
              <a:gd name="T40" fmla="*/ 224 w 328"/>
              <a:gd name="T41" fmla="*/ 154 h 352"/>
              <a:gd name="T42" fmla="*/ 224 w 328"/>
              <a:gd name="T43" fmla="*/ 159 h 352"/>
              <a:gd name="T44" fmla="*/ 217 w 328"/>
              <a:gd name="T45" fmla="*/ 227 h 352"/>
              <a:gd name="T46" fmla="*/ 321 w 328"/>
              <a:gd name="T47" fmla="*/ 235 h 352"/>
              <a:gd name="T48" fmla="*/ 327 w 328"/>
              <a:gd name="T49" fmla="*/ 168 h 352"/>
              <a:gd name="T50" fmla="*/ 328 w 328"/>
              <a:gd name="T51" fmla="*/ 154 h 352"/>
              <a:gd name="T52" fmla="*/ 164 w 328"/>
              <a:gd name="T53" fmla="*/ 0 h 352"/>
              <a:gd name="T54" fmla="*/ 0 w 328"/>
              <a:gd name="T55" fmla="*/ 154 h 352"/>
              <a:gd name="T56" fmla="*/ 0 w 328"/>
              <a:gd name="T57" fmla="*/ 16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8" h="352">
                <a:moveTo>
                  <a:pt x="207" y="333"/>
                </a:moveTo>
                <a:cubicBezTo>
                  <a:pt x="206" y="339"/>
                  <a:pt x="211" y="345"/>
                  <a:pt x="218" y="345"/>
                </a:cubicBezTo>
                <a:cubicBezTo>
                  <a:pt x="298" y="352"/>
                  <a:pt x="298" y="352"/>
                  <a:pt x="298" y="352"/>
                </a:cubicBezTo>
                <a:cubicBezTo>
                  <a:pt x="304" y="352"/>
                  <a:pt x="310" y="348"/>
                  <a:pt x="311" y="342"/>
                </a:cubicBezTo>
                <a:cubicBezTo>
                  <a:pt x="317" y="276"/>
                  <a:pt x="317" y="276"/>
                  <a:pt x="317" y="276"/>
                </a:cubicBezTo>
                <a:cubicBezTo>
                  <a:pt x="213" y="267"/>
                  <a:pt x="213" y="267"/>
                  <a:pt x="213" y="267"/>
                </a:cubicBezTo>
                <a:lnTo>
                  <a:pt x="207" y="333"/>
                </a:lnTo>
                <a:close/>
                <a:moveTo>
                  <a:pt x="11" y="276"/>
                </a:moveTo>
                <a:cubicBezTo>
                  <a:pt x="17" y="342"/>
                  <a:pt x="17" y="342"/>
                  <a:pt x="17" y="342"/>
                </a:cubicBezTo>
                <a:cubicBezTo>
                  <a:pt x="17" y="348"/>
                  <a:pt x="23" y="352"/>
                  <a:pt x="30" y="352"/>
                </a:cubicBezTo>
                <a:cubicBezTo>
                  <a:pt x="110" y="345"/>
                  <a:pt x="110" y="345"/>
                  <a:pt x="110" y="345"/>
                </a:cubicBezTo>
                <a:cubicBezTo>
                  <a:pt x="116" y="345"/>
                  <a:pt x="121" y="339"/>
                  <a:pt x="120" y="333"/>
                </a:cubicBezTo>
                <a:cubicBezTo>
                  <a:pt x="114" y="267"/>
                  <a:pt x="114" y="267"/>
                  <a:pt x="114" y="267"/>
                </a:cubicBezTo>
                <a:lnTo>
                  <a:pt x="11" y="276"/>
                </a:lnTo>
                <a:close/>
                <a:moveTo>
                  <a:pt x="0" y="168"/>
                </a:moveTo>
                <a:cubicBezTo>
                  <a:pt x="7" y="235"/>
                  <a:pt x="7" y="235"/>
                  <a:pt x="7" y="235"/>
                </a:cubicBezTo>
                <a:cubicBezTo>
                  <a:pt x="110" y="227"/>
                  <a:pt x="110" y="227"/>
                  <a:pt x="110" y="227"/>
                </a:cubicBezTo>
                <a:cubicBezTo>
                  <a:pt x="104" y="159"/>
                  <a:pt x="104" y="159"/>
                  <a:pt x="104" y="159"/>
                </a:cubicBezTo>
                <a:cubicBezTo>
                  <a:pt x="104" y="157"/>
                  <a:pt x="104" y="156"/>
                  <a:pt x="104" y="154"/>
                </a:cubicBezTo>
                <a:cubicBezTo>
                  <a:pt x="104" y="123"/>
                  <a:pt x="131" y="98"/>
                  <a:pt x="164" y="98"/>
                </a:cubicBezTo>
                <a:cubicBezTo>
                  <a:pt x="197" y="98"/>
                  <a:pt x="224" y="123"/>
                  <a:pt x="224" y="154"/>
                </a:cubicBezTo>
                <a:cubicBezTo>
                  <a:pt x="224" y="156"/>
                  <a:pt x="224" y="157"/>
                  <a:pt x="224" y="159"/>
                </a:cubicBezTo>
                <a:cubicBezTo>
                  <a:pt x="217" y="227"/>
                  <a:pt x="217" y="227"/>
                  <a:pt x="217" y="227"/>
                </a:cubicBezTo>
                <a:cubicBezTo>
                  <a:pt x="321" y="235"/>
                  <a:pt x="321" y="235"/>
                  <a:pt x="321" y="235"/>
                </a:cubicBezTo>
                <a:cubicBezTo>
                  <a:pt x="327" y="168"/>
                  <a:pt x="327" y="168"/>
                  <a:pt x="327" y="168"/>
                </a:cubicBezTo>
                <a:cubicBezTo>
                  <a:pt x="328" y="163"/>
                  <a:pt x="328" y="159"/>
                  <a:pt x="328" y="154"/>
                </a:cubicBezTo>
                <a:cubicBezTo>
                  <a:pt x="328" y="69"/>
                  <a:pt x="254" y="0"/>
                  <a:pt x="164" y="0"/>
                </a:cubicBezTo>
                <a:cubicBezTo>
                  <a:pt x="73" y="0"/>
                  <a:pt x="0" y="69"/>
                  <a:pt x="0" y="154"/>
                </a:cubicBezTo>
                <a:cubicBezTo>
                  <a:pt x="0" y="159"/>
                  <a:pt x="0" y="163"/>
                  <a:pt x="0" y="168"/>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54" name="Freeform 159"/>
          <p:cNvSpPr>
            <a:spLocks noEditPoints="1"/>
          </p:cNvSpPr>
          <p:nvPr/>
        </p:nvSpPr>
        <p:spPr bwMode="auto">
          <a:xfrm>
            <a:off x="2735671" y="4643903"/>
            <a:ext cx="250895" cy="229079"/>
          </a:xfrm>
          <a:custGeom>
            <a:avLst/>
            <a:gdLst>
              <a:gd name="T0" fmla="*/ 360 w 400"/>
              <a:gd name="T1" fmla="*/ 60 h 360"/>
              <a:gd name="T2" fmla="*/ 340 w 400"/>
              <a:gd name="T3" fmla="*/ 60 h 360"/>
              <a:gd name="T4" fmla="*/ 340 w 400"/>
              <a:gd name="T5" fmla="*/ 360 h 360"/>
              <a:gd name="T6" fmla="*/ 360 w 400"/>
              <a:gd name="T7" fmla="*/ 360 h 360"/>
              <a:gd name="T8" fmla="*/ 400 w 400"/>
              <a:gd name="T9" fmla="*/ 320 h 360"/>
              <a:gd name="T10" fmla="*/ 400 w 400"/>
              <a:gd name="T11" fmla="*/ 100 h 360"/>
              <a:gd name="T12" fmla="*/ 360 w 400"/>
              <a:gd name="T13" fmla="*/ 60 h 360"/>
              <a:gd name="T14" fmla="*/ 0 w 400"/>
              <a:gd name="T15" fmla="*/ 100 h 360"/>
              <a:gd name="T16" fmla="*/ 0 w 400"/>
              <a:gd name="T17" fmla="*/ 320 h 360"/>
              <a:gd name="T18" fmla="*/ 40 w 400"/>
              <a:gd name="T19" fmla="*/ 360 h 360"/>
              <a:gd name="T20" fmla="*/ 60 w 400"/>
              <a:gd name="T21" fmla="*/ 360 h 360"/>
              <a:gd name="T22" fmla="*/ 60 w 400"/>
              <a:gd name="T23" fmla="*/ 60 h 360"/>
              <a:gd name="T24" fmla="*/ 40 w 400"/>
              <a:gd name="T25" fmla="*/ 60 h 360"/>
              <a:gd name="T26" fmla="*/ 0 w 400"/>
              <a:gd name="T27" fmla="*/ 100 h 360"/>
              <a:gd name="T28" fmla="*/ 268 w 400"/>
              <a:gd name="T29" fmla="*/ 18 h 360"/>
              <a:gd name="T30" fmla="*/ 200 w 400"/>
              <a:gd name="T31" fmla="*/ 0 h 360"/>
              <a:gd name="T32" fmla="*/ 132 w 400"/>
              <a:gd name="T33" fmla="*/ 18 h 360"/>
              <a:gd name="T34" fmla="*/ 132 w 400"/>
              <a:gd name="T35" fmla="*/ 60 h 360"/>
              <a:gd name="T36" fmla="*/ 88 w 400"/>
              <a:gd name="T37" fmla="*/ 60 h 360"/>
              <a:gd name="T38" fmla="*/ 88 w 400"/>
              <a:gd name="T39" fmla="*/ 360 h 360"/>
              <a:gd name="T40" fmla="*/ 312 w 400"/>
              <a:gd name="T41" fmla="*/ 360 h 360"/>
              <a:gd name="T42" fmla="*/ 312 w 400"/>
              <a:gd name="T43" fmla="*/ 60 h 360"/>
              <a:gd name="T44" fmla="*/ 268 w 400"/>
              <a:gd name="T45" fmla="*/ 60 h 360"/>
              <a:gd name="T46" fmla="*/ 268 w 400"/>
              <a:gd name="T47" fmla="*/ 18 h 360"/>
              <a:gd name="T48" fmla="*/ 244 w 400"/>
              <a:gd name="T49" fmla="*/ 60 h 360"/>
              <a:gd name="T50" fmla="*/ 156 w 400"/>
              <a:gd name="T51" fmla="*/ 60 h 360"/>
              <a:gd name="T52" fmla="*/ 156 w 400"/>
              <a:gd name="T53" fmla="*/ 33 h 360"/>
              <a:gd name="T54" fmla="*/ 200 w 400"/>
              <a:gd name="T55" fmla="*/ 24 h 360"/>
              <a:gd name="T56" fmla="*/ 244 w 400"/>
              <a:gd name="T57" fmla="*/ 33 h 360"/>
              <a:gd name="T58" fmla="*/ 244 w 400"/>
              <a:gd name="T5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60">
                <a:moveTo>
                  <a:pt x="360" y="60"/>
                </a:moveTo>
                <a:cubicBezTo>
                  <a:pt x="340" y="60"/>
                  <a:pt x="340" y="60"/>
                  <a:pt x="340" y="60"/>
                </a:cubicBezTo>
                <a:cubicBezTo>
                  <a:pt x="340" y="360"/>
                  <a:pt x="340" y="360"/>
                  <a:pt x="340" y="360"/>
                </a:cubicBezTo>
                <a:cubicBezTo>
                  <a:pt x="360" y="360"/>
                  <a:pt x="360" y="360"/>
                  <a:pt x="360" y="360"/>
                </a:cubicBezTo>
                <a:cubicBezTo>
                  <a:pt x="382" y="360"/>
                  <a:pt x="400" y="342"/>
                  <a:pt x="400" y="320"/>
                </a:cubicBezTo>
                <a:cubicBezTo>
                  <a:pt x="400" y="100"/>
                  <a:pt x="400" y="100"/>
                  <a:pt x="400" y="100"/>
                </a:cubicBezTo>
                <a:cubicBezTo>
                  <a:pt x="400" y="78"/>
                  <a:pt x="382" y="60"/>
                  <a:pt x="360" y="60"/>
                </a:cubicBezTo>
                <a:close/>
                <a:moveTo>
                  <a:pt x="0" y="100"/>
                </a:moveTo>
                <a:cubicBezTo>
                  <a:pt x="0" y="320"/>
                  <a:pt x="0" y="320"/>
                  <a:pt x="0" y="320"/>
                </a:cubicBezTo>
                <a:cubicBezTo>
                  <a:pt x="0" y="342"/>
                  <a:pt x="18" y="360"/>
                  <a:pt x="40" y="360"/>
                </a:cubicBezTo>
                <a:cubicBezTo>
                  <a:pt x="60" y="360"/>
                  <a:pt x="60" y="360"/>
                  <a:pt x="60" y="360"/>
                </a:cubicBezTo>
                <a:cubicBezTo>
                  <a:pt x="60" y="60"/>
                  <a:pt x="60" y="60"/>
                  <a:pt x="60" y="60"/>
                </a:cubicBezTo>
                <a:cubicBezTo>
                  <a:pt x="40" y="60"/>
                  <a:pt x="40" y="60"/>
                  <a:pt x="40" y="60"/>
                </a:cubicBezTo>
                <a:cubicBezTo>
                  <a:pt x="18" y="60"/>
                  <a:pt x="0" y="78"/>
                  <a:pt x="0" y="100"/>
                </a:cubicBezTo>
                <a:close/>
                <a:moveTo>
                  <a:pt x="268" y="18"/>
                </a:moveTo>
                <a:cubicBezTo>
                  <a:pt x="254" y="12"/>
                  <a:pt x="232" y="0"/>
                  <a:pt x="200" y="0"/>
                </a:cubicBezTo>
                <a:cubicBezTo>
                  <a:pt x="167" y="0"/>
                  <a:pt x="145" y="12"/>
                  <a:pt x="132" y="18"/>
                </a:cubicBezTo>
                <a:cubicBezTo>
                  <a:pt x="132" y="60"/>
                  <a:pt x="132" y="60"/>
                  <a:pt x="132" y="60"/>
                </a:cubicBezTo>
                <a:cubicBezTo>
                  <a:pt x="88" y="60"/>
                  <a:pt x="88" y="60"/>
                  <a:pt x="88" y="60"/>
                </a:cubicBezTo>
                <a:cubicBezTo>
                  <a:pt x="88" y="360"/>
                  <a:pt x="88" y="360"/>
                  <a:pt x="88" y="360"/>
                </a:cubicBezTo>
                <a:cubicBezTo>
                  <a:pt x="312" y="360"/>
                  <a:pt x="312" y="360"/>
                  <a:pt x="312" y="360"/>
                </a:cubicBezTo>
                <a:cubicBezTo>
                  <a:pt x="312" y="60"/>
                  <a:pt x="312" y="60"/>
                  <a:pt x="312" y="60"/>
                </a:cubicBezTo>
                <a:cubicBezTo>
                  <a:pt x="268" y="60"/>
                  <a:pt x="268" y="60"/>
                  <a:pt x="268" y="60"/>
                </a:cubicBezTo>
                <a:lnTo>
                  <a:pt x="268" y="18"/>
                </a:lnTo>
                <a:close/>
                <a:moveTo>
                  <a:pt x="244" y="60"/>
                </a:moveTo>
                <a:cubicBezTo>
                  <a:pt x="156" y="60"/>
                  <a:pt x="156" y="60"/>
                  <a:pt x="156" y="60"/>
                </a:cubicBezTo>
                <a:cubicBezTo>
                  <a:pt x="156" y="33"/>
                  <a:pt x="156" y="33"/>
                  <a:pt x="156" y="33"/>
                </a:cubicBezTo>
                <a:cubicBezTo>
                  <a:pt x="166" y="29"/>
                  <a:pt x="182" y="24"/>
                  <a:pt x="200" y="24"/>
                </a:cubicBezTo>
                <a:cubicBezTo>
                  <a:pt x="218" y="24"/>
                  <a:pt x="233" y="29"/>
                  <a:pt x="244" y="33"/>
                </a:cubicBezTo>
                <a:lnTo>
                  <a:pt x="244" y="6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55" name="Freeform 160"/>
          <p:cNvSpPr>
            <a:spLocks noEditPoints="1"/>
          </p:cNvSpPr>
          <p:nvPr/>
        </p:nvSpPr>
        <p:spPr bwMode="auto">
          <a:xfrm>
            <a:off x="2371904" y="4219050"/>
            <a:ext cx="141812" cy="242168"/>
          </a:xfrm>
          <a:custGeom>
            <a:avLst/>
            <a:gdLst>
              <a:gd name="T0" fmla="*/ 116 w 224"/>
              <a:gd name="T1" fmla="*/ 4 h 385"/>
              <a:gd name="T2" fmla="*/ 108 w 224"/>
              <a:gd name="T3" fmla="*/ 4 h 385"/>
              <a:gd name="T4" fmla="*/ 0 w 224"/>
              <a:gd name="T5" fmla="*/ 274 h 385"/>
              <a:gd name="T6" fmla="*/ 112 w 224"/>
              <a:gd name="T7" fmla="*/ 385 h 385"/>
              <a:gd name="T8" fmla="*/ 224 w 224"/>
              <a:gd name="T9" fmla="*/ 274 h 385"/>
              <a:gd name="T10" fmla="*/ 116 w 224"/>
              <a:gd name="T11" fmla="*/ 4 h 385"/>
              <a:gd name="T12" fmla="*/ 99 w 224"/>
              <a:gd name="T13" fmla="*/ 161 h 385"/>
              <a:gd name="T14" fmla="*/ 95 w 224"/>
              <a:gd name="T15" fmla="*/ 175 h 385"/>
              <a:gd name="T16" fmla="*/ 78 w 224"/>
              <a:gd name="T17" fmla="*/ 273 h 385"/>
              <a:gd name="T18" fmla="*/ 55 w 224"/>
              <a:gd name="T19" fmla="*/ 300 h 385"/>
              <a:gd name="T20" fmla="*/ 32 w 224"/>
              <a:gd name="T21" fmla="*/ 277 h 385"/>
              <a:gd name="T22" fmla="*/ 72 w 224"/>
              <a:gd name="T23" fmla="*/ 179 h 385"/>
              <a:gd name="T24" fmla="*/ 88 w 224"/>
              <a:gd name="T25" fmla="*/ 156 h 385"/>
              <a:gd name="T26" fmla="*/ 98 w 224"/>
              <a:gd name="T27" fmla="*/ 156 h 385"/>
              <a:gd name="T28" fmla="*/ 99 w 224"/>
              <a:gd name="T29" fmla="*/ 16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385">
                <a:moveTo>
                  <a:pt x="116" y="4"/>
                </a:moveTo>
                <a:cubicBezTo>
                  <a:pt x="115" y="0"/>
                  <a:pt x="108" y="0"/>
                  <a:pt x="108" y="4"/>
                </a:cubicBezTo>
                <a:cubicBezTo>
                  <a:pt x="90" y="146"/>
                  <a:pt x="0" y="176"/>
                  <a:pt x="0" y="274"/>
                </a:cubicBezTo>
                <a:cubicBezTo>
                  <a:pt x="0" y="335"/>
                  <a:pt x="51" y="385"/>
                  <a:pt x="112" y="385"/>
                </a:cubicBezTo>
                <a:cubicBezTo>
                  <a:pt x="173" y="385"/>
                  <a:pt x="224" y="335"/>
                  <a:pt x="224" y="274"/>
                </a:cubicBezTo>
                <a:cubicBezTo>
                  <a:pt x="224" y="176"/>
                  <a:pt x="133" y="146"/>
                  <a:pt x="116" y="4"/>
                </a:cubicBezTo>
                <a:close/>
                <a:moveTo>
                  <a:pt x="99" y="161"/>
                </a:moveTo>
                <a:cubicBezTo>
                  <a:pt x="98" y="166"/>
                  <a:pt x="96" y="170"/>
                  <a:pt x="95" y="175"/>
                </a:cubicBezTo>
                <a:cubicBezTo>
                  <a:pt x="87" y="203"/>
                  <a:pt x="78" y="236"/>
                  <a:pt x="78" y="273"/>
                </a:cubicBezTo>
                <a:cubicBezTo>
                  <a:pt x="78" y="293"/>
                  <a:pt x="66" y="300"/>
                  <a:pt x="55" y="300"/>
                </a:cubicBezTo>
                <a:cubicBezTo>
                  <a:pt x="42" y="300"/>
                  <a:pt x="32" y="290"/>
                  <a:pt x="32" y="277"/>
                </a:cubicBezTo>
                <a:cubicBezTo>
                  <a:pt x="32" y="233"/>
                  <a:pt x="53" y="204"/>
                  <a:pt x="72" y="179"/>
                </a:cubicBezTo>
                <a:cubicBezTo>
                  <a:pt x="78" y="171"/>
                  <a:pt x="83" y="163"/>
                  <a:pt x="88" y="156"/>
                </a:cubicBezTo>
                <a:cubicBezTo>
                  <a:pt x="90" y="152"/>
                  <a:pt x="95" y="152"/>
                  <a:pt x="98" y="156"/>
                </a:cubicBezTo>
                <a:cubicBezTo>
                  <a:pt x="99" y="157"/>
                  <a:pt x="99" y="159"/>
                  <a:pt x="99" y="161"/>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56" name="Freeform 169"/>
          <p:cNvSpPr>
            <a:spLocks noEditPoints="1"/>
          </p:cNvSpPr>
          <p:nvPr/>
        </p:nvSpPr>
        <p:spPr bwMode="auto">
          <a:xfrm>
            <a:off x="10754998" y="2598232"/>
            <a:ext cx="226896" cy="207261"/>
          </a:xfrm>
          <a:custGeom>
            <a:avLst/>
            <a:gdLst>
              <a:gd name="T0" fmla="*/ 90 w 360"/>
              <a:gd name="T1" fmla="*/ 248 h 328"/>
              <a:gd name="T2" fmla="*/ 93 w 360"/>
              <a:gd name="T3" fmla="*/ 76 h 328"/>
              <a:gd name="T4" fmla="*/ 161 w 360"/>
              <a:gd name="T5" fmla="*/ 41 h 328"/>
              <a:gd name="T6" fmla="*/ 160 w 360"/>
              <a:gd name="T7" fmla="*/ 0 h 328"/>
              <a:gd name="T8" fmla="*/ 64 w 360"/>
              <a:gd name="T9" fmla="*/ 47 h 328"/>
              <a:gd name="T10" fmla="*/ 61 w 360"/>
              <a:gd name="T11" fmla="*/ 278 h 328"/>
              <a:gd name="T12" fmla="*/ 26 w 360"/>
              <a:gd name="T13" fmla="*/ 313 h 328"/>
              <a:gd name="T14" fmla="*/ 137 w 360"/>
              <a:gd name="T15" fmla="*/ 319 h 328"/>
              <a:gd name="T16" fmla="*/ 136 w 360"/>
              <a:gd name="T17" fmla="*/ 202 h 328"/>
              <a:gd name="T18" fmla="*/ 90 w 360"/>
              <a:gd name="T19" fmla="*/ 248 h 328"/>
              <a:gd name="T20" fmla="*/ 223 w 360"/>
              <a:gd name="T21" fmla="*/ 9 h 328"/>
              <a:gd name="T22" fmla="*/ 223 w 360"/>
              <a:gd name="T23" fmla="*/ 126 h 328"/>
              <a:gd name="T24" fmla="*/ 269 w 360"/>
              <a:gd name="T25" fmla="*/ 79 h 328"/>
              <a:gd name="T26" fmla="*/ 267 w 360"/>
              <a:gd name="T27" fmla="*/ 252 h 328"/>
              <a:gd name="T28" fmla="*/ 199 w 360"/>
              <a:gd name="T29" fmla="*/ 286 h 328"/>
              <a:gd name="T30" fmla="*/ 200 w 360"/>
              <a:gd name="T31" fmla="*/ 328 h 328"/>
              <a:gd name="T32" fmla="*/ 296 w 360"/>
              <a:gd name="T33" fmla="*/ 281 h 328"/>
              <a:gd name="T34" fmla="*/ 298 w 360"/>
              <a:gd name="T35" fmla="*/ 50 h 328"/>
              <a:gd name="T36" fmla="*/ 333 w 360"/>
              <a:gd name="T37" fmla="*/ 15 h 328"/>
              <a:gd name="T38" fmla="*/ 223 w 360"/>
              <a:gd name="T39" fmla="*/ 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328">
                <a:moveTo>
                  <a:pt x="90" y="248"/>
                </a:moveTo>
                <a:cubicBezTo>
                  <a:pt x="45" y="200"/>
                  <a:pt x="46" y="123"/>
                  <a:pt x="93" y="76"/>
                </a:cubicBezTo>
                <a:cubicBezTo>
                  <a:pt x="112" y="57"/>
                  <a:pt x="136" y="45"/>
                  <a:pt x="161" y="41"/>
                </a:cubicBezTo>
                <a:cubicBezTo>
                  <a:pt x="160" y="0"/>
                  <a:pt x="160" y="0"/>
                  <a:pt x="160" y="0"/>
                </a:cubicBezTo>
                <a:cubicBezTo>
                  <a:pt x="124" y="4"/>
                  <a:pt x="90" y="20"/>
                  <a:pt x="64" y="47"/>
                </a:cubicBezTo>
                <a:cubicBezTo>
                  <a:pt x="1" y="110"/>
                  <a:pt x="0" y="213"/>
                  <a:pt x="61" y="278"/>
                </a:cubicBezTo>
                <a:cubicBezTo>
                  <a:pt x="26" y="313"/>
                  <a:pt x="26" y="313"/>
                  <a:pt x="26" y="313"/>
                </a:cubicBezTo>
                <a:cubicBezTo>
                  <a:pt x="137" y="319"/>
                  <a:pt x="137" y="319"/>
                  <a:pt x="137" y="319"/>
                </a:cubicBezTo>
                <a:cubicBezTo>
                  <a:pt x="136" y="202"/>
                  <a:pt x="136" y="202"/>
                  <a:pt x="136" y="202"/>
                </a:cubicBezTo>
                <a:lnTo>
                  <a:pt x="90" y="248"/>
                </a:lnTo>
                <a:close/>
                <a:moveTo>
                  <a:pt x="223" y="9"/>
                </a:moveTo>
                <a:cubicBezTo>
                  <a:pt x="223" y="126"/>
                  <a:pt x="223" y="126"/>
                  <a:pt x="223" y="126"/>
                </a:cubicBezTo>
                <a:cubicBezTo>
                  <a:pt x="269" y="79"/>
                  <a:pt x="269" y="79"/>
                  <a:pt x="269" y="79"/>
                </a:cubicBezTo>
                <a:cubicBezTo>
                  <a:pt x="315" y="128"/>
                  <a:pt x="314" y="204"/>
                  <a:pt x="267" y="252"/>
                </a:cubicBezTo>
                <a:cubicBezTo>
                  <a:pt x="248" y="271"/>
                  <a:pt x="224" y="283"/>
                  <a:pt x="199" y="286"/>
                </a:cubicBezTo>
                <a:cubicBezTo>
                  <a:pt x="200" y="328"/>
                  <a:pt x="200" y="328"/>
                  <a:pt x="200" y="328"/>
                </a:cubicBezTo>
                <a:cubicBezTo>
                  <a:pt x="235" y="324"/>
                  <a:pt x="269" y="308"/>
                  <a:pt x="296" y="281"/>
                </a:cubicBezTo>
                <a:cubicBezTo>
                  <a:pt x="359" y="217"/>
                  <a:pt x="360" y="115"/>
                  <a:pt x="298" y="50"/>
                </a:cubicBezTo>
                <a:cubicBezTo>
                  <a:pt x="333" y="15"/>
                  <a:pt x="333" y="15"/>
                  <a:pt x="333" y="15"/>
                </a:cubicBezTo>
                <a:lnTo>
                  <a:pt x="223" y="9"/>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57" name="Freeform 170"/>
          <p:cNvSpPr>
            <a:spLocks noEditPoints="1"/>
          </p:cNvSpPr>
          <p:nvPr/>
        </p:nvSpPr>
        <p:spPr bwMode="auto">
          <a:xfrm>
            <a:off x="1075337" y="3828725"/>
            <a:ext cx="226896" cy="189808"/>
          </a:xfrm>
          <a:custGeom>
            <a:avLst/>
            <a:gdLst>
              <a:gd name="T0" fmla="*/ 354 w 362"/>
              <a:gd name="T1" fmla="*/ 168 h 300"/>
              <a:gd name="T2" fmla="*/ 291 w 362"/>
              <a:gd name="T3" fmla="*/ 18 h 300"/>
              <a:gd name="T4" fmla="*/ 262 w 362"/>
              <a:gd name="T5" fmla="*/ 0 h 300"/>
              <a:gd name="T6" fmla="*/ 99 w 362"/>
              <a:gd name="T7" fmla="*/ 0 h 300"/>
              <a:gd name="T8" fmla="*/ 70 w 362"/>
              <a:gd name="T9" fmla="*/ 18 h 300"/>
              <a:gd name="T10" fmla="*/ 7 w 362"/>
              <a:gd name="T11" fmla="*/ 168 h 300"/>
              <a:gd name="T12" fmla="*/ 1 w 362"/>
              <a:gd name="T13" fmla="*/ 206 h 300"/>
              <a:gd name="T14" fmla="*/ 15 w 362"/>
              <a:gd name="T15" fmla="*/ 280 h 300"/>
              <a:gd name="T16" fmla="*/ 39 w 362"/>
              <a:gd name="T17" fmla="*/ 300 h 300"/>
              <a:gd name="T18" fmla="*/ 323 w 362"/>
              <a:gd name="T19" fmla="*/ 300 h 300"/>
              <a:gd name="T20" fmla="*/ 347 w 362"/>
              <a:gd name="T21" fmla="*/ 280 h 300"/>
              <a:gd name="T22" fmla="*/ 360 w 362"/>
              <a:gd name="T23" fmla="*/ 206 h 300"/>
              <a:gd name="T24" fmla="*/ 354 w 362"/>
              <a:gd name="T25" fmla="*/ 168 h 300"/>
              <a:gd name="T26" fmla="*/ 327 w 362"/>
              <a:gd name="T27" fmla="*/ 220 h 300"/>
              <a:gd name="T28" fmla="*/ 322 w 362"/>
              <a:gd name="T29" fmla="*/ 250 h 300"/>
              <a:gd name="T30" fmla="*/ 299 w 362"/>
              <a:gd name="T31" fmla="*/ 271 h 300"/>
              <a:gd name="T32" fmla="*/ 63 w 362"/>
              <a:gd name="T33" fmla="*/ 271 h 300"/>
              <a:gd name="T34" fmla="*/ 40 w 362"/>
              <a:gd name="T35" fmla="*/ 250 h 300"/>
              <a:gd name="T36" fmla="*/ 34 w 362"/>
              <a:gd name="T37" fmla="*/ 220 h 300"/>
              <a:gd name="T38" fmla="*/ 52 w 362"/>
              <a:gd name="T39" fmla="*/ 199 h 300"/>
              <a:gd name="T40" fmla="*/ 310 w 362"/>
              <a:gd name="T41" fmla="*/ 199 h 300"/>
              <a:gd name="T42" fmla="*/ 327 w 362"/>
              <a:gd name="T43"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2" h="300">
                <a:moveTo>
                  <a:pt x="354" y="168"/>
                </a:moveTo>
                <a:cubicBezTo>
                  <a:pt x="291" y="18"/>
                  <a:pt x="291" y="18"/>
                  <a:pt x="291" y="18"/>
                </a:cubicBezTo>
                <a:cubicBezTo>
                  <a:pt x="286" y="8"/>
                  <a:pt x="273" y="0"/>
                  <a:pt x="262"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58" name="Freeform 171"/>
          <p:cNvSpPr>
            <a:spLocks noEditPoints="1"/>
          </p:cNvSpPr>
          <p:nvPr/>
        </p:nvSpPr>
        <p:spPr bwMode="auto">
          <a:xfrm>
            <a:off x="1911578" y="4636313"/>
            <a:ext cx="231259" cy="233441"/>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59" name="Freeform 172"/>
          <p:cNvSpPr>
            <a:spLocks noEditPoints="1"/>
          </p:cNvSpPr>
          <p:nvPr/>
        </p:nvSpPr>
        <p:spPr bwMode="auto">
          <a:xfrm>
            <a:off x="2311006" y="4631002"/>
            <a:ext cx="261804" cy="253077"/>
          </a:xfrm>
          <a:custGeom>
            <a:avLst/>
            <a:gdLst>
              <a:gd name="T0" fmla="*/ 63 w 414"/>
              <a:gd name="T1" fmla="*/ 273 h 399"/>
              <a:gd name="T2" fmla="*/ 18 w 414"/>
              <a:gd name="T3" fmla="*/ 379 h 399"/>
              <a:gd name="T4" fmla="*/ 139 w 414"/>
              <a:gd name="T5" fmla="*/ 348 h 399"/>
              <a:gd name="T6" fmla="*/ 132 w 414"/>
              <a:gd name="T7" fmla="*/ 280 h 399"/>
              <a:gd name="T8" fmla="*/ 63 w 414"/>
              <a:gd name="T9" fmla="*/ 273 h 399"/>
              <a:gd name="T10" fmla="*/ 399 w 414"/>
              <a:gd name="T11" fmla="*/ 15 h 399"/>
              <a:gd name="T12" fmla="*/ 160 w 414"/>
              <a:gd name="T13" fmla="*/ 188 h 399"/>
              <a:gd name="T14" fmla="*/ 118 w 414"/>
              <a:gd name="T15" fmla="*/ 236 h 399"/>
              <a:gd name="T16" fmla="*/ 121 w 414"/>
              <a:gd name="T17" fmla="*/ 243 h 399"/>
              <a:gd name="T18" fmla="*/ 147 w 414"/>
              <a:gd name="T19" fmla="*/ 262 h 399"/>
              <a:gd name="T20" fmla="*/ 167 w 414"/>
              <a:gd name="T21" fmla="*/ 288 h 399"/>
              <a:gd name="T22" fmla="*/ 173 w 414"/>
              <a:gd name="T23" fmla="*/ 291 h 399"/>
              <a:gd name="T24" fmla="*/ 223 w 414"/>
              <a:gd name="T25" fmla="*/ 250 h 399"/>
              <a:gd name="T26" fmla="*/ 399 w 414"/>
              <a:gd name="T27" fmla="*/ 15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4" h="399">
                <a:moveTo>
                  <a:pt x="63" y="273"/>
                </a:moveTo>
                <a:cubicBezTo>
                  <a:pt x="33" y="303"/>
                  <a:pt x="58" y="333"/>
                  <a:pt x="18" y="379"/>
                </a:cubicBezTo>
                <a:cubicBezTo>
                  <a:pt x="0" y="399"/>
                  <a:pt x="93" y="393"/>
                  <a:pt x="139" y="348"/>
                </a:cubicBezTo>
                <a:cubicBezTo>
                  <a:pt x="158" y="329"/>
                  <a:pt x="153" y="301"/>
                  <a:pt x="132" y="280"/>
                </a:cubicBezTo>
                <a:cubicBezTo>
                  <a:pt x="111" y="259"/>
                  <a:pt x="83" y="254"/>
                  <a:pt x="63" y="273"/>
                </a:cubicBezTo>
                <a:close/>
                <a:moveTo>
                  <a:pt x="399" y="15"/>
                </a:moveTo>
                <a:cubicBezTo>
                  <a:pt x="383" y="0"/>
                  <a:pt x="211" y="138"/>
                  <a:pt x="160" y="188"/>
                </a:cubicBezTo>
                <a:cubicBezTo>
                  <a:pt x="134" y="213"/>
                  <a:pt x="126" y="226"/>
                  <a:pt x="118" y="236"/>
                </a:cubicBezTo>
                <a:cubicBezTo>
                  <a:pt x="115" y="241"/>
                  <a:pt x="119" y="242"/>
                  <a:pt x="121" y="243"/>
                </a:cubicBezTo>
                <a:cubicBezTo>
                  <a:pt x="131" y="248"/>
                  <a:pt x="138" y="253"/>
                  <a:pt x="147" y="262"/>
                </a:cubicBezTo>
                <a:cubicBezTo>
                  <a:pt x="157" y="271"/>
                  <a:pt x="161" y="278"/>
                  <a:pt x="167" y="288"/>
                </a:cubicBezTo>
                <a:cubicBezTo>
                  <a:pt x="168" y="290"/>
                  <a:pt x="169" y="294"/>
                  <a:pt x="173" y="291"/>
                </a:cubicBezTo>
                <a:cubicBezTo>
                  <a:pt x="184" y="283"/>
                  <a:pt x="197" y="275"/>
                  <a:pt x="223" y="250"/>
                </a:cubicBezTo>
                <a:cubicBezTo>
                  <a:pt x="274" y="199"/>
                  <a:pt x="414" y="30"/>
                  <a:pt x="399" y="1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60" name="Freeform 214"/>
          <p:cNvSpPr>
            <a:spLocks noEditPoints="1"/>
          </p:cNvSpPr>
          <p:nvPr/>
        </p:nvSpPr>
        <p:spPr bwMode="auto">
          <a:xfrm>
            <a:off x="11203429" y="2098665"/>
            <a:ext cx="226896" cy="226896"/>
          </a:xfrm>
          <a:custGeom>
            <a:avLst/>
            <a:gdLst>
              <a:gd name="T0" fmla="*/ 320 w 360"/>
              <a:gd name="T1" fmla="*/ 0 h 360"/>
              <a:gd name="T2" fmla="*/ 140 w 360"/>
              <a:gd name="T3" fmla="*/ 0 h 360"/>
              <a:gd name="T4" fmla="*/ 100 w 360"/>
              <a:gd name="T5" fmla="*/ 40 h 360"/>
              <a:gd name="T6" fmla="*/ 100 w 360"/>
              <a:gd name="T7" fmla="*/ 100 h 360"/>
              <a:gd name="T8" fmla="*/ 140 w 360"/>
              <a:gd name="T9" fmla="*/ 100 h 360"/>
              <a:gd name="T10" fmla="*/ 140 w 360"/>
              <a:gd name="T11" fmla="*/ 40 h 360"/>
              <a:gd name="T12" fmla="*/ 320 w 360"/>
              <a:gd name="T13" fmla="*/ 40 h 360"/>
              <a:gd name="T14" fmla="*/ 320 w 360"/>
              <a:gd name="T15" fmla="*/ 320 h 360"/>
              <a:gd name="T16" fmla="*/ 140 w 360"/>
              <a:gd name="T17" fmla="*/ 320 h 360"/>
              <a:gd name="T18" fmla="*/ 140 w 360"/>
              <a:gd name="T19" fmla="*/ 280 h 360"/>
              <a:gd name="T20" fmla="*/ 100 w 360"/>
              <a:gd name="T21" fmla="*/ 280 h 360"/>
              <a:gd name="T22" fmla="*/ 100 w 360"/>
              <a:gd name="T23" fmla="*/ 320 h 360"/>
              <a:gd name="T24" fmla="*/ 140 w 360"/>
              <a:gd name="T25" fmla="*/ 360 h 360"/>
              <a:gd name="T26" fmla="*/ 320 w 360"/>
              <a:gd name="T27" fmla="*/ 360 h 360"/>
              <a:gd name="T28" fmla="*/ 360 w 360"/>
              <a:gd name="T29" fmla="*/ 320 h 360"/>
              <a:gd name="T30" fmla="*/ 360 w 360"/>
              <a:gd name="T31" fmla="*/ 40 h 360"/>
              <a:gd name="T32" fmla="*/ 320 w 360"/>
              <a:gd name="T33" fmla="*/ 0 h 360"/>
              <a:gd name="T34" fmla="*/ 180 w 360"/>
              <a:gd name="T35" fmla="*/ 268 h 360"/>
              <a:gd name="T36" fmla="*/ 260 w 360"/>
              <a:gd name="T37" fmla="*/ 190 h 360"/>
              <a:gd name="T38" fmla="*/ 180 w 360"/>
              <a:gd name="T39" fmla="*/ 112 h 360"/>
              <a:gd name="T40" fmla="*/ 180 w 360"/>
              <a:gd name="T41" fmla="*/ 160 h 360"/>
              <a:gd name="T42" fmla="*/ 0 w 360"/>
              <a:gd name="T43" fmla="*/ 160 h 360"/>
              <a:gd name="T44" fmla="*/ 0 w 360"/>
              <a:gd name="T45" fmla="*/ 220 h 360"/>
              <a:gd name="T46" fmla="*/ 180 w 360"/>
              <a:gd name="T47" fmla="*/ 220 h 360"/>
              <a:gd name="T48" fmla="*/ 180 w 360"/>
              <a:gd name="T49" fmla="*/ 26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20" y="0"/>
                </a:moveTo>
                <a:cubicBezTo>
                  <a:pt x="140" y="0"/>
                  <a:pt x="140" y="0"/>
                  <a:pt x="140" y="0"/>
                </a:cubicBezTo>
                <a:cubicBezTo>
                  <a:pt x="118" y="0"/>
                  <a:pt x="100" y="18"/>
                  <a:pt x="100" y="40"/>
                </a:cubicBezTo>
                <a:cubicBezTo>
                  <a:pt x="100" y="100"/>
                  <a:pt x="100" y="100"/>
                  <a:pt x="100" y="100"/>
                </a:cubicBezTo>
                <a:cubicBezTo>
                  <a:pt x="140" y="100"/>
                  <a:pt x="140" y="100"/>
                  <a:pt x="140" y="100"/>
                </a:cubicBezTo>
                <a:cubicBezTo>
                  <a:pt x="140" y="40"/>
                  <a:pt x="140" y="40"/>
                  <a:pt x="140" y="40"/>
                </a:cubicBezTo>
                <a:cubicBezTo>
                  <a:pt x="320" y="40"/>
                  <a:pt x="320" y="40"/>
                  <a:pt x="320" y="40"/>
                </a:cubicBezTo>
                <a:cubicBezTo>
                  <a:pt x="320" y="320"/>
                  <a:pt x="320" y="320"/>
                  <a:pt x="320" y="320"/>
                </a:cubicBezTo>
                <a:cubicBezTo>
                  <a:pt x="140" y="320"/>
                  <a:pt x="140" y="320"/>
                  <a:pt x="140" y="320"/>
                </a:cubicBezTo>
                <a:cubicBezTo>
                  <a:pt x="140" y="280"/>
                  <a:pt x="140" y="280"/>
                  <a:pt x="140" y="280"/>
                </a:cubicBezTo>
                <a:cubicBezTo>
                  <a:pt x="100" y="280"/>
                  <a:pt x="100" y="280"/>
                  <a:pt x="100" y="280"/>
                </a:cubicBezTo>
                <a:cubicBezTo>
                  <a:pt x="100" y="320"/>
                  <a:pt x="100" y="320"/>
                  <a:pt x="100" y="320"/>
                </a:cubicBezTo>
                <a:cubicBezTo>
                  <a:pt x="100" y="342"/>
                  <a:pt x="118" y="360"/>
                  <a:pt x="140" y="360"/>
                </a:cubicBezTo>
                <a:cubicBezTo>
                  <a:pt x="320" y="360"/>
                  <a:pt x="320" y="360"/>
                  <a:pt x="320" y="360"/>
                </a:cubicBezTo>
                <a:cubicBezTo>
                  <a:pt x="342" y="360"/>
                  <a:pt x="360" y="342"/>
                  <a:pt x="360" y="320"/>
                </a:cubicBezTo>
                <a:cubicBezTo>
                  <a:pt x="360" y="40"/>
                  <a:pt x="360" y="40"/>
                  <a:pt x="360" y="40"/>
                </a:cubicBezTo>
                <a:cubicBezTo>
                  <a:pt x="360" y="18"/>
                  <a:pt x="342" y="0"/>
                  <a:pt x="320" y="0"/>
                </a:cubicBezTo>
                <a:close/>
                <a:moveTo>
                  <a:pt x="180" y="268"/>
                </a:moveTo>
                <a:cubicBezTo>
                  <a:pt x="260" y="190"/>
                  <a:pt x="260" y="190"/>
                  <a:pt x="260" y="190"/>
                </a:cubicBezTo>
                <a:cubicBezTo>
                  <a:pt x="180" y="112"/>
                  <a:pt x="180" y="112"/>
                  <a:pt x="180" y="112"/>
                </a:cubicBezTo>
                <a:cubicBezTo>
                  <a:pt x="180" y="160"/>
                  <a:pt x="180" y="160"/>
                  <a:pt x="180" y="160"/>
                </a:cubicBezTo>
                <a:cubicBezTo>
                  <a:pt x="0" y="160"/>
                  <a:pt x="0" y="160"/>
                  <a:pt x="0" y="160"/>
                </a:cubicBezTo>
                <a:cubicBezTo>
                  <a:pt x="0" y="220"/>
                  <a:pt x="0" y="220"/>
                  <a:pt x="0" y="220"/>
                </a:cubicBezTo>
                <a:cubicBezTo>
                  <a:pt x="180" y="220"/>
                  <a:pt x="180" y="220"/>
                  <a:pt x="180" y="220"/>
                </a:cubicBezTo>
                <a:lnTo>
                  <a:pt x="180" y="268"/>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61" name="Freeform 218"/>
          <p:cNvSpPr>
            <a:spLocks noEditPoints="1"/>
          </p:cNvSpPr>
          <p:nvPr/>
        </p:nvSpPr>
        <p:spPr bwMode="auto">
          <a:xfrm>
            <a:off x="3154169" y="4643715"/>
            <a:ext cx="248713" cy="231259"/>
          </a:xfrm>
          <a:custGeom>
            <a:avLst/>
            <a:gdLst>
              <a:gd name="T0" fmla="*/ 198 w 395"/>
              <a:gd name="T1" fmla="*/ 221 h 363"/>
              <a:gd name="T2" fmla="*/ 288 w 395"/>
              <a:gd name="T3" fmla="*/ 184 h 363"/>
              <a:gd name="T4" fmla="*/ 266 w 395"/>
              <a:gd name="T5" fmla="*/ 121 h 363"/>
              <a:gd name="T6" fmla="*/ 198 w 395"/>
              <a:gd name="T7" fmla="*/ 147 h 363"/>
              <a:gd name="T8" fmla="*/ 130 w 395"/>
              <a:gd name="T9" fmla="*/ 121 h 363"/>
              <a:gd name="T10" fmla="*/ 108 w 395"/>
              <a:gd name="T11" fmla="*/ 184 h 363"/>
              <a:gd name="T12" fmla="*/ 198 w 395"/>
              <a:gd name="T13" fmla="*/ 221 h 363"/>
              <a:gd name="T14" fmla="*/ 198 w 395"/>
              <a:gd name="T15" fmla="*/ 87 h 363"/>
              <a:gd name="T16" fmla="*/ 247 w 395"/>
              <a:gd name="T17" fmla="*/ 70 h 363"/>
              <a:gd name="T18" fmla="*/ 227 w 395"/>
              <a:gd name="T19" fmla="*/ 13 h 363"/>
              <a:gd name="T20" fmla="*/ 198 w 395"/>
              <a:gd name="T21" fmla="*/ 0 h 363"/>
              <a:gd name="T22" fmla="*/ 169 w 395"/>
              <a:gd name="T23" fmla="*/ 13 h 363"/>
              <a:gd name="T24" fmla="*/ 148 w 395"/>
              <a:gd name="T25" fmla="*/ 70 h 363"/>
              <a:gd name="T26" fmla="*/ 198 w 395"/>
              <a:gd name="T27" fmla="*/ 87 h 363"/>
              <a:gd name="T28" fmla="*/ 373 w 395"/>
              <a:gd name="T29" fmla="*/ 241 h 363"/>
              <a:gd name="T30" fmla="*/ 298 w 395"/>
              <a:gd name="T31" fmla="*/ 211 h 363"/>
              <a:gd name="T32" fmla="*/ 307 w 395"/>
              <a:gd name="T33" fmla="*/ 235 h 363"/>
              <a:gd name="T34" fmla="*/ 198 w 395"/>
              <a:gd name="T35" fmla="*/ 281 h 363"/>
              <a:gd name="T36" fmla="*/ 89 w 395"/>
              <a:gd name="T37" fmla="*/ 235 h 363"/>
              <a:gd name="T38" fmla="*/ 97 w 395"/>
              <a:gd name="T39" fmla="*/ 211 h 363"/>
              <a:gd name="T40" fmla="*/ 22 w 395"/>
              <a:gd name="T41" fmla="*/ 241 h 363"/>
              <a:gd name="T42" fmla="*/ 20 w 395"/>
              <a:gd name="T43" fmla="*/ 276 h 363"/>
              <a:gd name="T44" fmla="*/ 161 w 395"/>
              <a:gd name="T45" fmla="*/ 352 h 363"/>
              <a:gd name="T46" fmla="*/ 234 w 395"/>
              <a:gd name="T47" fmla="*/ 352 h 363"/>
              <a:gd name="T48" fmla="*/ 375 w 395"/>
              <a:gd name="T49" fmla="*/ 276 h 363"/>
              <a:gd name="T50" fmla="*/ 373 w 395"/>
              <a:gd name="T51" fmla="*/ 24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5" h="363">
                <a:moveTo>
                  <a:pt x="198" y="221"/>
                </a:moveTo>
                <a:cubicBezTo>
                  <a:pt x="246" y="221"/>
                  <a:pt x="286" y="205"/>
                  <a:pt x="288" y="184"/>
                </a:cubicBezTo>
                <a:cubicBezTo>
                  <a:pt x="281" y="164"/>
                  <a:pt x="273" y="142"/>
                  <a:pt x="266" y="121"/>
                </a:cubicBezTo>
                <a:cubicBezTo>
                  <a:pt x="260" y="136"/>
                  <a:pt x="231" y="147"/>
                  <a:pt x="198" y="147"/>
                </a:cubicBezTo>
                <a:cubicBezTo>
                  <a:pt x="164" y="147"/>
                  <a:pt x="135" y="136"/>
                  <a:pt x="130" y="121"/>
                </a:cubicBezTo>
                <a:cubicBezTo>
                  <a:pt x="122" y="142"/>
                  <a:pt x="115" y="164"/>
                  <a:pt x="108" y="184"/>
                </a:cubicBezTo>
                <a:cubicBezTo>
                  <a:pt x="110" y="205"/>
                  <a:pt x="150" y="221"/>
                  <a:pt x="198" y="221"/>
                </a:cubicBezTo>
                <a:close/>
                <a:moveTo>
                  <a:pt x="198" y="87"/>
                </a:moveTo>
                <a:cubicBezTo>
                  <a:pt x="220" y="87"/>
                  <a:pt x="241" y="80"/>
                  <a:pt x="247" y="70"/>
                </a:cubicBezTo>
                <a:cubicBezTo>
                  <a:pt x="239" y="46"/>
                  <a:pt x="232" y="26"/>
                  <a:pt x="227" y="13"/>
                </a:cubicBezTo>
                <a:cubicBezTo>
                  <a:pt x="224" y="4"/>
                  <a:pt x="210" y="0"/>
                  <a:pt x="198" y="0"/>
                </a:cubicBezTo>
                <a:cubicBezTo>
                  <a:pt x="185" y="0"/>
                  <a:pt x="172" y="4"/>
                  <a:pt x="169" y="13"/>
                </a:cubicBezTo>
                <a:cubicBezTo>
                  <a:pt x="164" y="26"/>
                  <a:pt x="157" y="46"/>
                  <a:pt x="148" y="70"/>
                </a:cubicBezTo>
                <a:cubicBezTo>
                  <a:pt x="154" y="80"/>
                  <a:pt x="175" y="87"/>
                  <a:pt x="198" y="87"/>
                </a:cubicBezTo>
                <a:close/>
                <a:moveTo>
                  <a:pt x="373" y="241"/>
                </a:moveTo>
                <a:cubicBezTo>
                  <a:pt x="298" y="211"/>
                  <a:pt x="298" y="211"/>
                  <a:pt x="298" y="211"/>
                </a:cubicBezTo>
                <a:cubicBezTo>
                  <a:pt x="307" y="235"/>
                  <a:pt x="307" y="235"/>
                  <a:pt x="307" y="235"/>
                </a:cubicBezTo>
                <a:cubicBezTo>
                  <a:pt x="306" y="261"/>
                  <a:pt x="257" y="281"/>
                  <a:pt x="198" y="281"/>
                </a:cubicBezTo>
                <a:cubicBezTo>
                  <a:pt x="139" y="281"/>
                  <a:pt x="89" y="261"/>
                  <a:pt x="89" y="235"/>
                </a:cubicBezTo>
                <a:cubicBezTo>
                  <a:pt x="97" y="211"/>
                  <a:pt x="97" y="211"/>
                  <a:pt x="97" y="211"/>
                </a:cubicBezTo>
                <a:cubicBezTo>
                  <a:pt x="22" y="241"/>
                  <a:pt x="22" y="241"/>
                  <a:pt x="22" y="241"/>
                </a:cubicBezTo>
                <a:cubicBezTo>
                  <a:pt x="1" y="250"/>
                  <a:pt x="0" y="265"/>
                  <a:pt x="20" y="276"/>
                </a:cubicBezTo>
                <a:cubicBezTo>
                  <a:pt x="161" y="352"/>
                  <a:pt x="161" y="352"/>
                  <a:pt x="161" y="352"/>
                </a:cubicBezTo>
                <a:cubicBezTo>
                  <a:pt x="181" y="363"/>
                  <a:pt x="214" y="363"/>
                  <a:pt x="234" y="352"/>
                </a:cubicBezTo>
                <a:cubicBezTo>
                  <a:pt x="375" y="276"/>
                  <a:pt x="375" y="276"/>
                  <a:pt x="375" y="276"/>
                </a:cubicBezTo>
                <a:cubicBezTo>
                  <a:pt x="395" y="265"/>
                  <a:pt x="394" y="250"/>
                  <a:pt x="373" y="241"/>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62" name="Freeform 219"/>
          <p:cNvSpPr>
            <a:spLocks noEditPoints="1"/>
          </p:cNvSpPr>
          <p:nvPr/>
        </p:nvSpPr>
        <p:spPr bwMode="auto">
          <a:xfrm>
            <a:off x="2735671" y="2985565"/>
            <a:ext cx="250895" cy="202898"/>
          </a:xfrm>
          <a:custGeom>
            <a:avLst/>
            <a:gdLst>
              <a:gd name="T0" fmla="*/ 136 w 400"/>
              <a:gd name="T1" fmla="*/ 160 h 320"/>
              <a:gd name="T2" fmla="*/ 200 w 400"/>
              <a:gd name="T3" fmla="*/ 224 h 320"/>
              <a:gd name="T4" fmla="*/ 264 w 400"/>
              <a:gd name="T5" fmla="*/ 160 h 320"/>
              <a:gd name="T6" fmla="*/ 200 w 400"/>
              <a:gd name="T7" fmla="*/ 96 h 320"/>
              <a:gd name="T8" fmla="*/ 136 w 400"/>
              <a:gd name="T9" fmla="*/ 160 h 320"/>
              <a:gd name="T10" fmla="*/ 90 w 400"/>
              <a:gd name="T11" fmla="*/ 136 h 320"/>
              <a:gd name="T12" fmla="*/ 200 w 400"/>
              <a:gd name="T13" fmla="*/ 48 h 320"/>
              <a:gd name="T14" fmla="*/ 279 w 400"/>
              <a:gd name="T15" fmla="*/ 81 h 320"/>
              <a:gd name="T16" fmla="*/ 313 w 400"/>
              <a:gd name="T17" fmla="*/ 81 h 320"/>
              <a:gd name="T18" fmla="*/ 313 w 400"/>
              <a:gd name="T19" fmla="*/ 47 h 320"/>
              <a:gd name="T20" fmla="*/ 200 w 400"/>
              <a:gd name="T21" fmla="*/ 0 h 320"/>
              <a:gd name="T22" fmla="*/ 47 w 400"/>
              <a:gd name="T23" fmla="*/ 112 h 320"/>
              <a:gd name="T24" fmla="*/ 0 w 400"/>
              <a:gd name="T25" fmla="*/ 112 h 320"/>
              <a:gd name="T26" fmla="*/ 0 w 400"/>
              <a:gd name="T27" fmla="*/ 160 h 320"/>
              <a:gd name="T28" fmla="*/ 64 w 400"/>
              <a:gd name="T29" fmla="*/ 160 h 320"/>
              <a:gd name="T30" fmla="*/ 90 w 400"/>
              <a:gd name="T31" fmla="*/ 136 h 320"/>
              <a:gd name="T32" fmla="*/ 336 w 400"/>
              <a:gd name="T33" fmla="*/ 160 h 320"/>
              <a:gd name="T34" fmla="*/ 309 w 400"/>
              <a:gd name="T35" fmla="*/ 184 h 320"/>
              <a:gd name="T36" fmla="*/ 200 w 400"/>
              <a:gd name="T37" fmla="*/ 272 h 320"/>
              <a:gd name="T38" fmla="*/ 121 w 400"/>
              <a:gd name="T39" fmla="*/ 239 h 320"/>
              <a:gd name="T40" fmla="*/ 87 w 400"/>
              <a:gd name="T41" fmla="*/ 239 h 320"/>
              <a:gd name="T42" fmla="*/ 87 w 400"/>
              <a:gd name="T43" fmla="*/ 273 h 320"/>
              <a:gd name="T44" fmla="*/ 200 w 400"/>
              <a:gd name="T45" fmla="*/ 320 h 320"/>
              <a:gd name="T46" fmla="*/ 352 w 400"/>
              <a:gd name="T47" fmla="*/ 208 h 320"/>
              <a:gd name="T48" fmla="*/ 400 w 400"/>
              <a:gd name="T49" fmla="*/ 208 h 320"/>
              <a:gd name="T50" fmla="*/ 400 w 400"/>
              <a:gd name="T51" fmla="*/ 160 h 320"/>
              <a:gd name="T52" fmla="*/ 336 w 400"/>
              <a:gd name="T5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320">
                <a:moveTo>
                  <a:pt x="136" y="160"/>
                </a:moveTo>
                <a:cubicBezTo>
                  <a:pt x="136" y="195"/>
                  <a:pt x="164" y="224"/>
                  <a:pt x="200" y="224"/>
                </a:cubicBezTo>
                <a:cubicBezTo>
                  <a:pt x="235" y="224"/>
                  <a:pt x="264" y="195"/>
                  <a:pt x="264" y="160"/>
                </a:cubicBezTo>
                <a:cubicBezTo>
                  <a:pt x="264" y="125"/>
                  <a:pt x="235" y="96"/>
                  <a:pt x="200" y="96"/>
                </a:cubicBezTo>
                <a:cubicBezTo>
                  <a:pt x="164" y="96"/>
                  <a:pt x="136" y="125"/>
                  <a:pt x="136" y="160"/>
                </a:cubicBezTo>
                <a:close/>
                <a:moveTo>
                  <a:pt x="90" y="136"/>
                </a:moveTo>
                <a:cubicBezTo>
                  <a:pt x="101" y="86"/>
                  <a:pt x="146" y="48"/>
                  <a:pt x="200" y="48"/>
                </a:cubicBezTo>
                <a:cubicBezTo>
                  <a:pt x="231" y="48"/>
                  <a:pt x="259" y="60"/>
                  <a:pt x="279" y="81"/>
                </a:cubicBezTo>
                <a:cubicBezTo>
                  <a:pt x="288" y="90"/>
                  <a:pt x="304" y="90"/>
                  <a:pt x="313" y="81"/>
                </a:cubicBezTo>
                <a:cubicBezTo>
                  <a:pt x="322" y="71"/>
                  <a:pt x="322" y="56"/>
                  <a:pt x="313" y="47"/>
                </a:cubicBezTo>
                <a:cubicBezTo>
                  <a:pt x="284" y="18"/>
                  <a:pt x="244" y="0"/>
                  <a:pt x="200" y="0"/>
                </a:cubicBezTo>
                <a:cubicBezTo>
                  <a:pt x="128" y="0"/>
                  <a:pt x="67" y="47"/>
                  <a:pt x="47" y="112"/>
                </a:cubicBezTo>
                <a:cubicBezTo>
                  <a:pt x="0" y="112"/>
                  <a:pt x="0" y="112"/>
                  <a:pt x="0" y="112"/>
                </a:cubicBezTo>
                <a:cubicBezTo>
                  <a:pt x="0" y="160"/>
                  <a:pt x="0" y="160"/>
                  <a:pt x="0" y="160"/>
                </a:cubicBezTo>
                <a:cubicBezTo>
                  <a:pt x="64" y="160"/>
                  <a:pt x="64" y="160"/>
                  <a:pt x="64" y="160"/>
                </a:cubicBezTo>
                <a:cubicBezTo>
                  <a:pt x="84" y="160"/>
                  <a:pt x="89" y="144"/>
                  <a:pt x="90" y="136"/>
                </a:cubicBezTo>
                <a:close/>
                <a:moveTo>
                  <a:pt x="336" y="160"/>
                </a:moveTo>
                <a:cubicBezTo>
                  <a:pt x="316" y="160"/>
                  <a:pt x="311" y="176"/>
                  <a:pt x="309" y="184"/>
                </a:cubicBezTo>
                <a:cubicBezTo>
                  <a:pt x="298" y="234"/>
                  <a:pt x="253" y="272"/>
                  <a:pt x="200" y="272"/>
                </a:cubicBezTo>
                <a:cubicBezTo>
                  <a:pt x="169" y="272"/>
                  <a:pt x="141" y="259"/>
                  <a:pt x="121" y="239"/>
                </a:cubicBezTo>
                <a:cubicBezTo>
                  <a:pt x="111" y="230"/>
                  <a:pt x="96" y="230"/>
                  <a:pt x="87" y="239"/>
                </a:cubicBezTo>
                <a:cubicBezTo>
                  <a:pt x="77" y="248"/>
                  <a:pt x="77" y="264"/>
                  <a:pt x="87" y="273"/>
                </a:cubicBezTo>
                <a:cubicBezTo>
                  <a:pt x="116" y="302"/>
                  <a:pt x="156" y="320"/>
                  <a:pt x="200" y="320"/>
                </a:cubicBezTo>
                <a:cubicBezTo>
                  <a:pt x="271" y="320"/>
                  <a:pt x="332" y="273"/>
                  <a:pt x="352" y="208"/>
                </a:cubicBezTo>
                <a:cubicBezTo>
                  <a:pt x="400" y="208"/>
                  <a:pt x="400" y="208"/>
                  <a:pt x="400" y="208"/>
                </a:cubicBezTo>
                <a:cubicBezTo>
                  <a:pt x="400" y="160"/>
                  <a:pt x="400" y="160"/>
                  <a:pt x="400" y="160"/>
                </a:cubicBezTo>
                <a:lnTo>
                  <a:pt x="336" y="16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63" name="Freeform 221"/>
          <p:cNvSpPr>
            <a:spLocks noEditPoints="1"/>
          </p:cNvSpPr>
          <p:nvPr/>
        </p:nvSpPr>
        <p:spPr bwMode="auto">
          <a:xfrm>
            <a:off x="1519828" y="4654813"/>
            <a:ext cx="174536" cy="207261"/>
          </a:xfrm>
          <a:custGeom>
            <a:avLst/>
            <a:gdLst>
              <a:gd name="T0" fmla="*/ 139 w 278"/>
              <a:gd name="T1" fmla="*/ 0 h 328"/>
              <a:gd name="T2" fmla="*/ 3 w 278"/>
              <a:gd name="T3" fmla="*/ 51 h 328"/>
              <a:gd name="T4" fmla="*/ 32 w 278"/>
              <a:gd name="T5" fmla="*/ 288 h 328"/>
              <a:gd name="T6" fmla="*/ 139 w 278"/>
              <a:gd name="T7" fmla="*/ 328 h 328"/>
              <a:gd name="T8" fmla="*/ 246 w 278"/>
              <a:gd name="T9" fmla="*/ 288 h 328"/>
              <a:gd name="T10" fmla="*/ 275 w 278"/>
              <a:gd name="T11" fmla="*/ 51 h 328"/>
              <a:gd name="T12" fmla="*/ 139 w 278"/>
              <a:gd name="T13" fmla="*/ 0 h 328"/>
              <a:gd name="T14" fmla="*/ 139 w 278"/>
              <a:gd name="T15" fmla="*/ 86 h 328"/>
              <a:gd name="T16" fmla="*/ 32 w 278"/>
              <a:gd name="T17" fmla="*/ 55 h 328"/>
              <a:gd name="T18" fmla="*/ 139 w 278"/>
              <a:gd name="T19" fmla="*/ 24 h 328"/>
              <a:gd name="T20" fmla="*/ 246 w 278"/>
              <a:gd name="T21" fmla="*/ 55 h 328"/>
              <a:gd name="T22" fmla="*/ 139 w 278"/>
              <a:gd name="T23" fmla="*/ 8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328">
                <a:moveTo>
                  <a:pt x="139" y="0"/>
                </a:moveTo>
                <a:cubicBezTo>
                  <a:pt x="53" y="0"/>
                  <a:pt x="0" y="28"/>
                  <a:pt x="3" y="51"/>
                </a:cubicBezTo>
                <a:cubicBezTo>
                  <a:pt x="32" y="288"/>
                  <a:pt x="32" y="288"/>
                  <a:pt x="32" y="288"/>
                </a:cubicBezTo>
                <a:cubicBezTo>
                  <a:pt x="33" y="298"/>
                  <a:pt x="76" y="328"/>
                  <a:pt x="139" y="328"/>
                </a:cubicBezTo>
                <a:cubicBezTo>
                  <a:pt x="201" y="328"/>
                  <a:pt x="245" y="298"/>
                  <a:pt x="246" y="288"/>
                </a:cubicBezTo>
                <a:cubicBezTo>
                  <a:pt x="275" y="51"/>
                  <a:pt x="275" y="51"/>
                  <a:pt x="275" y="51"/>
                </a:cubicBezTo>
                <a:cubicBezTo>
                  <a:pt x="278" y="28"/>
                  <a:pt x="224" y="0"/>
                  <a:pt x="139" y="0"/>
                </a:cubicBezTo>
                <a:close/>
                <a:moveTo>
                  <a:pt x="139" y="86"/>
                </a:moveTo>
                <a:cubicBezTo>
                  <a:pt x="76" y="86"/>
                  <a:pt x="32" y="63"/>
                  <a:pt x="32" y="55"/>
                </a:cubicBezTo>
                <a:cubicBezTo>
                  <a:pt x="32" y="47"/>
                  <a:pt x="76" y="24"/>
                  <a:pt x="139" y="24"/>
                </a:cubicBezTo>
                <a:cubicBezTo>
                  <a:pt x="201" y="24"/>
                  <a:pt x="246" y="47"/>
                  <a:pt x="246" y="55"/>
                </a:cubicBezTo>
                <a:cubicBezTo>
                  <a:pt x="246" y="63"/>
                  <a:pt x="201" y="86"/>
                  <a:pt x="139" y="8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64" name="Freeform 222"/>
          <p:cNvSpPr>
            <a:spLocks noEditPoints="1"/>
          </p:cNvSpPr>
          <p:nvPr/>
        </p:nvSpPr>
        <p:spPr bwMode="auto">
          <a:xfrm>
            <a:off x="1033867" y="5517799"/>
            <a:ext cx="226896" cy="152719"/>
          </a:xfrm>
          <a:custGeom>
            <a:avLst/>
            <a:gdLst>
              <a:gd name="T0" fmla="*/ 340 w 360"/>
              <a:gd name="T1" fmla="*/ 0 h 240"/>
              <a:gd name="T2" fmla="*/ 160 w 360"/>
              <a:gd name="T3" fmla="*/ 0 h 240"/>
              <a:gd name="T4" fmla="*/ 160 w 360"/>
              <a:gd name="T5" fmla="*/ 100 h 240"/>
              <a:gd name="T6" fmla="*/ 360 w 360"/>
              <a:gd name="T7" fmla="*/ 100 h 240"/>
              <a:gd name="T8" fmla="*/ 360 w 360"/>
              <a:gd name="T9" fmla="*/ 20 h 240"/>
              <a:gd name="T10" fmla="*/ 340 w 360"/>
              <a:gd name="T11" fmla="*/ 0 h 240"/>
              <a:gd name="T12" fmla="*/ 0 w 360"/>
              <a:gd name="T13" fmla="*/ 220 h 240"/>
              <a:gd name="T14" fmla="*/ 16 w 360"/>
              <a:gd name="T15" fmla="*/ 240 h 240"/>
              <a:gd name="T16" fmla="*/ 120 w 360"/>
              <a:gd name="T17" fmla="*/ 240 h 240"/>
              <a:gd name="T18" fmla="*/ 120 w 360"/>
              <a:gd name="T19" fmla="*/ 140 h 240"/>
              <a:gd name="T20" fmla="*/ 0 w 360"/>
              <a:gd name="T21" fmla="*/ 140 h 240"/>
              <a:gd name="T22" fmla="*/ 0 w 360"/>
              <a:gd name="T23" fmla="*/ 220 h 240"/>
              <a:gd name="T24" fmla="*/ 160 w 360"/>
              <a:gd name="T25" fmla="*/ 240 h 240"/>
              <a:gd name="T26" fmla="*/ 340 w 360"/>
              <a:gd name="T27" fmla="*/ 240 h 240"/>
              <a:gd name="T28" fmla="*/ 360 w 360"/>
              <a:gd name="T29" fmla="*/ 220 h 240"/>
              <a:gd name="T30" fmla="*/ 360 w 360"/>
              <a:gd name="T31" fmla="*/ 140 h 240"/>
              <a:gd name="T32" fmla="*/ 160 w 360"/>
              <a:gd name="T33" fmla="*/ 140 h 240"/>
              <a:gd name="T34" fmla="*/ 160 w 360"/>
              <a:gd name="T35" fmla="*/ 240 h 240"/>
              <a:gd name="T36" fmla="*/ 0 w 360"/>
              <a:gd name="T37" fmla="*/ 20 h 240"/>
              <a:gd name="T38" fmla="*/ 0 w 360"/>
              <a:gd name="T39" fmla="*/ 100 h 240"/>
              <a:gd name="T40" fmla="*/ 120 w 360"/>
              <a:gd name="T41" fmla="*/ 100 h 240"/>
              <a:gd name="T42" fmla="*/ 120 w 360"/>
              <a:gd name="T43" fmla="*/ 0 h 240"/>
              <a:gd name="T44" fmla="*/ 16 w 360"/>
              <a:gd name="T45" fmla="*/ 0 h 240"/>
              <a:gd name="T46" fmla="*/ 0 w 360"/>
              <a:gd name="T47" fmla="*/ 2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240">
                <a:moveTo>
                  <a:pt x="340" y="0"/>
                </a:moveTo>
                <a:cubicBezTo>
                  <a:pt x="160" y="0"/>
                  <a:pt x="160" y="0"/>
                  <a:pt x="160" y="0"/>
                </a:cubicBezTo>
                <a:cubicBezTo>
                  <a:pt x="160" y="100"/>
                  <a:pt x="160" y="100"/>
                  <a:pt x="160" y="100"/>
                </a:cubicBezTo>
                <a:cubicBezTo>
                  <a:pt x="360" y="100"/>
                  <a:pt x="360" y="100"/>
                  <a:pt x="360" y="100"/>
                </a:cubicBezTo>
                <a:cubicBezTo>
                  <a:pt x="360" y="20"/>
                  <a:pt x="360" y="20"/>
                  <a:pt x="360" y="20"/>
                </a:cubicBezTo>
                <a:cubicBezTo>
                  <a:pt x="360" y="9"/>
                  <a:pt x="351" y="0"/>
                  <a:pt x="340" y="0"/>
                </a:cubicBezTo>
                <a:close/>
                <a:moveTo>
                  <a:pt x="0" y="220"/>
                </a:moveTo>
                <a:cubicBezTo>
                  <a:pt x="0" y="231"/>
                  <a:pt x="5" y="240"/>
                  <a:pt x="16" y="240"/>
                </a:cubicBezTo>
                <a:cubicBezTo>
                  <a:pt x="120" y="240"/>
                  <a:pt x="120" y="240"/>
                  <a:pt x="120" y="240"/>
                </a:cubicBezTo>
                <a:cubicBezTo>
                  <a:pt x="120" y="140"/>
                  <a:pt x="120" y="140"/>
                  <a:pt x="120" y="140"/>
                </a:cubicBezTo>
                <a:cubicBezTo>
                  <a:pt x="0" y="140"/>
                  <a:pt x="0" y="140"/>
                  <a:pt x="0" y="140"/>
                </a:cubicBezTo>
                <a:lnTo>
                  <a:pt x="0" y="220"/>
                </a:lnTo>
                <a:close/>
                <a:moveTo>
                  <a:pt x="160" y="240"/>
                </a:moveTo>
                <a:cubicBezTo>
                  <a:pt x="340" y="240"/>
                  <a:pt x="340" y="240"/>
                  <a:pt x="340" y="240"/>
                </a:cubicBezTo>
                <a:cubicBezTo>
                  <a:pt x="351" y="240"/>
                  <a:pt x="360" y="231"/>
                  <a:pt x="360" y="220"/>
                </a:cubicBezTo>
                <a:cubicBezTo>
                  <a:pt x="360" y="140"/>
                  <a:pt x="360" y="140"/>
                  <a:pt x="360" y="140"/>
                </a:cubicBezTo>
                <a:cubicBezTo>
                  <a:pt x="160" y="140"/>
                  <a:pt x="160" y="140"/>
                  <a:pt x="160" y="140"/>
                </a:cubicBezTo>
                <a:lnTo>
                  <a:pt x="160" y="240"/>
                </a:lnTo>
                <a:close/>
                <a:moveTo>
                  <a:pt x="0" y="20"/>
                </a:moveTo>
                <a:cubicBezTo>
                  <a:pt x="0" y="100"/>
                  <a:pt x="0" y="100"/>
                  <a:pt x="0" y="100"/>
                </a:cubicBezTo>
                <a:cubicBezTo>
                  <a:pt x="120" y="100"/>
                  <a:pt x="120" y="100"/>
                  <a:pt x="120" y="100"/>
                </a:cubicBezTo>
                <a:cubicBezTo>
                  <a:pt x="120" y="0"/>
                  <a:pt x="120" y="0"/>
                  <a:pt x="120" y="0"/>
                </a:cubicBezTo>
                <a:cubicBezTo>
                  <a:pt x="16" y="0"/>
                  <a:pt x="16" y="0"/>
                  <a:pt x="16" y="0"/>
                </a:cubicBezTo>
                <a:cubicBezTo>
                  <a:pt x="5" y="0"/>
                  <a:pt x="0" y="9"/>
                  <a:pt x="0" y="2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65" name="Freeform 260"/>
          <p:cNvSpPr>
            <a:spLocks noEditPoints="1"/>
          </p:cNvSpPr>
          <p:nvPr/>
        </p:nvSpPr>
        <p:spPr bwMode="auto">
          <a:xfrm>
            <a:off x="3186704" y="5049310"/>
            <a:ext cx="185445" cy="253077"/>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66" name="Freeform 261"/>
          <p:cNvSpPr>
            <a:spLocks noEditPoints="1"/>
          </p:cNvSpPr>
          <p:nvPr/>
        </p:nvSpPr>
        <p:spPr bwMode="auto">
          <a:xfrm>
            <a:off x="10785120" y="2098665"/>
            <a:ext cx="226896" cy="226896"/>
          </a:xfrm>
          <a:custGeom>
            <a:avLst/>
            <a:gdLst>
              <a:gd name="T0" fmla="*/ 200 w 360"/>
              <a:gd name="T1" fmla="*/ 320 h 360"/>
              <a:gd name="T2" fmla="*/ 39 w 360"/>
              <a:gd name="T3" fmla="*/ 320 h 360"/>
              <a:gd name="T4" fmla="*/ 39 w 360"/>
              <a:gd name="T5" fmla="*/ 40 h 360"/>
              <a:gd name="T6" fmla="*/ 200 w 360"/>
              <a:gd name="T7" fmla="*/ 40 h 360"/>
              <a:gd name="T8" fmla="*/ 200 w 360"/>
              <a:gd name="T9" fmla="*/ 100 h 360"/>
              <a:gd name="T10" fmla="*/ 240 w 360"/>
              <a:gd name="T11" fmla="*/ 100 h 360"/>
              <a:gd name="T12" fmla="*/ 240 w 360"/>
              <a:gd name="T13" fmla="*/ 40 h 360"/>
              <a:gd name="T14" fmla="*/ 200 w 360"/>
              <a:gd name="T15" fmla="*/ 0 h 360"/>
              <a:gd name="T16" fmla="*/ 40 w 360"/>
              <a:gd name="T17" fmla="*/ 0 h 360"/>
              <a:gd name="T18" fmla="*/ 0 w 360"/>
              <a:gd name="T19" fmla="*/ 40 h 360"/>
              <a:gd name="T20" fmla="*/ 0 w 360"/>
              <a:gd name="T21" fmla="*/ 320 h 360"/>
              <a:gd name="T22" fmla="*/ 40 w 360"/>
              <a:gd name="T23" fmla="*/ 360 h 360"/>
              <a:gd name="T24" fmla="*/ 200 w 360"/>
              <a:gd name="T25" fmla="*/ 360 h 360"/>
              <a:gd name="T26" fmla="*/ 240 w 360"/>
              <a:gd name="T27" fmla="*/ 320 h 360"/>
              <a:gd name="T28" fmla="*/ 240 w 360"/>
              <a:gd name="T29" fmla="*/ 280 h 360"/>
              <a:gd name="T30" fmla="*/ 200 w 360"/>
              <a:gd name="T31" fmla="*/ 280 h 360"/>
              <a:gd name="T32" fmla="*/ 200 w 360"/>
              <a:gd name="T33" fmla="*/ 320 h 360"/>
              <a:gd name="T34" fmla="*/ 360 w 360"/>
              <a:gd name="T35" fmla="*/ 190 h 360"/>
              <a:gd name="T36" fmla="*/ 280 w 360"/>
              <a:gd name="T37" fmla="*/ 112 h 360"/>
              <a:gd name="T38" fmla="*/ 280 w 360"/>
              <a:gd name="T39" fmla="*/ 160 h 360"/>
              <a:gd name="T40" fmla="*/ 100 w 360"/>
              <a:gd name="T41" fmla="*/ 160 h 360"/>
              <a:gd name="T42" fmla="*/ 100 w 360"/>
              <a:gd name="T43" fmla="*/ 220 h 360"/>
              <a:gd name="T44" fmla="*/ 280 w 360"/>
              <a:gd name="T45" fmla="*/ 220 h 360"/>
              <a:gd name="T46" fmla="*/ 280 w 360"/>
              <a:gd name="T47" fmla="*/ 268 h 360"/>
              <a:gd name="T48" fmla="*/ 360 w 360"/>
              <a:gd name="T4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200" y="320"/>
                </a:moveTo>
                <a:cubicBezTo>
                  <a:pt x="39" y="320"/>
                  <a:pt x="39" y="320"/>
                  <a:pt x="39" y="320"/>
                </a:cubicBezTo>
                <a:cubicBezTo>
                  <a:pt x="39" y="40"/>
                  <a:pt x="39" y="40"/>
                  <a:pt x="39" y="40"/>
                </a:cubicBezTo>
                <a:cubicBezTo>
                  <a:pt x="200" y="40"/>
                  <a:pt x="200" y="40"/>
                  <a:pt x="200" y="40"/>
                </a:cubicBezTo>
                <a:cubicBezTo>
                  <a:pt x="200" y="100"/>
                  <a:pt x="200" y="100"/>
                  <a:pt x="200" y="100"/>
                </a:cubicBezTo>
                <a:cubicBezTo>
                  <a:pt x="240" y="100"/>
                  <a:pt x="240" y="100"/>
                  <a:pt x="240" y="100"/>
                </a:cubicBezTo>
                <a:cubicBezTo>
                  <a:pt x="240" y="40"/>
                  <a:pt x="240" y="40"/>
                  <a:pt x="240" y="40"/>
                </a:cubicBezTo>
                <a:cubicBezTo>
                  <a:pt x="240" y="18"/>
                  <a:pt x="222" y="0"/>
                  <a:pt x="200" y="0"/>
                </a:cubicBezTo>
                <a:cubicBezTo>
                  <a:pt x="40" y="0"/>
                  <a:pt x="40" y="0"/>
                  <a:pt x="40" y="0"/>
                </a:cubicBezTo>
                <a:cubicBezTo>
                  <a:pt x="18" y="0"/>
                  <a:pt x="0" y="18"/>
                  <a:pt x="0" y="40"/>
                </a:cubicBezTo>
                <a:cubicBezTo>
                  <a:pt x="0" y="320"/>
                  <a:pt x="0" y="320"/>
                  <a:pt x="0" y="320"/>
                </a:cubicBezTo>
                <a:cubicBezTo>
                  <a:pt x="0" y="342"/>
                  <a:pt x="18" y="360"/>
                  <a:pt x="40" y="360"/>
                </a:cubicBezTo>
                <a:cubicBezTo>
                  <a:pt x="200" y="360"/>
                  <a:pt x="200" y="360"/>
                  <a:pt x="200" y="360"/>
                </a:cubicBezTo>
                <a:cubicBezTo>
                  <a:pt x="222" y="360"/>
                  <a:pt x="240" y="342"/>
                  <a:pt x="240" y="320"/>
                </a:cubicBezTo>
                <a:cubicBezTo>
                  <a:pt x="240" y="280"/>
                  <a:pt x="240" y="280"/>
                  <a:pt x="240" y="280"/>
                </a:cubicBezTo>
                <a:cubicBezTo>
                  <a:pt x="200" y="280"/>
                  <a:pt x="200" y="280"/>
                  <a:pt x="200" y="280"/>
                </a:cubicBezTo>
                <a:lnTo>
                  <a:pt x="200" y="320"/>
                </a:lnTo>
                <a:close/>
                <a:moveTo>
                  <a:pt x="360" y="190"/>
                </a:moveTo>
                <a:cubicBezTo>
                  <a:pt x="280" y="112"/>
                  <a:pt x="280" y="112"/>
                  <a:pt x="280" y="112"/>
                </a:cubicBezTo>
                <a:cubicBezTo>
                  <a:pt x="280" y="160"/>
                  <a:pt x="280" y="160"/>
                  <a:pt x="280" y="160"/>
                </a:cubicBezTo>
                <a:cubicBezTo>
                  <a:pt x="100" y="160"/>
                  <a:pt x="100" y="160"/>
                  <a:pt x="100" y="160"/>
                </a:cubicBezTo>
                <a:cubicBezTo>
                  <a:pt x="100" y="220"/>
                  <a:pt x="100" y="220"/>
                  <a:pt x="100" y="220"/>
                </a:cubicBezTo>
                <a:cubicBezTo>
                  <a:pt x="280" y="220"/>
                  <a:pt x="280" y="220"/>
                  <a:pt x="280" y="220"/>
                </a:cubicBezTo>
                <a:cubicBezTo>
                  <a:pt x="280" y="268"/>
                  <a:pt x="280" y="268"/>
                  <a:pt x="280" y="268"/>
                </a:cubicBezTo>
                <a:lnTo>
                  <a:pt x="360" y="19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67" name="Freeform 265"/>
          <p:cNvSpPr>
            <a:spLocks/>
          </p:cNvSpPr>
          <p:nvPr/>
        </p:nvSpPr>
        <p:spPr bwMode="auto">
          <a:xfrm>
            <a:off x="4025693" y="3794575"/>
            <a:ext cx="178898" cy="250895"/>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68" name="Freeform 268"/>
          <p:cNvSpPr>
            <a:spLocks noEditPoints="1"/>
          </p:cNvSpPr>
          <p:nvPr/>
        </p:nvSpPr>
        <p:spPr bwMode="auto">
          <a:xfrm>
            <a:off x="609203" y="5467619"/>
            <a:ext cx="237806" cy="253077"/>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69" name="Freeform 269"/>
          <p:cNvSpPr>
            <a:spLocks noEditPoints="1"/>
          </p:cNvSpPr>
          <p:nvPr/>
        </p:nvSpPr>
        <p:spPr bwMode="auto">
          <a:xfrm>
            <a:off x="1121153" y="4632806"/>
            <a:ext cx="135264" cy="253077"/>
          </a:xfrm>
          <a:custGeom>
            <a:avLst/>
            <a:gdLst>
              <a:gd name="T0" fmla="*/ 160 w 216"/>
              <a:gd name="T1" fmla="*/ 197 h 400"/>
              <a:gd name="T2" fmla="*/ 160 w 216"/>
              <a:gd name="T3" fmla="*/ 20 h 400"/>
              <a:gd name="T4" fmla="*/ 140 w 216"/>
              <a:gd name="T5" fmla="*/ 0 h 400"/>
              <a:gd name="T6" fmla="*/ 72 w 216"/>
              <a:gd name="T7" fmla="*/ 0 h 400"/>
              <a:gd name="T8" fmla="*/ 56 w 216"/>
              <a:gd name="T9" fmla="*/ 20 h 400"/>
              <a:gd name="T10" fmla="*/ 56 w 216"/>
              <a:gd name="T11" fmla="*/ 197 h 400"/>
              <a:gd name="T12" fmla="*/ 0 w 216"/>
              <a:gd name="T13" fmla="*/ 292 h 400"/>
              <a:gd name="T14" fmla="*/ 108 w 216"/>
              <a:gd name="T15" fmla="*/ 400 h 400"/>
              <a:gd name="T16" fmla="*/ 216 w 216"/>
              <a:gd name="T17" fmla="*/ 292 h 400"/>
              <a:gd name="T18" fmla="*/ 160 w 216"/>
              <a:gd name="T19" fmla="*/ 197 h 400"/>
              <a:gd name="T20" fmla="*/ 108 w 216"/>
              <a:gd name="T21" fmla="*/ 360 h 400"/>
              <a:gd name="T22" fmla="*/ 40 w 216"/>
              <a:gd name="T23" fmla="*/ 292 h 400"/>
              <a:gd name="T24" fmla="*/ 89 w 216"/>
              <a:gd name="T25" fmla="*/ 227 h 400"/>
              <a:gd name="T26" fmla="*/ 89 w 216"/>
              <a:gd name="T27" fmla="*/ 80 h 400"/>
              <a:gd name="T28" fmla="*/ 129 w 216"/>
              <a:gd name="T29" fmla="*/ 80 h 400"/>
              <a:gd name="T30" fmla="*/ 129 w 216"/>
              <a:gd name="T31" fmla="*/ 227 h 400"/>
              <a:gd name="T32" fmla="*/ 176 w 216"/>
              <a:gd name="T33" fmla="*/ 292 h 400"/>
              <a:gd name="T34" fmla="*/ 108 w 216"/>
              <a:gd name="T35"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6" h="400">
                <a:moveTo>
                  <a:pt x="160" y="197"/>
                </a:moveTo>
                <a:cubicBezTo>
                  <a:pt x="160" y="20"/>
                  <a:pt x="160" y="20"/>
                  <a:pt x="160" y="20"/>
                </a:cubicBezTo>
                <a:cubicBezTo>
                  <a:pt x="160" y="9"/>
                  <a:pt x="151" y="0"/>
                  <a:pt x="140" y="0"/>
                </a:cubicBezTo>
                <a:cubicBezTo>
                  <a:pt x="72" y="0"/>
                  <a:pt x="72" y="0"/>
                  <a:pt x="72" y="0"/>
                </a:cubicBezTo>
                <a:cubicBezTo>
                  <a:pt x="61" y="0"/>
                  <a:pt x="56" y="9"/>
                  <a:pt x="56" y="20"/>
                </a:cubicBezTo>
                <a:cubicBezTo>
                  <a:pt x="56" y="197"/>
                  <a:pt x="56" y="197"/>
                  <a:pt x="56" y="197"/>
                </a:cubicBezTo>
                <a:cubicBezTo>
                  <a:pt x="22" y="216"/>
                  <a:pt x="0" y="251"/>
                  <a:pt x="0" y="292"/>
                </a:cubicBezTo>
                <a:cubicBezTo>
                  <a:pt x="0" y="352"/>
                  <a:pt x="48" y="400"/>
                  <a:pt x="108" y="400"/>
                </a:cubicBezTo>
                <a:cubicBezTo>
                  <a:pt x="167" y="400"/>
                  <a:pt x="216" y="352"/>
                  <a:pt x="216" y="292"/>
                </a:cubicBezTo>
                <a:cubicBezTo>
                  <a:pt x="216" y="251"/>
                  <a:pt x="193" y="216"/>
                  <a:pt x="160" y="197"/>
                </a:cubicBezTo>
                <a:close/>
                <a:moveTo>
                  <a:pt x="108" y="360"/>
                </a:moveTo>
                <a:cubicBezTo>
                  <a:pt x="70" y="360"/>
                  <a:pt x="40" y="329"/>
                  <a:pt x="40" y="292"/>
                </a:cubicBezTo>
                <a:cubicBezTo>
                  <a:pt x="40" y="261"/>
                  <a:pt x="61" y="235"/>
                  <a:pt x="89" y="227"/>
                </a:cubicBezTo>
                <a:cubicBezTo>
                  <a:pt x="89" y="80"/>
                  <a:pt x="89" y="80"/>
                  <a:pt x="89" y="80"/>
                </a:cubicBezTo>
                <a:cubicBezTo>
                  <a:pt x="129" y="80"/>
                  <a:pt x="129" y="80"/>
                  <a:pt x="129" y="80"/>
                </a:cubicBezTo>
                <a:cubicBezTo>
                  <a:pt x="129" y="227"/>
                  <a:pt x="129" y="227"/>
                  <a:pt x="129" y="227"/>
                </a:cubicBezTo>
                <a:cubicBezTo>
                  <a:pt x="156" y="236"/>
                  <a:pt x="176" y="262"/>
                  <a:pt x="176" y="292"/>
                </a:cubicBezTo>
                <a:cubicBezTo>
                  <a:pt x="176" y="329"/>
                  <a:pt x="145" y="360"/>
                  <a:pt x="108" y="36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70" name="Freeform 273"/>
          <p:cNvSpPr>
            <a:spLocks noEditPoints="1"/>
          </p:cNvSpPr>
          <p:nvPr/>
        </p:nvSpPr>
        <p:spPr bwMode="auto">
          <a:xfrm>
            <a:off x="3581204" y="4231284"/>
            <a:ext cx="231259" cy="205080"/>
          </a:xfrm>
          <a:custGeom>
            <a:avLst/>
            <a:gdLst>
              <a:gd name="T0" fmla="*/ 36 w 365"/>
              <a:gd name="T1" fmla="*/ 103 h 324"/>
              <a:gd name="T2" fmla="*/ 173 w 365"/>
              <a:gd name="T3" fmla="*/ 92 h 324"/>
              <a:gd name="T4" fmla="*/ 262 w 365"/>
              <a:gd name="T5" fmla="*/ 120 h 324"/>
              <a:gd name="T6" fmla="*/ 356 w 365"/>
              <a:gd name="T7" fmla="*/ 76 h 324"/>
              <a:gd name="T8" fmla="*/ 358 w 365"/>
              <a:gd name="T9" fmla="*/ 47 h 324"/>
              <a:gd name="T10" fmla="*/ 330 w 365"/>
              <a:gd name="T11" fmla="*/ 44 h 324"/>
              <a:gd name="T12" fmla="*/ 192 w 365"/>
              <a:gd name="T13" fmla="*/ 56 h 324"/>
              <a:gd name="T14" fmla="*/ 10 w 365"/>
              <a:gd name="T15" fmla="*/ 72 h 324"/>
              <a:gd name="T16" fmla="*/ 7 w 365"/>
              <a:gd name="T17" fmla="*/ 101 h 324"/>
              <a:gd name="T18" fmla="*/ 36 w 365"/>
              <a:gd name="T19" fmla="*/ 103 h 324"/>
              <a:gd name="T20" fmla="*/ 330 w 365"/>
              <a:gd name="T21" fmla="*/ 147 h 324"/>
              <a:gd name="T22" fmla="*/ 192 w 365"/>
              <a:gd name="T23" fmla="*/ 158 h 324"/>
              <a:gd name="T24" fmla="*/ 10 w 365"/>
              <a:gd name="T25" fmla="*/ 174 h 324"/>
              <a:gd name="T26" fmla="*/ 7 w 365"/>
              <a:gd name="T27" fmla="*/ 203 h 324"/>
              <a:gd name="T28" fmla="*/ 36 w 365"/>
              <a:gd name="T29" fmla="*/ 205 h 324"/>
              <a:gd name="T30" fmla="*/ 173 w 365"/>
              <a:gd name="T31" fmla="*/ 194 h 324"/>
              <a:gd name="T32" fmla="*/ 262 w 365"/>
              <a:gd name="T33" fmla="*/ 222 h 324"/>
              <a:gd name="T34" fmla="*/ 356 w 365"/>
              <a:gd name="T35" fmla="*/ 178 h 324"/>
              <a:gd name="T36" fmla="*/ 358 w 365"/>
              <a:gd name="T37" fmla="*/ 149 h 324"/>
              <a:gd name="T38" fmla="*/ 330 w 365"/>
              <a:gd name="T39" fmla="*/ 147 h 324"/>
              <a:gd name="T40" fmla="*/ 330 w 365"/>
              <a:gd name="T41" fmla="*/ 249 h 324"/>
              <a:gd name="T42" fmla="*/ 192 w 365"/>
              <a:gd name="T43" fmla="*/ 260 h 324"/>
              <a:gd name="T44" fmla="*/ 10 w 365"/>
              <a:gd name="T45" fmla="*/ 276 h 324"/>
              <a:gd name="T46" fmla="*/ 7 w 365"/>
              <a:gd name="T47" fmla="*/ 305 h 324"/>
              <a:gd name="T48" fmla="*/ 36 w 365"/>
              <a:gd name="T49" fmla="*/ 307 h 324"/>
              <a:gd name="T50" fmla="*/ 173 w 365"/>
              <a:gd name="T51" fmla="*/ 296 h 324"/>
              <a:gd name="T52" fmla="*/ 262 w 365"/>
              <a:gd name="T53" fmla="*/ 324 h 324"/>
              <a:gd name="T54" fmla="*/ 356 w 365"/>
              <a:gd name="T55" fmla="*/ 280 h 324"/>
              <a:gd name="T56" fmla="*/ 358 w 365"/>
              <a:gd name="T57" fmla="*/ 251 h 324"/>
              <a:gd name="T58" fmla="*/ 330 w 365"/>
              <a:gd name="T59" fmla="*/ 24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5" h="324">
                <a:moveTo>
                  <a:pt x="36" y="103"/>
                </a:moveTo>
                <a:cubicBezTo>
                  <a:pt x="71" y="73"/>
                  <a:pt x="98" y="49"/>
                  <a:pt x="173" y="92"/>
                </a:cubicBezTo>
                <a:cubicBezTo>
                  <a:pt x="209" y="112"/>
                  <a:pt x="238" y="120"/>
                  <a:pt x="262" y="120"/>
                </a:cubicBezTo>
                <a:cubicBezTo>
                  <a:pt x="305" y="120"/>
                  <a:pt x="332" y="96"/>
                  <a:pt x="356" y="76"/>
                </a:cubicBezTo>
                <a:cubicBezTo>
                  <a:pt x="364" y="68"/>
                  <a:pt x="365" y="56"/>
                  <a:pt x="358" y="47"/>
                </a:cubicBezTo>
                <a:cubicBezTo>
                  <a:pt x="351" y="38"/>
                  <a:pt x="338" y="37"/>
                  <a:pt x="330" y="44"/>
                </a:cubicBezTo>
                <a:cubicBezTo>
                  <a:pt x="295" y="74"/>
                  <a:pt x="267" y="98"/>
                  <a:pt x="192" y="56"/>
                </a:cubicBezTo>
                <a:cubicBezTo>
                  <a:pt x="93" y="0"/>
                  <a:pt x="47" y="40"/>
                  <a:pt x="10" y="72"/>
                </a:cubicBezTo>
                <a:cubicBezTo>
                  <a:pt x="1" y="79"/>
                  <a:pt x="0" y="92"/>
                  <a:pt x="7" y="101"/>
                </a:cubicBezTo>
                <a:cubicBezTo>
                  <a:pt x="15" y="109"/>
                  <a:pt x="27" y="110"/>
                  <a:pt x="36" y="103"/>
                </a:cubicBezTo>
                <a:close/>
                <a:moveTo>
                  <a:pt x="330" y="147"/>
                </a:moveTo>
                <a:cubicBezTo>
                  <a:pt x="295" y="177"/>
                  <a:pt x="267" y="200"/>
                  <a:pt x="192" y="158"/>
                </a:cubicBezTo>
                <a:cubicBezTo>
                  <a:pt x="93" y="102"/>
                  <a:pt x="47" y="142"/>
                  <a:pt x="10" y="174"/>
                </a:cubicBezTo>
                <a:cubicBezTo>
                  <a:pt x="1" y="181"/>
                  <a:pt x="0" y="194"/>
                  <a:pt x="7" y="203"/>
                </a:cubicBezTo>
                <a:cubicBezTo>
                  <a:pt x="15" y="211"/>
                  <a:pt x="27" y="212"/>
                  <a:pt x="36" y="205"/>
                </a:cubicBezTo>
                <a:cubicBezTo>
                  <a:pt x="71" y="175"/>
                  <a:pt x="98" y="151"/>
                  <a:pt x="173" y="194"/>
                </a:cubicBezTo>
                <a:cubicBezTo>
                  <a:pt x="209" y="214"/>
                  <a:pt x="238" y="222"/>
                  <a:pt x="262" y="222"/>
                </a:cubicBezTo>
                <a:cubicBezTo>
                  <a:pt x="305" y="222"/>
                  <a:pt x="332" y="198"/>
                  <a:pt x="356" y="178"/>
                </a:cubicBezTo>
                <a:cubicBezTo>
                  <a:pt x="364" y="171"/>
                  <a:pt x="365" y="158"/>
                  <a:pt x="358" y="149"/>
                </a:cubicBezTo>
                <a:cubicBezTo>
                  <a:pt x="351" y="140"/>
                  <a:pt x="338" y="139"/>
                  <a:pt x="330" y="147"/>
                </a:cubicBezTo>
                <a:close/>
                <a:moveTo>
                  <a:pt x="330" y="249"/>
                </a:moveTo>
                <a:cubicBezTo>
                  <a:pt x="295" y="279"/>
                  <a:pt x="267" y="302"/>
                  <a:pt x="192" y="260"/>
                </a:cubicBezTo>
                <a:cubicBezTo>
                  <a:pt x="93" y="204"/>
                  <a:pt x="47" y="244"/>
                  <a:pt x="10" y="276"/>
                </a:cubicBezTo>
                <a:cubicBezTo>
                  <a:pt x="1" y="283"/>
                  <a:pt x="0" y="296"/>
                  <a:pt x="7" y="305"/>
                </a:cubicBezTo>
                <a:cubicBezTo>
                  <a:pt x="15" y="313"/>
                  <a:pt x="27" y="315"/>
                  <a:pt x="36" y="307"/>
                </a:cubicBezTo>
                <a:cubicBezTo>
                  <a:pt x="71" y="277"/>
                  <a:pt x="98" y="254"/>
                  <a:pt x="173" y="296"/>
                </a:cubicBezTo>
                <a:cubicBezTo>
                  <a:pt x="209" y="316"/>
                  <a:pt x="238" y="324"/>
                  <a:pt x="262" y="324"/>
                </a:cubicBezTo>
                <a:cubicBezTo>
                  <a:pt x="305" y="324"/>
                  <a:pt x="332" y="300"/>
                  <a:pt x="356" y="280"/>
                </a:cubicBezTo>
                <a:cubicBezTo>
                  <a:pt x="364" y="273"/>
                  <a:pt x="365" y="260"/>
                  <a:pt x="358" y="251"/>
                </a:cubicBezTo>
                <a:cubicBezTo>
                  <a:pt x="351" y="243"/>
                  <a:pt x="338" y="241"/>
                  <a:pt x="330" y="24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71" name="Freeform 274"/>
          <p:cNvSpPr>
            <a:spLocks noEditPoints="1"/>
          </p:cNvSpPr>
          <p:nvPr/>
        </p:nvSpPr>
        <p:spPr bwMode="auto">
          <a:xfrm>
            <a:off x="11166571" y="1690844"/>
            <a:ext cx="242168" cy="215989"/>
          </a:xfrm>
          <a:custGeom>
            <a:avLst/>
            <a:gdLst>
              <a:gd name="T0" fmla="*/ 383 w 385"/>
              <a:gd name="T1" fmla="*/ 320 h 340"/>
              <a:gd name="T2" fmla="*/ 205 w 385"/>
              <a:gd name="T3" fmla="*/ 7 h 340"/>
              <a:gd name="T4" fmla="*/ 193 w 385"/>
              <a:gd name="T5" fmla="*/ 0 h 340"/>
              <a:gd name="T6" fmla="*/ 181 w 385"/>
              <a:gd name="T7" fmla="*/ 7 h 340"/>
              <a:gd name="T8" fmla="*/ 3 w 385"/>
              <a:gd name="T9" fmla="*/ 320 h 340"/>
              <a:gd name="T10" fmla="*/ 3 w 385"/>
              <a:gd name="T11" fmla="*/ 333 h 340"/>
              <a:gd name="T12" fmla="*/ 15 w 385"/>
              <a:gd name="T13" fmla="*/ 340 h 340"/>
              <a:gd name="T14" fmla="*/ 371 w 385"/>
              <a:gd name="T15" fmla="*/ 340 h 340"/>
              <a:gd name="T16" fmla="*/ 383 w 385"/>
              <a:gd name="T17" fmla="*/ 333 h 340"/>
              <a:gd name="T18" fmla="*/ 383 w 385"/>
              <a:gd name="T19" fmla="*/ 320 h 340"/>
              <a:gd name="T20" fmla="*/ 215 w 385"/>
              <a:gd name="T21" fmla="*/ 300 h 340"/>
              <a:gd name="T22" fmla="*/ 171 w 385"/>
              <a:gd name="T23" fmla="*/ 300 h 340"/>
              <a:gd name="T24" fmla="*/ 171 w 385"/>
              <a:gd name="T25" fmla="*/ 260 h 340"/>
              <a:gd name="T26" fmla="*/ 215 w 385"/>
              <a:gd name="T27" fmla="*/ 260 h 340"/>
              <a:gd name="T28" fmla="*/ 215 w 385"/>
              <a:gd name="T29" fmla="*/ 300 h 340"/>
              <a:gd name="T30" fmla="*/ 215 w 385"/>
              <a:gd name="T31" fmla="*/ 230 h 340"/>
              <a:gd name="T32" fmla="*/ 171 w 385"/>
              <a:gd name="T33" fmla="*/ 230 h 340"/>
              <a:gd name="T34" fmla="*/ 171 w 385"/>
              <a:gd name="T35" fmla="*/ 110 h 340"/>
              <a:gd name="T36" fmla="*/ 215 w 385"/>
              <a:gd name="T37" fmla="*/ 110 h 340"/>
              <a:gd name="T38" fmla="*/ 215 w 385"/>
              <a:gd name="T39" fmla="*/ 23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5" h="340">
                <a:moveTo>
                  <a:pt x="383" y="320"/>
                </a:moveTo>
                <a:cubicBezTo>
                  <a:pt x="205" y="7"/>
                  <a:pt x="205" y="7"/>
                  <a:pt x="205" y="7"/>
                </a:cubicBezTo>
                <a:cubicBezTo>
                  <a:pt x="202" y="3"/>
                  <a:pt x="198" y="0"/>
                  <a:pt x="193" y="0"/>
                </a:cubicBezTo>
                <a:cubicBezTo>
                  <a:pt x="188" y="0"/>
                  <a:pt x="183" y="3"/>
                  <a:pt x="181" y="7"/>
                </a:cubicBezTo>
                <a:cubicBezTo>
                  <a:pt x="3" y="320"/>
                  <a:pt x="3" y="320"/>
                  <a:pt x="3" y="320"/>
                </a:cubicBezTo>
                <a:cubicBezTo>
                  <a:pt x="0" y="324"/>
                  <a:pt x="0" y="329"/>
                  <a:pt x="3" y="333"/>
                </a:cubicBezTo>
                <a:cubicBezTo>
                  <a:pt x="5" y="337"/>
                  <a:pt x="10" y="340"/>
                  <a:pt x="15" y="340"/>
                </a:cubicBezTo>
                <a:cubicBezTo>
                  <a:pt x="371" y="340"/>
                  <a:pt x="371" y="340"/>
                  <a:pt x="371" y="340"/>
                </a:cubicBezTo>
                <a:cubicBezTo>
                  <a:pt x="376" y="340"/>
                  <a:pt x="380" y="337"/>
                  <a:pt x="383" y="333"/>
                </a:cubicBezTo>
                <a:cubicBezTo>
                  <a:pt x="385" y="329"/>
                  <a:pt x="385" y="324"/>
                  <a:pt x="383" y="320"/>
                </a:cubicBezTo>
                <a:close/>
                <a:moveTo>
                  <a:pt x="215" y="300"/>
                </a:moveTo>
                <a:cubicBezTo>
                  <a:pt x="171" y="300"/>
                  <a:pt x="171" y="300"/>
                  <a:pt x="171" y="300"/>
                </a:cubicBezTo>
                <a:cubicBezTo>
                  <a:pt x="171" y="260"/>
                  <a:pt x="171" y="260"/>
                  <a:pt x="171" y="260"/>
                </a:cubicBezTo>
                <a:cubicBezTo>
                  <a:pt x="215" y="260"/>
                  <a:pt x="215" y="260"/>
                  <a:pt x="215" y="260"/>
                </a:cubicBezTo>
                <a:lnTo>
                  <a:pt x="215" y="300"/>
                </a:lnTo>
                <a:close/>
                <a:moveTo>
                  <a:pt x="215" y="230"/>
                </a:moveTo>
                <a:cubicBezTo>
                  <a:pt x="171" y="230"/>
                  <a:pt x="171" y="230"/>
                  <a:pt x="171" y="230"/>
                </a:cubicBezTo>
                <a:cubicBezTo>
                  <a:pt x="171" y="110"/>
                  <a:pt x="171" y="110"/>
                  <a:pt x="171" y="110"/>
                </a:cubicBezTo>
                <a:cubicBezTo>
                  <a:pt x="215" y="110"/>
                  <a:pt x="215" y="110"/>
                  <a:pt x="215" y="110"/>
                </a:cubicBezTo>
                <a:lnTo>
                  <a:pt x="215" y="23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72" name="Freeform 275"/>
          <p:cNvSpPr>
            <a:spLocks noEditPoints="1"/>
          </p:cNvSpPr>
          <p:nvPr/>
        </p:nvSpPr>
        <p:spPr bwMode="auto">
          <a:xfrm>
            <a:off x="2781495" y="54936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73" name="Freeform 276"/>
          <p:cNvSpPr>
            <a:spLocks noEditPoints="1"/>
          </p:cNvSpPr>
          <p:nvPr/>
        </p:nvSpPr>
        <p:spPr bwMode="auto">
          <a:xfrm>
            <a:off x="10766713" y="3452886"/>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60 w 320"/>
              <a:gd name="T21" fmla="*/ 180 h 320"/>
              <a:gd name="T22" fmla="*/ 60 w 320"/>
              <a:gd name="T23" fmla="*/ 140 h 320"/>
              <a:gd name="T24" fmla="*/ 260 w 320"/>
              <a:gd name="T25" fmla="*/ 140 h 320"/>
              <a:gd name="T26" fmla="*/ 260 w 320"/>
              <a:gd name="T27"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60" y="180"/>
                  <a:pt x="60" y="180"/>
                  <a:pt x="60" y="180"/>
                </a:cubicBezTo>
                <a:cubicBezTo>
                  <a:pt x="60" y="140"/>
                  <a:pt x="60" y="140"/>
                  <a:pt x="60" y="140"/>
                </a:cubicBezTo>
                <a:cubicBezTo>
                  <a:pt x="260" y="140"/>
                  <a:pt x="260" y="140"/>
                  <a:pt x="260" y="140"/>
                </a:cubicBezTo>
                <a:lnTo>
                  <a:pt x="260" y="18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74" name="Freeform 277"/>
          <p:cNvSpPr>
            <a:spLocks noEditPoints="1"/>
          </p:cNvSpPr>
          <p:nvPr/>
        </p:nvSpPr>
        <p:spPr bwMode="auto">
          <a:xfrm>
            <a:off x="3199803" y="54936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21 w 320"/>
              <a:gd name="T19" fmla="*/ 256 h 320"/>
              <a:gd name="T20" fmla="*/ 160 w 320"/>
              <a:gd name="T21" fmla="*/ 194 h 320"/>
              <a:gd name="T22" fmla="*/ 99 w 320"/>
              <a:gd name="T23" fmla="*/ 256 h 320"/>
              <a:gd name="T24" fmla="*/ 64 w 320"/>
              <a:gd name="T25" fmla="*/ 221 h 320"/>
              <a:gd name="T26" fmla="*/ 125 w 320"/>
              <a:gd name="T27" fmla="*/ 160 h 320"/>
              <a:gd name="T28" fmla="*/ 64 w 320"/>
              <a:gd name="T29" fmla="*/ 99 h 320"/>
              <a:gd name="T30" fmla="*/ 99 w 320"/>
              <a:gd name="T31" fmla="*/ 64 h 320"/>
              <a:gd name="T32" fmla="*/ 160 w 320"/>
              <a:gd name="T33" fmla="*/ 125 h 320"/>
              <a:gd name="T34" fmla="*/ 221 w 320"/>
              <a:gd name="T35" fmla="*/ 64 h 320"/>
              <a:gd name="T36" fmla="*/ 256 w 320"/>
              <a:gd name="T37" fmla="*/ 99 h 320"/>
              <a:gd name="T38" fmla="*/ 194 w 320"/>
              <a:gd name="T39" fmla="*/ 160 h 320"/>
              <a:gd name="T40" fmla="*/ 256 w 320"/>
              <a:gd name="T41" fmla="*/ 221 h 320"/>
              <a:gd name="T42" fmla="*/ 221 w 320"/>
              <a:gd name="T43" fmla="*/ 2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21" y="256"/>
                </a:moveTo>
                <a:cubicBezTo>
                  <a:pt x="160" y="194"/>
                  <a:pt x="160" y="194"/>
                  <a:pt x="160" y="194"/>
                </a:cubicBezTo>
                <a:cubicBezTo>
                  <a:pt x="99" y="256"/>
                  <a:pt x="99" y="256"/>
                  <a:pt x="99" y="256"/>
                </a:cubicBezTo>
                <a:cubicBezTo>
                  <a:pt x="64" y="221"/>
                  <a:pt x="64" y="221"/>
                  <a:pt x="64" y="221"/>
                </a:cubicBezTo>
                <a:cubicBezTo>
                  <a:pt x="125" y="160"/>
                  <a:pt x="125" y="160"/>
                  <a:pt x="125" y="160"/>
                </a:cubicBezTo>
                <a:cubicBezTo>
                  <a:pt x="64" y="99"/>
                  <a:pt x="64" y="99"/>
                  <a:pt x="64" y="99"/>
                </a:cubicBezTo>
                <a:cubicBezTo>
                  <a:pt x="99" y="64"/>
                  <a:pt x="99" y="64"/>
                  <a:pt x="99" y="64"/>
                </a:cubicBezTo>
                <a:cubicBezTo>
                  <a:pt x="160" y="125"/>
                  <a:pt x="160" y="125"/>
                  <a:pt x="160" y="125"/>
                </a:cubicBezTo>
                <a:cubicBezTo>
                  <a:pt x="221" y="64"/>
                  <a:pt x="221" y="64"/>
                  <a:pt x="221" y="64"/>
                </a:cubicBezTo>
                <a:cubicBezTo>
                  <a:pt x="256" y="99"/>
                  <a:pt x="256" y="99"/>
                  <a:pt x="256" y="99"/>
                </a:cubicBezTo>
                <a:cubicBezTo>
                  <a:pt x="194" y="160"/>
                  <a:pt x="194" y="160"/>
                  <a:pt x="194" y="160"/>
                </a:cubicBezTo>
                <a:cubicBezTo>
                  <a:pt x="256" y="221"/>
                  <a:pt x="256" y="221"/>
                  <a:pt x="256" y="221"/>
                </a:cubicBezTo>
                <a:lnTo>
                  <a:pt x="221" y="25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75" name="Freeform 279"/>
          <p:cNvSpPr>
            <a:spLocks noEditPoints="1"/>
          </p:cNvSpPr>
          <p:nvPr/>
        </p:nvSpPr>
        <p:spPr bwMode="auto">
          <a:xfrm>
            <a:off x="2321717" y="5480710"/>
            <a:ext cx="200716" cy="22689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76" name="Freeform 280"/>
          <p:cNvSpPr>
            <a:spLocks noEditPoints="1"/>
          </p:cNvSpPr>
          <p:nvPr/>
        </p:nvSpPr>
        <p:spPr bwMode="auto">
          <a:xfrm>
            <a:off x="1896863" y="5489247"/>
            <a:ext cx="213806" cy="211626"/>
          </a:xfrm>
          <a:custGeom>
            <a:avLst/>
            <a:gdLst>
              <a:gd name="T0" fmla="*/ 147 w 336"/>
              <a:gd name="T1" fmla="*/ 0 h 336"/>
              <a:gd name="T2" fmla="*/ 0 w 336"/>
              <a:gd name="T3" fmla="*/ 147 h 336"/>
              <a:gd name="T4" fmla="*/ 147 w 336"/>
              <a:gd name="T5" fmla="*/ 147 h 336"/>
              <a:gd name="T6" fmla="*/ 147 w 336"/>
              <a:gd name="T7" fmla="*/ 0 h 336"/>
              <a:gd name="T8" fmla="*/ 189 w 336"/>
              <a:gd name="T9" fmla="*/ 0 h 336"/>
              <a:gd name="T10" fmla="*/ 189 w 336"/>
              <a:gd name="T11" fmla="*/ 169 h 336"/>
              <a:gd name="T12" fmla="*/ 169 w 336"/>
              <a:gd name="T13" fmla="*/ 189 h 336"/>
              <a:gd name="T14" fmla="*/ 0 w 336"/>
              <a:gd name="T15" fmla="*/ 189 h 336"/>
              <a:gd name="T16" fmla="*/ 167 w 336"/>
              <a:gd name="T17" fmla="*/ 336 h 336"/>
              <a:gd name="T18" fmla="*/ 336 w 336"/>
              <a:gd name="T19" fmla="*/ 167 h 336"/>
              <a:gd name="T20" fmla="*/ 189 w 336"/>
              <a:gd name="T21"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336">
                <a:moveTo>
                  <a:pt x="147" y="0"/>
                </a:moveTo>
                <a:cubicBezTo>
                  <a:pt x="70" y="9"/>
                  <a:pt x="9" y="70"/>
                  <a:pt x="0" y="147"/>
                </a:cubicBezTo>
                <a:cubicBezTo>
                  <a:pt x="147" y="147"/>
                  <a:pt x="147" y="147"/>
                  <a:pt x="147" y="147"/>
                </a:cubicBezTo>
                <a:lnTo>
                  <a:pt x="147" y="0"/>
                </a:lnTo>
                <a:close/>
                <a:moveTo>
                  <a:pt x="189" y="0"/>
                </a:moveTo>
                <a:cubicBezTo>
                  <a:pt x="189" y="169"/>
                  <a:pt x="189" y="169"/>
                  <a:pt x="189" y="169"/>
                </a:cubicBezTo>
                <a:cubicBezTo>
                  <a:pt x="189" y="180"/>
                  <a:pt x="180" y="189"/>
                  <a:pt x="169" y="189"/>
                </a:cubicBezTo>
                <a:cubicBezTo>
                  <a:pt x="0" y="189"/>
                  <a:pt x="0" y="189"/>
                  <a:pt x="0" y="189"/>
                </a:cubicBezTo>
                <a:cubicBezTo>
                  <a:pt x="11" y="272"/>
                  <a:pt x="82" y="336"/>
                  <a:pt x="167" y="336"/>
                </a:cubicBezTo>
                <a:cubicBezTo>
                  <a:pt x="260" y="336"/>
                  <a:pt x="336" y="260"/>
                  <a:pt x="336" y="167"/>
                </a:cubicBezTo>
                <a:cubicBezTo>
                  <a:pt x="336" y="82"/>
                  <a:pt x="272" y="11"/>
                  <a:pt x="189" y="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77" name="Freeform 281"/>
          <p:cNvSpPr>
            <a:spLocks noEditPoints="1"/>
          </p:cNvSpPr>
          <p:nvPr/>
        </p:nvSpPr>
        <p:spPr bwMode="auto">
          <a:xfrm>
            <a:off x="1456738" y="5485073"/>
            <a:ext cx="257439" cy="218170"/>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78" name="Freeform 5"/>
          <p:cNvSpPr>
            <a:spLocks/>
          </p:cNvSpPr>
          <p:nvPr/>
        </p:nvSpPr>
        <p:spPr bwMode="auto">
          <a:xfrm>
            <a:off x="8218455" y="3874180"/>
            <a:ext cx="191989" cy="185445"/>
          </a:xfrm>
          <a:custGeom>
            <a:avLst/>
            <a:gdLst>
              <a:gd name="T0" fmla="*/ 88 w 88"/>
              <a:gd name="T1" fmla="*/ 41 h 85"/>
              <a:gd name="T2" fmla="*/ 66 w 88"/>
              <a:gd name="T3" fmla="*/ 41 h 85"/>
              <a:gd name="T4" fmla="*/ 66 w 88"/>
              <a:gd name="T5" fmla="*/ 0 h 85"/>
              <a:gd name="T6" fmla="*/ 22 w 88"/>
              <a:gd name="T7" fmla="*/ 0 h 85"/>
              <a:gd name="T8" fmla="*/ 22 w 88"/>
              <a:gd name="T9" fmla="*/ 41 h 85"/>
              <a:gd name="T10" fmla="*/ 0 w 88"/>
              <a:gd name="T11" fmla="*/ 41 h 85"/>
              <a:gd name="T12" fmla="*/ 44 w 88"/>
              <a:gd name="T13" fmla="*/ 85 h 85"/>
              <a:gd name="T14" fmla="*/ 88 w 88"/>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1"/>
                </a:moveTo>
                <a:lnTo>
                  <a:pt x="66" y="41"/>
                </a:lnTo>
                <a:lnTo>
                  <a:pt x="66" y="0"/>
                </a:lnTo>
                <a:lnTo>
                  <a:pt x="22" y="0"/>
                </a:lnTo>
                <a:lnTo>
                  <a:pt x="22" y="41"/>
                </a:lnTo>
                <a:lnTo>
                  <a:pt x="0" y="41"/>
                </a:lnTo>
                <a:lnTo>
                  <a:pt x="44" y="85"/>
                </a:lnTo>
                <a:lnTo>
                  <a:pt x="88" y="41"/>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79" name="Freeform 6"/>
          <p:cNvSpPr>
            <a:spLocks/>
          </p:cNvSpPr>
          <p:nvPr/>
        </p:nvSpPr>
        <p:spPr bwMode="auto">
          <a:xfrm>
            <a:off x="9059434" y="3870006"/>
            <a:ext cx="183263" cy="191989"/>
          </a:xfrm>
          <a:custGeom>
            <a:avLst/>
            <a:gdLst>
              <a:gd name="T0" fmla="*/ 40 w 84"/>
              <a:gd name="T1" fmla="*/ 0 h 88"/>
              <a:gd name="T2" fmla="*/ 40 w 84"/>
              <a:gd name="T3" fmla="*/ 22 h 88"/>
              <a:gd name="T4" fmla="*/ 0 w 84"/>
              <a:gd name="T5" fmla="*/ 22 h 88"/>
              <a:gd name="T6" fmla="*/ 0 w 84"/>
              <a:gd name="T7" fmla="*/ 66 h 88"/>
              <a:gd name="T8" fmla="*/ 40 w 84"/>
              <a:gd name="T9" fmla="*/ 66 h 88"/>
              <a:gd name="T10" fmla="*/ 40 w 84"/>
              <a:gd name="T11" fmla="*/ 88 h 88"/>
              <a:gd name="T12" fmla="*/ 84 w 84"/>
              <a:gd name="T13" fmla="*/ 44 h 88"/>
              <a:gd name="T14" fmla="*/ 40 w 84"/>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88">
                <a:moveTo>
                  <a:pt x="40" y="0"/>
                </a:moveTo>
                <a:lnTo>
                  <a:pt x="40" y="22"/>
                </a:lnTo>
                <a:lnTo>
                  <a:pt x="0" y="22"/>
                </a:lnTo>
                <a:lnTo>
                  <a:pt x="0" y="66"/>
                </a:lnTo>
                <a:lnTo>
                  <a:pt x="40" y="66"/>
                </a:lnTo>
                <a:lnTo>
                  <a:pt x="40" y="88"/>
                </a:lnTo>
                <a:lnTo>
                  <a:pt x="84" y="44"/>
                </a:lnTo>
                <a:lnTo>
                  <a:pt x="40" y="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80" name="Freeform 7"/>
          <p:cNvSpPr>
            <a:spLocks/>
          </p:cNvSpPr>
          <p:nvPr/>
        </p:nvSpPr>
        <p:spPr bwMode="auto">
          <a:xfrm>
            <a:off x="7804321" y="3870006"/>
            <a:ext cx="185445" cy="191989"/>
          </a:xfrm>
          <a:custGeom>
            <a:avLst/>
            <a:gdLst>
              <a:gd name="T0" fmla="*/ 44 w 85"/>
              <a:gd name="T1" fmla="*/ 0 h 88"/>
              <a:gd name="T2" fmla="*/ 44 w 85"/>
              <a:gd name="T3" fmla="*/ 22 h 88"/>
              <a:gd name="T4" fmla="*/ 85 w 85"/>
              <a:gd name="T5" fmla="*/ 22 h 88"/>
              <a:gd name="T6" fmla="*/ 85 w 85"/>
              <a:gd name="T7" fmla="*/ 66 h 88"/>
              <a:gd name="T8" fmla="*/ 44 w 85"/>
              <a:gd name="T9" fmla="*/ 66 h 88"/>
              <a:gd name="T10" fmla="*/ 44 w 85"/>
              <a:gd name="T11" fmla="*/ 88 h 88"/>
              <a:gd name="T12" fmla="*/ 0 w 85"/>
              <a:gd name="T13" fmla="*/ 44 h 88"/>
              <a:gd name="T14" fmla="*/ 44 w 85"/>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88">
                <a:moveTo>
                  <a:pt x="44" y="0"/>
                </a:moveTo>
                <a:lnTo>
                  <a:pt x="44" y="22"/>
                </a:lnTo>
                <a:lnTo>
                  <a:pt x="85" y="22"/>
                </a:lnTo>
                <a:lnTo>
                  <a:pt x="85" y="66"/>
                </a:lnTo>
                <a:lnTo>
                  <a:pt x="44" y="66"/>
                </a:lnTo>
                <a:lnTo>
                  <a:pt x="44" y="88"/>
                </a:lnTo>
                <a:lnTo>
                  <a:pt x="0" y="44"/>
                </a:lnTo>
                <a:lnTo>
                  <a:pt x="44" y="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81" name="Freeform 8"/>
          <p:cNvSpPr>
            <a:spLocks/>
          </p:cNvSpPr>
          <p:nvPr/>
        </p:nvSpPr>
        <p:spPr bwMode="auto">
          <a:xfrm>
            <a:off x="8636764" y="3874180"/>
            <a:ext cx="191989" cy="185445"/>
          </a:xfrm>
          <a:custGeom>
            <a:avLst/>
            <a:gdLst>
              <a:gd name="T0" fmla="*/ 88 w 88"/>
              <a:gd name="T1" fmla="*/ 44 h 85"/>
              <a:gd name="T2" fmla="*/ 66 w 88"/>
              <a:gd name="T3" fmla="*/ 44 h 85"/>
              <a:gd name="T4" fmla="*/ 66 w 88"/>
              <a:gd name="T5" fmla="*/ 85 h 85"/>
              <a:gd name="T6" fmla="*/ 22 w 88"/>
              <a:gd name="T7" fmla="*/ 85 h 85"/>
              <a:gd name="T8" fmla="*/ 22 w 88"/>
              <a:gd name="T9" fmla="*/ 44 h 85"/>
              <a:gd name="T10" fmla="*/ 0 w 88"/>
              <a:gd name="T11" fmla="*/ 44 h 85"/>
              <a:gd name="T12" fmla="*/ 44 w 88"/>
              <a:gd name="T13" fmla="*/ 0 h 85"/>
              <a:gd name="T14" fmla="*/ 88 w 88"/>
              <a:gd name="T15" fmla="*/ 44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4"/>
                </a:moveTo>
                <a:lnTo>
                  <a:pt x="66" y="44"/>
                </a:lnTo>
                <a:lnTo>
                  <a:pt x="66" y="85"/>
                </a:lnTo>
                <a:lnTo>
                  <a:pt x="22" y="85"/>
                </a:lnTo>
                <a:lnTo>
                  <a:pt x="22" y="44"/>
                </a:lnTo>
                <a:lnTo>
                  <a:pt x="0" y="44"/>
                </a:lnTo>
                <a:lnTo>
                  <a:pt x="44" y="0"/>
                </a:lnTo>
                <a:lnTo>
                  <a:pt x="88" y="44"/>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82" name="Freeform 9"/>
          <p:cNvSpPr>
            <a:spLocks/>
          </p:cNvSpPr>
          <p:nvPr/>
        </p:nvSpPr>
        <p:spPr bwMode="auto">
          <a:xfrm>
            <a:off x="9902786" y="3874180"/>
            <a:ext cx="167991" cy="185445"/>
          </a:xfrm>
          <a:custGeom>
            <a:avLst/>
            <a:gdLst>
              <a:gd name="T0" fmla="*/ 77 w 77"/>
              <a:gd name="T1" fmla="*/ 41 h 85"/>
              <a:gd name="T2" fmla="*/ 55 w 77"/>
              <a:gd name="T3" fmla="*/ 41 h 85"/>
              <a:gd name="T4" fmla="*/ 55 w 77"/>
              <a:gd name="T5" fmla="*/ 0 h 85"/>
              <a:gd name="T6" fmla="*/ 22 w 77"/>
              <a:gd name="T7" fmla="*/ 0 h 85"/>
              <a:gd name="T8" fmla="*/ 22 w 77"/>
              <a:gd name="T9" fmla="*/ 41 h 85"/>
              <a:gd name="T10" fmla="*/ 0 w 77"/>
              <a:gd name="T11" fmla="*/ 41 h 85"/>
              <a:gd name="T12" fmla="*/ 39 w 77"/>
              <a:gd name="T13" fmla="*/ 85 h 85"/>
              <a:gd name="T14" fmla="*/ 77 w 77"/>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85">
                <a:moveTo>
                  <a:pt x="77" y="41"/>
                </a:moveTo>
                <a:lnTo>
                  <a:pt x="55" y="41"/>
                </a:lnTo>
                <a:lnTo>
                  <a:pt x="55" y="0"/>
                </a:lnTo>
                <a:lnTo>
                  <a:pt x="22" y="0"/>
                </a:lnTo>
                <a:lnTo>
                  <a:pt x="22" y="41"/>
                </a:lnTo>
                <a:lnTo>
                  <a:pt x="0" y="41"/>
                </a:lnTo>
                <a:lnTo>
                  <a:pt x="39" y="85"/>
                </a:lnTo>
                <a:lnTo>
                  <a:pt x="77" y="41"/>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83" name="Freeform 10"/>
          <p:cNvSpPr>
            <a:spLocks/>
          </p:cNvSpPr>
          <p:nvPr/>
        </p:nvSpPr>
        <p:spPr bwMode="auto">
          <a:xfrm>
            <a:off x="9475750" y="3882907"/>
            <a:ext cx="185445" cy="167991"/>
          </a:xfrm>
          <a:custGeom>
            <a:avLst/>
            <a:gdLst>
              <a:gd name="T0" fmla="*/ 44 w 85"/>
              <a:gd name="T1" fmla="*/ 77 h 77"/>
              <a:gd name="T2" fmla="*/ 44 w 85"/>
              <a:gd name="T3" fmla="*/ 54 h 77"/>
              <a:gd name="T4" fmla="*/ 85 w 85"/>
              <a:gd name="T5" fmla="*/ 54 h 77"/>
              <a:gd name="T6" fmla="*/ 85 w 85"/>
              <a:gd name="T7" fmla="*/ 22 h 77"/>
              <a:gd name="T8" fmla="*/ 44 w 85"/>
              <a:gd name="T9" fmla="*/ 22 h 77"/>
              <a:gd name="T10" fmla="*/ 44 w 85"/>
              <a:gd name="T11" fmla="*/ 0 h 77"/>
              <a:gd name="T12" fmla="*/ 0 w 85"/>
              <a:gd name="T13" fmla="*/ 38 h 77"/>
              <a:gd name="T14" fmla="*/ 44 w 85"/>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77">
                <a:moveTo>
                  <a:pt x="44" y="77"/>
                </a:moveTo>
                <a:lnTo>
                  <a:pt x="44" y="54"/>
                </a:lnTo>
                <a:lnTo>
                  <a:pt x="85" y="54"/>
                </a:lnTo>
                <a:lnTo>
                  <a:pt x="85" y="22"/>
                </a:lnTo>
                <a:lnTo>
                  <a:pt x="44" y="22"/>
                </a:lnTo>
                <a:lnTo>
                  <a:pt x="44" y="0"/>
                </a:lnTo>
                <a:lnTo>
                  <a:pt x="0" y="38"/>
                </a:lnTo>
                <a:lnTo>
                  <a:pt x="44" y="77"/>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84" name="Freeform 44"/>
          <p:cNvSpPr>
            <a:spLocks/>
          </p:cNvSpPr>
          <p:nvPr/>
        </p:nvSpPr>
        <p:spPr bwMode="auto">
          <a:xfrm>
            <a:off x="7852336" y="2621435"/>
            <a:ext cx="172354" cy="181081"/>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85" name="Freeform 46"/>
          <p:cNvSpPr>
            <a:spLocks noEditPoints="1"/>
          </p:cNvSpPr>
          <p:nvPr/>
        </p:nvSpPr>
        <p:spPr bwMode="auto">
          <a:xfrm>
            <a:off x="5753203" y="3420955"/>
            <a:ext cx="176718" cy="213807"/>
          </a:xfrm>
          <a:custGeom>
            <a:avLst/>
            <a:gdLst>
              <a:gd name="T0" fmla="*/ 256 w 280"/>
              <a:gd name="T1" fmla="*/ 120 h 340"/>
              <a:gd name="T2" fmla="*/ 220 w 280"/>
              <a:gd name="T3" fmla="*/ 120 h 340"/>
              <a:gd name="T4" fmla="*/ 220 w 280"/>
              <a:gd name="T5" fmla="*/ 92 h 340"/>
              <a:gd name="T6" fmla="*/ 140 w 280"/>
              <a:gd name="T7" fmla="*/ 0 h 340"/>
              <a:gd name="T8" fmla="*/ 60 w 280"/>
              <a:gd name="T9" fmla="*/ 92 h 340"/>
              <a:gd name="T10" fmla="*/ 60 w 280"/>
              <a:gd name="T11" fmla="*/ 120 h 340"/>
              <a:gd name="T12" fmla="*/ 20 w 280"/>
              <a:gd name="T13" fmla="*/ 120 h 340"/>
              <a:gd name="T14" fmla="*/ 0 w 280"/>
              <a:gd name="T15" fmla="*/ 144 h 340"/>
              <a:gd name="T16" fmla="*/ 0 w 280"/>
              <a:gd name="T17" fmla="*/ 300 h 340"/>
              <a:gd name="T18" fmla="*/ 20 w 280"/>
              <a:gd name="T19" fmla="*/ 326 h 340"/>
              <a:gd name="T20" fmla="*/ 43 w 280"/>
              <a:gd name="T21" fmla="*/ 334 h 340"/>
              <a:gd name="T22" fmla="*/ 82 w 280"/>
              <a:gd name="T23" fmla="*/ 340 h 340"/>
              <a:gd name="T24" fmla="*/ 198 w 280"/>
              <a:gd name="T25" fmla="*/ 340 h 340"/>
              <a:gd name="T26" fmla="*/ 238 w 280"/>
              <a:gd name="T27" fmla="*/ 334 h 340"/>
              <a:gd name="T28" fmla="*/ 261 w 280"/>
              <a:gd name="T29" fmla="*/ 326 h 340"/>
              <a:gd name="T30" fmla="*/ 280 w 280"/>
              <a:gd name="T31" fmla="*/ 300 h 340"/>
              <a:gd name="T32" fmla="*/ 280 w 280"/>
              <a:gd name="T33" fmla="*/ 144 h 340"/>
              <a:gd name="T34" fmla="*/ 256 w 280"/>
              <a:gd name="T35" fmla="*/ 120 h 340"/>
              <a:gd name="T36" fmla="*/ 100 w 280"/>
              <a:gd name="T37" fmla="*/ 84 h 340"/>
              <a:gd name="T38" fmla="*/ 140 w 280"/>
              <a:gd name="T39" fmla="*/ 40 h 340"/>
              <a:gd name="T40" fmla="*/ 180 w 280"/>
              <a:gd name="T41" fmla="*/ 84 h 340"/>
              <a:gd name="T42" fmla="*/ 180 w 280"/>
              <a:gd name="T43" fmla="*/ 120 h 340"/>
              <a:gd name="T44" fmla="*/ 100 w 280"/>
              <a:gd name="T45" fmla="*/ 120 h 340"/>
              <a:gd name="T46" fmla="*/ 100 w 280"/>
              <a:gd name="T47" fmla="*/ 84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0" h="340">
                <a:moveTo>
                  <a:pt x="256" y="120"/>
                </a:moveTo>
                <a:cubicBezTo>
                  <a:pt x="220" y="120"/>
                  <a:pt x="220" y="120"/>
                  <a:pt x="220" y="120"/>
                </a:cubicBezTo>
                <a:cubicBezTo>
                  <a:pt x="220" y="92"/>
                  <a:pt x="220" y="92"/>
                  <a:pt x="220" y="92"/>
                </a:cubicBezTo>
                <a:cubicBezTo>
                  <a:pt x="220" y="34"/>
                  <a:pt x="194" y="0"/>
                  <a:pt x="140" y="0"/>
                </a:cubicBezTo>
                <a:cubicBezTo>
                  <a:pt x="87" y="0"/>
                  <a:pt x="60" y="34"/>
                  <a:pt x="60" y="92"/>
                </a:cubicBezTo>
                <a:cubicBezTo>
                  <a:pt x="60" y="120"/>
                  <a:pt x="60" y="120"/>
                  <a:pt x="60" y="120"/>
                </a:cubicBezTo>
                <a:cubicBezTo>
                  <a:pt x="20" y="120"/>
                  <a:pt x="20" y="120"/>
                  <a:pt x="20" y="120"/>
                </a:cubicBezTo>
                <a:cubicBezTo>
                  <a:pt x="9" y="120"/>
                  <a:pt x="0" y="133"/>
                  <a:pt x="0" y="144"/>
                </a:cubicBezTo>
                <a:cubicBezTo>
                  <a:pt x="0" y="300"/>
                  <a:pt x="0" y="300"/>
                  <a:pt x="0" y="300"/>
                </a:cubicBezTo>
                <a:cubicBezTo>
                  <a:pt x="0" y="311"/>
                  <a:pt x="9" y="323"/>
                  <a:pt x="20" y="326"/>
                </a:cubicBezTo>
                <a:cubicBezTo>
                  <a:pt x="43" y="334"/>
                  <a:pt x="43" y="334"/>
                  <a:pt x="43" y="334"/>
                </a:cubicBezTo>
                <a:cubicBezTo>
                  <a:pt x="54" y="337"/>
                  <a:pt x="71" y="340"/>
                  <a:pt x="82" y="340"/>
                </a:cubicBezTo>
                <a:cubicBezTo>
                  <a:pt x="198" y="340"/>
                  <a:pt x="198" y="340"/>
                  <a:pt x="198" y="340"/>
                </a:cubicBezTo>
                <a:cubicBezTo>
                  <a:pt x="209" y="340"/>
                  <a:pt x="227" y="337"/>
                  <a:pt x="238" y="334"/>
                </a:cubicBezTo>
                <a:cubicBezTo>
                  <a:pt x="261" y="326"/>
                  <a:pt x="261" y="326"/>
                  <a:pt x="261" y="326"/>
                </a:cubicBezTo>
                <a:cubicBezTo>
                  <a:pt x="272" y="323"/>
                  <a:pt x="280" y="311"/>
                  <a:pt x="280" y="300"/>
                </a:cubicBezTo>
                <a:cubicBezTo>
                  <a:pt x="280" y="144"/>
                  <a:pt x="280" y="144"/>
                  <a:pt x="280" y="144"/>
                </a:cubicBezTo>
                <a:cubicBezTo>
                  <a:pt x="280" y="133"/>
                  <a:pt x="268" y="120"/>
                  <a:pt x="256" y="120"/>
                </a:cubicBezTo>
                <a:close/>
                <a:moveTo>
                  <a:pt x="100" y="84"/>
                </a:moveTo>
                <a:cubicBezTo>
                  <a:pt x="100" y="55"/>
                  <a:pt x="116" y="40"/>
                  <a:pt x="140" y="40"/>
                </a:cubicBezTo>
                <a:cubicBezTo>
                  <a:pt x="165" y="40"/>
                  <a:pt x="180" y="55"/>
                  <a:pt x="180" y="84"/>
                </a:cubicBezTo>
                <a:cubicBezTo>
                  <a:pt x="180" y="120"/>
                  <a:pt x="180" y="120"/>
                  <a:pt x="180" y="120"/>
                </a:cubicBezTo>
                <a:cubicBezTo>
                  <a:pt x="100" y="120"/>
                  <a:pt x="100" y="120"/>
                  <a:pt x="100" y="120"/>
                </a:cubicBezTo>
                <a:lnTo>
                  <a:pt x="100" y="84"/>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86" name="Freeform 55"/>
          <p:cNvSpPr>
            <a:spLocks/>
          </p:cNvSpPr>
          <p:nvPr/>
        </p:nvSpPr>
        <p:spPr bwMode="auto">
          <a:xfrm>
            <a:off x="5347515" y="3827119"/>
            <a:ext cx="176718" cy="229079"/>
          </a:xfrm>
          <a:custGeom>
            <a:avLst/>
            <a:gdLst>
              <a:gd name="T0" fmla="*/ 256 w 280"/>
              <a:gd name="T1" fmla="*/ 140 h 360"/>
              <a:gd name="T2" fmla="*/ 220 w 280"/>
              <a:gd name="T3" fmla="*/ 140 h 360"/>
              <a:gd name="T4" fmla="*/ 220 w 280"/>
              <a:gd name="T5" fmla="*/ 92 h 360"/>
              <a:gd name="T6" fmla="*/ 140 w 280"/>
              <a:gd name="T7" fmla="*/ 0 h 360"/>
              <a:gd name="T8" fmla="*/ 60 w 280"/>
              <a:gd name="T9" fmla="*/ 92 h 360"/>
              <a:gd name="T10" fmla="*/ 60 w 280"/>
              <a:gd name="T11" fmla="*/ 100 h 360"/>
              <a:gd name="T12" fmla="*/ 100 w 280"/>
              <a:gd name="T13" fmla="*/ 100 h 360"/>
              <a:gd name="T14" fmla="*/ 100 w 280"/>
              <a:gd name="T15" fmla="*/ 84 h 360"/>
              <a:gd name="T16" fmla="*/ 140 w 280"/>
              <a:gd name="T17" fmla="*/ 40 h 360"/>
              <a:gd name="T18" fmla="*/ 180 w 280"/>
              <a:gd name="T19" fmla="*/ 84 h 360"/>
              <a:gd name="T20" fmla="*/ 180 w 280"/>
              <a:gd name="T21" fmla="*/ 140 h 360"/>
              <a:gd name="T22" fmla="*/ 20 w 280"/>
              <a:gd name="T23" fmla="*/ 140 h 360"/>
              <a:gd name="T24" fmla="*/ 0 w 280"/>
              <a:gd name="T25" fmla="*/ 164 h 360"/>
              <a:gd name="T26" fmla="*/ 0 w 280"/>
              <a:gd name="T27" fmla="*/ 320 h 360"/>
              <a:gd name="T28" fmla="*/ 19 w 280"/>
              <a:gd name="T29" fmla="*/ 346 h 360"/>
              <a:gd name="T30" fmla="*/ 43 w 280"/>
              <a:gd name="T31" fmla="*/ 354 h 360"/>
              <a:gd name="T32" fmla="*/ 82 w 280"/>
              <a:gd name="T33" fmla="*/ 360 h 360"/>
              <a:gd name="T34" fmla="*/ 198 w 280"/>
              <a:gd name="T35" fmla="*/ 360 h 360"/>
              <a:gd name="T36" fmla="*/ 237 w 280"/>
              <a:gd name="T37" fmla="*/ 354 h 360"/>
              <a:gd name="T38" fmla="*/ 261 w 280"/>
              <a:gd name="T39" fmla="*/ 346 h 360"/>
              <a:gd name="T40" fmla="*/ 280 w 280"/>
              <a:gd name="T41" fmla="*/ 320 h 360"/>
              <a:gd name="T42" fmla="*/ 280 w 280"/>
              <a:gd name="T43" fmla="*/ 164 h 360"/>
              <a:gd name="T44" fmla="*/ 256 w 280"/>
              <a:gd name="T45" fmla="*/ 1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360">
                <a:moveTo>
                  <a:pt x="256" y="140"/>
                </a:moveTo>
                <a:cubicBezTo>
                  <a:pt x="220" y="140"/>
                  <a:pt x="220" y="140"/>
                  <a:pt x="220" y="140"/>
                </a:cubicBezTo>
                <a:cubicBezTo>
                  <a:pt x="220" y="92"/>
                  <a:pt x="220" y="92"/>
                  <a:pt x="220" y="92"/>
                </a:cubicBezTo>
                <a:cubicBezTo>
                  <a:pt x="220" y="34"/>
                  <a:pt x="193" y="0"/>
                  <a:pt x="140" y="0"/>
                </a:cubicBezTo>
                <a:cubicBezTo>
                  <a:pt x="86" y="0"/>
                  <a:pt x="60" y="34"/>
                  <a:pt x="60" y="92"/>
                </a:cubicBezTo>
                <a:cubicBezTo>
                  <a:pt x="60" y="100"/>
                  <a:pt x="60" y="100"/>
                  <a:pt x="60" y="100"/>
                </a:cubicBezTo>
                <a:cubicBezTo>
                  <a:pt x="100" y="100"/>
                  <a:pt x="100" y="100"/>
                  <a:pt x="100" y="100"/>
                </a:cubicBezTo>
                <a:cubicBezTo>
                  <a:pt x="100" y="84"/>
                  <a:pt x="100" y="84"/>
                  <a:pt x="100" y="84"/>
                </a:cubicBezTo>
                <a:cubicBezTo>
                  <a:pt x="100" y="55"/>
                  <a:pt x="116" y="40"/>
                  <a:pt x="140" y="40"/>
                </a:cubicBezTo>
                <a:cubicBezTo>
                  <a:pt x="164" y="40"/>
                  <a:pt x="180" y="55"/>
                  <a:pt x="180" y="84"/>
                </a:cubicBezTo>
                <a:cubicBezTo>
                  <a:pt x="180" y="140"/>
                  <a:pt x="180" y="140"/>
                  <a:pt x="180" y="140"/>
                </a:cubicBezTo>
                <a:cubicBezTo>
                  <a:pt x="20" y="140"/>
                  <a:pt x="20" y="140"/>
                  <a:pt x="20" y="140"/>
                </a:cubicBezTo>
                <a:cubicBezTo>
                  <a:pt x="9" y="140"/>
                  <a:pt x="0" y="153"/>
                  <a:pt x="0" y="164"/>
                </a:cubicBezTo>
                <a:cubicBezTo>
                  <a:pt x="0" y="320"/>
                  <a:pt x="0" y="320"/>
                  <a:pt x="0" y="320"/>
                </a:cubicBezTo>
                <a:cubicBezTo>
                  <a:pt x="0" y="331"/>
                  <a:pt x="8" y="343"/>
                  <a:pt x="19" y="346"/>
                </a:cubicBezTo>
                <a:cubicBezTo>
                  <a:pt x="43" y="354"/>
                  <a:pt x="43" y="354"/>
                  <a:pt x="43" y="354"/>
                </a:cubicBezTo>
                <a:cubicBezTo>
                  <a:pt x="53" y="357"/>
                  <a:pt x="71" y="360"/>
                  <a:pt x="82" y="360"/>
                </a:cubicBezTo>
                <a:cubicBezTo>
                  <a:pt x="198" y="360"/>
                  <a:pt x="198" y="360"/>
                  <a:pt x="198" y="360"/>
                </a:cubicBezTo>
                <a:cubicBezTo>
                  <a:pt x="209" y="360"/>
                  <a:pt x="226" y="357"/>
                  <a:pt x="237" y="354"/>
                </a:cubicBezTo>
                <a:cubicBezTo>
                  <a:pt x="261" y="346"/>
                  <a:pt x="261" y="346"/>
                  <a:pt x="261" y="346"/>
                </a:cubicBezTo>
                <a:cubicBezTo>
                  <a:pt x="271" y="343"/>
                  <a:pt x="280" y="331"/>
                  <a:pt x="280" y="320"/>
                </a:cubicBezTo>
                <a:cubicBezTo>
                  <a:pt x="280" y="164"/>
                  <a:pt x="280" y="164"/>
                  <a:pt x="280" y="164"/>
                </a:cubicBezTo>
                <a:cubicBezTo>
                  <a:pt x="280" y="153"/>
                  <a:pt x="267" y="140"/>
                  <a:pt x="256" y="14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87" name="Freeform 72"/>
          <p:cNvSpPr>
            <a:spLocks/>
          </p:cNvSpPr>
          <p:nvPr/>
        </p:nvSpPr>
        <p:spPr bwMode="auto">
          <a:xfrm>
            <a:off x="5315918" y="2616874"/>
            <a:ext cx="187626" cy="150538"/>
          </a:xfrm>
          <a:custGeom>
            <a:avLst/>
            <a:gdLst>
              <a:gd name="T0" fmla="*/ 40 w 298"/>
              <a:gd name="T1" fmla="*/ 180 h 240"/>
              <a:gd name="T2" fmla="*/ 202 w 298"/>
              <a:gd name="T3" fmla="*/ 180 h 240"/>
              <a:gd name="T4" fmla="*/ 202 w 298"/>
              <a:gd name="T5" fmla="*/ 240 h 240"/>
              <a:gd name="T6" fmla="*/ 298 w 298"/>
              <a:gd name="T7" fmla="*/ 152 h 240"/>
              <a:gd name="T8" fmla="*/ 202 w 298"/>
              <a:gd name="T9" fmla="*/ 64 h 240"/>
              <a:gd name="T10" fmla="*/ 202 w 298"/>
              <a:gd name="T11" fmla="*/ 124 h 240"/>
              <a:gd name="T12" fmla="*/ 56 w 298"/>
              <a:gd name="T13" fmla="*/ 124 h 240"/>
              <a:gd name="T14" fmla="*/ 56 w 298"/>
              <a:gd name="T15" fmla="*/ 0 h 240"/>
              <a:gd name="T16" fmla="*/ 0 w 298"/>
              <a:gd name="T17" fmla="*/ 0 h 240"/>
              <a:gd name="T18" fmla="*/ 0 w 298"/>
              <a:gd name="T19" fmla="*/ 140 h 240"/>
              <a:gd name="T20" fmla="*/ 40 w 298"/>
              <a:gd name="T21" fmla="*/ 1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240">
                <a:moveTo>
                  <a:pt x="40" y="180"/>
                </a:moveTo>
                <a:cubicBezTo>
                  <a:pt x="202" y="180"/>
                  <a:pt x="202" y="180"/>
                  <a:pt x="202" y="180"/>
                </a:cubicBezTo>
                <a:cubicBezTo>
                  <a:pt x="202" y="240"/>
                  <a:pt x="202" y="240"/>
                  <a:pt x="202" y="240"/>
                </a:cubicBezTo>
                <a:cubicBezTo>
                  <a:pt x="298" y="152"/>
                  <a:pt x="298" y="152"/>
                  <a:pt x="298" y="152"/>
                </a:cubicBezTo>
                <a:cubicBezTo>
                  <a:pt x="202" y="64"/>
                  <a:pt x="202" y="64"/>
                  <a:pt x="202" y="64"/>
                </a:cubicBezTo>
                <a:cubicBezTo>
                  <a:pt x="202" y="124"/>
                  <a:pt x="202" y="124"/>
                  <a:pt x="202" y="124"/>
                </a:cubicBezTo>
                <a:cubicBezTo>
                  <a:pt x="56" y="124"/>
                  <a:pt x="56" y="124"/>
                  <a:pt x="56" y="124"/>
                </a:cubicBezTo>
                <a:cubicBezTo>
                  <a:pt x="56" y="0"/>
                  <a:pt x="56" y="0"/>
                  <a:pt x="56" y="0"/>
                </a:cubicBezTo>
                <a:cubicBezTo>
                  <a:pt x="0" y="0"/>
                  <a:pt x="0" y="0"/>
                  <a:pt x="0" y="0"/>
                </a:cubicBezTo>
                <a:cubicBezTo>
                  <a:pt x="0" y="140"/>
                  <a:pt x="0" y="140"/>
                  <a:pt x="0" y="140"/>
                </a:cubicBezTo>
                <a:cubicBezTo>
                  <a:pt x="0" y="162"/>
                  <a:pt x="18" y="180"/>
                  <a:pt x="40" y="18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88" name="Freeform 83"/>
          <p:cNvSpPr>
            <a:spLocks/>
          </p:cNvSpPr>
          <p:nvPr/>
        </p:nvSpPr>
        <p:spPr bwMode="auto">
          <a:xfrm>
            <a:off x="4899790" y="4301404"/>
            <a:ext cx="183263" cy="165809"/>
          </a:xfrm>
          <a:custGeom>
            <a:avLst/>
            <a:gdLst>
              <a:gd name="T0" fmla="*/ 40 w 84"/>
              <a:gd name="T1" fmla="*/ 0 h 76"/>
              <a:gd name="T2" fmla="*/ 40 w 84"/>
              <a:gd name="T3" fmla="*/ 22 h 76"/>
              <a:gd name="T4" fmla="*/ 0 w 84"/>
              <a:gd name="T5" fmla="*/ 22 h 76"/>
              <a:gd name="T6" fmla="*/ 0 w 84"/>
              <a:gd name="T7" fmla="*/ 54 h 76"/>
              <a:gd name="T8" fmla="*/ 40 w 84"/>
              <a:gd name="T9" fmla="*/ 54 h 76"/>
              <a:gd name="T10" fmla="*/ 40 w 84"/>
              <a:gd name="T11" fmla="*/ 76 h 76"/>
              <a:gd name="T12" fmla="*/ 84 w 84"/>
              <a:gd name="T13" fmla="*/ 38 h 76"/>
              <a:gd name="T14" fmla="*/ 40 w 84"/>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76">
                <a:moveTo>
                  <a:pt x="40" y="0"/>
                </a:moveTo>
                <a:lnTo>
                  <a:pt x="40" y="22"/>
                </a:lnTo>
                <a:lnTo>
                  <a:pt x="0" y="22"/>
                </a:lnTo>
                <a:lnTo>
                  <a:pt x="0" y="54"/>
                </a:lnTo>
                <a:lnTo>
                  <a:pt x="40" y="54"/>
                </a:lnTo>
                <a:lnTo>
                  <a:pt x="40" y="76"/>
                </a:lnTo>
                <a:lnTo>
                  <a:pt x="84" y="38"/>
                </a:lnTo>
                <a:lnTo>
                  <a:pt x="40" y="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89" name="Freeform 84"/>
          <p:cNvSpPr>
            <a:spLocks/>
          </p:cNvSpPr>
          <p:nvPr/>
        </p:nvSpPr>
        <p:spPr bwMode="auto">
          <a:xfrm>
            <a:off x="4490208" y="4292677"/>
            <a:ext cx="165809" cy="183263"/>
          </a:xfrm>
          <a:custGeom>
            <a:avLst/>
            <a:gdLst>
              <a:gd name="T0" fmla="*/ 76 w 76"/>
              <a:gd name="T1" fmla="*/ 44 h 84"/>
              <a:gd name="T2" fmla="*/ 54 w 76"/>
              <a:gd name="T3" fmla="*/ 44 h 84"/>
              <a:gd name="T4" fmla="*/ 54 w 76"/>
              <a:gd name="T5" fmla="*/ 84 h 84"/>
              <a:gd name="T6" fmla="*/ 22 w 76"/>
              <a:gd name="T7" fmla="*/ 84 h 84"/>
              <a:gd name="T8" fmla="*/ 22 w 76"/>
              <a:gd name="T9" fmla="*/ 44 h 84"/>
              <a:gd name="T10" fmla="*/ 0 w 76"/>
              <a:gd name="T11" fmla="*/ 44 h 84"/>
              <a:gd name="T12" fmla="*/ 38 w 76"/>
              <a:gd name="T13" fmla="*/ 0 h 84"/>
              <a:gd name="T14" fmla="*/ 76 w 76"/>
              <a:gd name="T15" fmla="*/ 4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4">
                <a:moveTo>
                  <a:pt x="76" y="44"/>
                </a:moveTo>
                <a:lnTo>
                  <a:pt x="54" y="44"/>
                </a:lnTo>
                <a:lnTo>
                  <a:pt x="54" y="84"/>
                </a:lnTo>
                <a:lnTo>
                  <a:pt x="22" y="84"/>
                </a:lnTo>
                <a:lnTo>
                  <a:pt x="22" y="44"/>
                </a:lnTo>
                <a:lnTo>
                  <a:pt x="0" y="44"/>
                </a:lnTo>
                <a:lnTo>
                  <a:pt x="38" y="0"/>
                </a:lnTo>
                <a:lnTo>
                  <a:pt x="76" y="44"/>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90" name="Freeform 86"/>
          <p:cNvSpPr>
            <a:spLocks noEditPoints="1"/>
          </p:cNvSpPr>
          <p:nvPr/>
        </p:nvSpPr>
        <p:spPr bwMode="auto">
          <a:xfrm>
            <a:off x="5292108" y="4268679"/>
            <a:ext cx="233441" cy="231259"/>
          </a:xfrm>
          <a:custGeom>
            <a:avLst/>
            <a:gdLst>
              <a:gd name="T0" fmla="*/ 368 w 368"/>
              <a:gd name="T1" fmla="*/ 184 h 368"/>
              <a:gd name="T2" fmla="*/ 184 w 368"/>
              <a:gd name="T3" fmla="*/ 0 h 368"/>
              <a:gd name="T4" fmla="*/ 0 w 368"/>
              <a:gd name="T5" fmla="*/ 184 h 368"/>
              <a:gd name="T6" fmla="*/ 184 w 368"/>
              <a:gd name="T7" fmla="*/ 368 h 368"/>
              <a:gd name="T8" fmla="*/ 368 w 368"/>
              <a:gd name="T9" fmla="*/ 184 h 368"/>
              <a:gd name="T10" fmla="*/ 40 w 368"/>
              <a:gd name="T11" fmla="*/ 184 h 368"/>
              <a:gd name="T12" fmla="*/ 184 w 368"/>
              <a:gd name="T13" fmla="*/ 40 h 368"/>
              <a:gd name="T14" fmla="*/ 328 w 368"/>
              <a:gd name="T15" fmla="*/ 184 h 368"/>
              <a:gd name="T16" fmla="*/ 184 w 368"/>
              <a:gd name="T17" fmla="*/ 328 h 368"/>
              <a:gd name="T18" fmla="*/ 40 w 368"/>
              <a:gd name="T19" fmla="*/ 184 h 368"/>
              <a:gd name="T20" fmla="*/ 261 w 368"/>
              <a:gd name="T21" fmla="*/ 220 h 368"/>
              <a:gd name="T22" fmla="*/ 261 w 368"/>
              <a:gd name="T23" fmla="*/ 148 h 368"/>
              <a:gd name="T24" fmla="*/ 179 w 368"/>
              <a:gd name="T25" fmla="*/ 148 h 368"/>
              <a:gd name="T26" fmla="*/ 179 w 368"/>
              <a:gd name="T27" fmla="*/ 103 h 368"/>
              <a:gd name="T28" fmla="*/ 103 w 368"/>
              <a:gd name="T29" fmla="*/ 184 h 368"/>
              <a:gd name="T30" fmla="*/ 179 w 368"/>
              <a:gd name="T31" fmla="*/ 265 h 368"/>
              <a:gd name="T32" fmla="*/ 179 w 368"/>
              <a:gd name="T33" fmla="*/ 220 h 368"/>
              <a:gd name="T34" fmla="*/ 261 w 368"/>
              <a:gd name="T35" fmla="*/ 22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368" y="184"/>
                </a:moveTo>
                <a:cubicBezTo>
                  <a:pt x="368" y="82"/>
                  <a:pt x="285" y="0"/>
                  <a:pt x="184" y="0"/>
                </a:cubicBezTo>
                <a:cubicBezTo>
                  <a:pt x="82" y="0"/>
                  <a:pt x="0" y="82"/>
                  <a:pt x="0" y="184"/>
                </a:cubicBezTo>
                <a:cubicBezTo>
                  <a:pt x="0" y="286"/>
                  <a:pt x="82" y="368"/>
                  <a:pt x="184" y="368"/>
                </a:cubicBezTo>
                <a:cubicBezTo>
                  <a:pt x="285" y="368"/>
                  <a:pt x="368" y="286"/>
                  <a:pt x="368" y="184"/>
                </a:cubicBezTo>
                <a:close/>
                <a:moveTo>
                  <a:pt x="40" y="184"/>
                </a:moveTo>
                <a:cubicBezTo>
                  <a:pt x="40" y="104"/>
                  <a:pt x="104" y="40"/>
                  <a:pt x="184" y="40"/>
                </a:cubicBezTo>
                <a:cubicBezTo>
                  <a:pt x="263" y="40"/>
                  <a:pt x="328" y="104"/>
                  <a:pt x="328" y="184"/>
                </a:cubicBezTo>
                <a:cubicBezTo>
                  <a:pt x="328" y="263"/>
                  <a:pt x="263" y="328"/>
                  <a:pt x="184" y="328"/>
                </a:cubicBezTo>
                <a:cubicBezTo>
                  <a:pt x="104" y="328"/>
                  <a:pt x="40" y="263"/>
                  <a:pt x="40" y="184"/>
                </a:cubicBezTo>
                <a:close/>
                <a:moveTo>
                  <a:pt x="261" y="220"/>
                </a:moveTo>
                <a:cubicBezTo>
                  <a:pt x="261" y="148"/>
                  <a:pt x="261" y="148"/>
                  <a:pt x="261" y="148"/>
                </a:cubicBezTo>
                <a:cubicBezTo>
                  <a:pt x="179" y="148"/>
                  <a:pt x="179" y="148"/>
                  <a:pt x="179" y="148"/>
                </a:cubicBezTo>
                <a:cubicBezTo>
                  <a:pt x="179" y="103"/>
                  <a:pt x="179" y="103"/>
                  <a:pt x="179" y="103"/>
                </a:cubicBezTo>
                <a:cubicBezTo>
                  <a:pt x="103" y="184"/>
                  <a:pt x="103" y="184"/>
                  <a:pt x="103" y="184"/>
                </a:cubicBezTo>
                <a:cubicBezTo>
                  <a:pt x="179" y="265"/>
                  <a:pt x="179" y="265"/>
                  <a:pt x="179" y="265"/>
                </a:cubicBezTo>
                <a:cubicBezTo>
                  <a:pt x="179" y="220"/>
                  <a:pt x="179" y="220"/>
                  <a:pt x="179" y="220"/>
                </a:cubicBezTo>
                <a:lnTo>
                  <a:pt x="261" y="22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91" name="Freeform 87"/>
          <p:cNvSpPr>
            <a:spLocks noEditPoints="1"/>
          </p:cNvSpPr>
          <p:nvPr/>
        </p:nvSpPr>
        <p:spPr bwMode="auto">
          <a:xfrm>
            <a:off x="5710416" y="4268679"/>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 name="T20" fmla="*/ 220 w 368"/>
              <a:gd name="T21" fmla="*/ 107 h 368"/>
              <a:gd name="T22" fmla="*/ 148 w 368"/>
              <a:gd name="T23" fmla="*/ 107 h 368"/>
              <a:gd name="T24" fmla="*/ 148 w 368"/>
              <a:gd name="T25" fmla="*/ 189 h 368"/>
              <a:gd name="T26" fmla="*/ 103 w 368"/>
              <a:gd name="T27" fmla="*/ 189 h 368"/>
              <a:gd name="T28" fmla="*/ 184 w 368"/>
              <a:gd name="T29" fmla="*/ 265 h 368"/>
              <a:gd name="T30" fmla="*/ 265 w 368"/>
              <a:gd name="T31" fmla="*/ 189 h 368"/>
              <a:gd name="T32" fmla="*/ 220 w 368"/>
              <a:gd name="T33" fmla="*/ 189 h 368"/>
              <a:gd name="T34" fmla="*/ 220 w 368"/>
              <a:gd name="T35" fmla="*/ 10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moveTo>
                  <a:pt x="220" y="107"/>
                </a:moveTo>
                <a:cubicBezTo>
                  <a:pt x="148" y="107"/>
                  <a:pt x="148" y="107"/>
                  <a:pt x="148" y="107"/>
                </a:cubicBezTo>
                <a:cubicBezTo>
                  <a:pt x="148" y="189"/>
                  <a:pt x="148" y="189"/>
                  <a:pt x="148" y="189"/>
                </a:cubicBezTo>
                <a:cubicBezTo>
                  <a:pt x="103" y="189"/>
                  <a:pt x="103" y="189"/>
                  <a:pt x="103" y="189"/>
                </a:cubicBezTo>
                <a:cubicBezTo>
                  <a:pt x="184" y="265"/>
                  <a:pt x="184" y="265"/>
                  <a:pt x="184" y="265"/>
                </a:cubicBezTo>
                <a:cubicBezTo>
                  <a:pt x="265" y="189"/>
                  <a:pt x="265" y="189"/>
                  <a:pt x="265" y="189"/>
                </a:cubicBezTo>
                <a:cubicBezTo>
                  <a:pt x="220" y="189"/>
                  <a:pt x="220" y="189"/>
                  <a:pt x="220" y="189"/>
                </a:cubicBezTo>
                <a:lnTo>
                  <a:pt x="220" y="107"/>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92" name="Freeform 88"/>
          <p:cNvSpPr>
            <a:spLocks noEditPoints="1"/>
          </p:cNvSpPr>
          <p:nvPr/>
        </p:nvSpPr>
        <p:spPr bwMode="auto">
          <a:xfrm>
            <a:off x="6128724" y="4268679"/>
            <a:ext cx="233441" cy="231259"/>
          </a:xfrm>
          <a:custGeom>
            <a:avLst/>
            <a:gdLst>
              <a:gd name="T0" fmla="*/ 184 w 368"/>
              <a:gd name="T1" fmla="*/ 368 h 368"/>
              <a:gd name="T2" fmla="*/ 368 w 368"/>
              <a:gd name="T3" fmla="*/ 184 h 368"/>
              <a:gd name="T4" fmla="*/ 184 w 368"/>
              <a:gd name="T5" fmla="*/ 0 h 368"/>
              <a:gd name="T6" fmla="*/ 0 w 368"/>
              <a:gd name="T7" fmla="*/ 184 h 368"/>
              <a:gd name="T8" fmla="*/ 184 w 368"/>
              <a:gd name="T9" fmla="*/ 368 h 368"/>
              <a:gd name="T10" fmla="*/ 184 w 368"/>
              <a:gd name="T11" fmla="*/ 40 h 368"/>
              <a:gd name="T12" fmla="*/ 328 w 368"/>
              <a:gd name="T13" fmla="*/ 184 h 368"/>
              <a:gd name="T14" fmla="*/ 184 w 368"/>
              <a:gd name="T15" fmla="*/ 328 h 368"/>
              <a:gd name="T16" fmla="*/ 40 w 368"/>
              <a:gd name="T17" fmla="*/ 184 h 368"/>
              <a:gd name="T18" fmla="*/ 184 w 368"/>
              <a:gd name="T19" fmla="*/ 40 h 368"/>
              <a:gd name="T20" fmla="*/ 148 w 368"/>
              <a:gd name="T21" fmla="*/ 261 h 368"/>
              <a:gd name="T22" fmla="*/ 220 w 368"/>
              <a:gd name="T23" fmla="*/ 261 h 368"/>
              <a:gd name="T24" fmla="*/ 220 w 368"/>
              <a:gd name="T25" fmla="*/ 179 h 368"/>
              <a:gd name="T26" fmla="*/ 265 w 368"/>
              <a:gd name="T27" fmla="*/ 179 h 368"/>
              <a:gd name="T28" fmla="*/ 184 w 368"/>
              <a:gd name="T29" fmla="*/ 103 h 368"/>
              <a:gd name="T30" fmla="*/ 103 w 368"/>
              <a:gd name="T31" fmla="*/ 179 h 368"/>
              <a:gd name="T32" fmla="*/ 148 w 368"/>
              <a:gd name="T33" fmla="*/ 179 h 368"/>
              <a:gd name="T34" fmla="*/ 148 w 368"/>
              <a:gd name="T35" fmla="*/ 26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368"/>
                </a:moveTo>
                <a:cubicBezTo>
                  <a:pt x="285" y="368"/>
                  <a:pt x="368" y="286"/>
                  <a:pt x="368" y="184"/>
                </a:cubicBezTo>
                <a:cubicBezTo>
                  <a:pt x="368" y="82"/>
                  <a:pt x="285" y="0"/>
                  <a:pt x="184" y="0"/>
                </a:cubicBezTo>
                <a:cubicBezTo>
                  <a:pt x="82" y="0"/>
                  <a:pt x="0" y="82"/>
                  <a:pt x="0" y="184"/>
                </a:cubicBezTo>
                <a:cubicBezTo>
                  <a:pt x="0" y="286"/>
                  <a:pt x="82" y="368"/>
                  <a:pt x="184" y="368"/>
                </a:cubicBezTo>
                <a:close/>
                <a:moveTo>
                  <a:pt x="184" y="40"/>
                </a:moveTo>
                <a:cubicBezTo>
                  <a:pt x="263" y="40"/>
                  <a:pt x="328" y="104"/>
                  <a:pt x="328" y="184"/>
                </a:cubicBezTo>
                <a:cubicBezTo>
                  <a:pt x="328" y="263"/>
                  <a:pt x="263" y="328"/>
                  <a:pt x="184" y="328"/>
                </a:cubicBezTo>
                <a:cubicBezTo>
                  <a:pt x="104" y="328"/>
                  <a:pt x="40" y="263"/>
                  <a:pt x="40" y="184"/>
                </a:cubicBezTo>
                <a:cubicBezTo>
                  <a:pt x="40" y="104"/>
                  <a:pt x="104" y="40"/>
                  <a:pt x="184" y="40"/>
                </a:cubicBezTo>
                <a:close/>
                <a:moveTo>
                  <a:pt x="148" y="261"/>
                </a:moveTo>
                <a:cubicBezTo>
                  <a:pt x="220" y="261"/>
                  <a:pt x="220" y="261"/>
                  <a:pt x="220" y="261"/>
                </a:cubicBezTo>
                <a:cubicBezTo>
                  <a:pt x="220" y="179"/>
                  <a:pt x="220" y="179"/>
                  <a:pt x="220" y="179"/>
                </a:cubicBezTo>
                <a:cubicBezTo>
                  <a:pt x="265" y="179"/>
                  <a:pt x="265" y="179"/>
                  <a:pt x="265" y="179"/>
                </a:cubicBezTo>
                <a:cubicBezTo>
                  <a:pt x="184" y="103"/>
                  <a:pt x="184" y="103"/>
                  <a:pt x="184" y="103"/>
                </a:cubicBezTo>
                <a:cubicBezTo>
                  <a:pt x="103" y="179"/>
                  <a:pt x="103" y="179"/>
                  <a:pt x="103" y="179"/>
                </a:cubicBezTo>
                <a:cubicBezTo>
                  <a:pt x="148" y="179"/>
                  <a:pt x="148" y="179"/>
                  <a:pt x="148" y="179"/>
                </a:cubicBezTo>
                <a:lnTo>
                  <a:pt x="148" y="261"/>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93" name="Freeform 89"/>
          <p:cNvSpPr>
            <a:spLocks noEditPoints="1"/>
          </p:cNvSpPr>
          <p:nvPr/>
        </p:nvSpPr>
        <p:spPr bwMode="auto">
          <a:xfrm>
            <a:off x="6547033" y="4268679"/>
            <a:ext cx="233441" cy="231259"/>
          </a:xfrm>
          <a:custGeom>
            <a:avLst/>
            <a:gdLst>
              <a:gd name="T0" fmla="*/ 0 w 368"/>
              <a:gd name="T1" fmla="*/ 184 h 368"/>
              <a:gd name="T2" fmla="*/ 184 w 368"/>
              <a:gd name="T3" fmla="*/ 368 h 368"/>
              <a:gd name="T4" fmla="*/ 368 w 368"/>
              <a:gd name="T5" fmla="*/ 184 h 368"/>
              <a:gd name="T6" fmla="*/ 184 w 368"/>
              <a:gd name="T7" fmla="*/ 0 h 368"/>
              <a:gd name="T8" fmla="*/ 0 w 368"/>
              <a:gd name="T9" fmla="*/ 184 h 368"/>
              <a:gd name="T10" fmla="*/ 328 w 368"/>
              <a:gd name="T11" fmla="*/ 184 h 368"/>
              <a:gd name="T12" fmla="*/ 184 w 368"/>
              <a:gd name="T13" fmla="*/ 328 h 368"/>
              <a:gd name="T14" fmla="*/ 40 w 368"/>
              <a:gd name="T15" fmla="*/ 184 h 368"/>
              <a:gd name="T16" fmla="*/ 184 w 368"/>
              <a:gd name="T17" fmla="*/ 40 h 368"/>
              <a:gd name="T18" fmla="*/ 328 w 368"/>
              <a:gd name="T19" fmla="*/ 184 h 368"/>
              <a:gd name="T20" fmla="*/ 107 w 368"/>
              <a:gd name="T21" fmla="*/ 148 h 368"/>
              <a:gd name="T22" fmla="*/ 107 w 368"/>
              <a:gd name="T23" fmla="*/ 220 h 368"/>
              <a:gd name="T24" fmla="*/ 189 w 368"/>
              <a:gd name="T25" fmla="*/ 220 h 368"/>
              <a:gd name="T26" fmla="*/ 189 w 368"/>
              <a:gd name="T27" fmla="*/ 265 h 368"/>
              <a:gd name="T28" fmla="*/ 265 w 368"/>
              <a:gd name="T29" fmla="*/ 184 h 368"/>
              <a:gd name="T30" fmla="*/ 189 w 368"/>
              <a:gd name="T31" fmla="*/ 103 h 368"/>
              <a:gd name="T32" fmla="*/ 189 w 368"/>
              <a:gd name="T33" fmla="*/ 148 h 368"/>
              <a:gd name="T34" fmla="*/ 107 w 368"/>
              <a:gd name="T35" fmla="*/ 1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0" y="184"/>
                </a:moveTo>
                <a:cubicBezTo>
                  <a:pt x="0" y="286"/>
                  <a:pt x="82" y="368"/>
                  <a:pt x="184" y="368"/>
                </a:cubicBezTo>
                <a:cubicBezTo>
                  <a:pt x="285" y="368"/>
                  <a:pt x="368" y="286"/>
                  <a:pt x="368" y="184"/>
                </a:cubicBezTo>
                <a:cubicBezTo>
                  <a:pt x="368" y="82"/>
                  <a:pt x="285" y="0"/>
                  <a:pt x="184" y="0"/>
                </a:cubicBezTo>
                <a:cubicBezTo>
                  <a:pt x="82" y="0"/>
                  <a:pt x="0" y="82"/>
                  <a:pt x="0" y="184"/>
                </a:cubicBezTo>
                <a:close/>
                <a:moveTo>
                  <a:pt x="328" y="184"/>
                </a:moveTo>
                <a:cubicBezTo>
                  <a:pt x="328" y="263"/>
                  <a:pt x="263" y="328"/>
                  <a:pt x="184" y="328"/>
                </a:cubicBezTo>
                <a:cubicBezTo>
                  <a:pt x="104" y="328"/>
                  <a:pt x="40" y="263"/>
                  <a:pt x="40" y="184"/>
                </a:cubicBezTo>
                <a:cubicBezTo>
                  <a:pt x="40" y="104"/>
                  <a:pt x="104" y="40"/>
                  <a:pt x="184" y="40"/>
                </a:cubicBezTo>
                <a:cubicBezTo>
                  <a:pt x="263" y="40"/>
                  <a:pt x="328" y="104"/>
                  <a:pt x="328" y="184"/>
                </a:cubicBezTo>
                <a:close/>
                <a:moveTo>
                  <a:pt x="107" y="148"/>
                </a:moveTo>
                <a:cubicBezTo>
                  <a:pt x="107" y="220"/>
                  <a:pt x="107" y="220"/>
                  <a:pt x="107" y="220"/>
                </a:cubicBezTo>
                <a:cubicBezTo>
                  <a:pt x="189" y="220"/>
                  <a:pt x="189" y="220"/>
                  <a:pt x="189" y="220"/>
                </a:cubicBezTo>
                <a:cubicBezTo>
                  <a:pt x="189" y="265"/>
                  <a:pt x="189" y="265"/>
                  <a:pt x="189" y="265"/>
                </a:cubicBezTo>
                <a:cubicBezTo>
                  <a:pt x="265" y="184"/>
                  <a:pt x="265" y="184"/>
                  <a:pt x="265" y="184"/>
                </a:cubicBezTo>
                <a:cubicBezTo>
                  <a:pt x="189" y="103"/>
                  <a:pt x="189" y="103"/>
                  <a:pt x="189" y="103"/>
                </a:cubicBezTo>
                <a:cubicBezTo>
                  <a:pt x="189" y="148"/>
                  <a:pt x="189" y="148"/>
                  <a:pt x="189" y="148"/>
                </a:cubicBezTo>
                <a:lnTo>
                  <a:pt x="107" y="148"/>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94" name="Freeform 91"/>
          <p:cNvSpPr>
            <a:spLocks/>
          </p:cNvSpPr>
          <p:nvPr/>
        </p:nvSpPr>
        <p:spPr bwMode="auto">
          <a:xfrm>
            <a:off x="4884519" y="2616874"/>
            <a:ext cx="213806" cy="150538"/>
          </a:xfrm>
          <a:custGeom>
            <a:avLst/>
            <a:gdLst>
              <a:gd name="T0" fmla="*/ 300 w 340"/>
              <a:gd name="T1" fmla="*/ 44 h 240"/>
              <a:gd name="T2" fmla="*/ 84 w 340"/>
              <a:gd name="T3" fmla="*/ 44 h 240"/>
              <a:gd name="T4" fmla="*/ 84 w 340"/>
              <a:gd name="T5" fmla="*/ 0 h 240"/>
              <a:gd name="T6" fmla="*/ 0 w 340"/>
              <a:gd name="T7" fmla="*/ 72 h 240"/>
              <a:gd name="T8" fmla="*/ 84 w 340"/>
              <a:gd name="T9" fmla="*/ 144 h 240"/>
              <a:gd name="T10" fmla="*/ 84 w 340"/>
              <a:gd name="T11" fmla="*/ 100 h 240"/>
              <a:gd name="T12" fmla="*/ 284 w 340"/>
              <a:gd name="T13" fmla="*/ 100 h 240"/>
              <a:gd name="T14" fmla="*/ 284 w 340"/>
              <a:gd name="T15" fmla="*/ 184 h 240"/>
              <a:gd name="T16" fmla="*/ 24 w 340"/>
              <a:gd name="T17" fmla="*/ 184 h 240"/>
              <a:gd name="T18" fmla="*/ 24 w 340"/>
              <a:gd name="T19" fmla="*/ 240 h 240"/>
              <a:gd name="T20" fmla="*/ 300 w 340"/>
              <a:gd name="T21" fmla="*/ 240 h 240"/>
              <a:gd name="T22" fmla="*/ 340 w 340"/>
              <a:gd name="T23" fmla="*/ 200 h 240"/>
              <a:gd name="T24" fmla="*/ 340 w 340"/>
              <a:gd name="T25" fmla="*/ 84 h 240"/>
              <a:gd name="T26" fmla="*/ 300 w 340"/>
              <a:gd name="T27"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0" h="240">
                <a:moveTo>
                  <a:pt x="300" y="44"/>
                </a:moveTo>
                <a:cubicBezTo>
                  <a:pt x="84" y="44"/>
                  <a:pt x="84" y="44"/>
                  <a:pt x="84" y="44"/>
                </a:cubicBezTo>
                <a:cubicBezTo>
                  <a:pt x="84" y="0"/>
                  <a:pt x="84" y="0"/>
                  <a:pt x="84" y="0"/>
                </a:cubicBezTo>
                <a:cubicBezTo>
                  <a:pt x="0" y="72"/>
                  <a:pt x="0" y="72"/>
                  <a:pt x="0" y="72"/>
                </a:cubicBezTo>
                <a:cubicBezTo>
                  <a:pt x="84" y="144"/>
                  <a:pt x="84" y="144"/>
                  <a:pt x="84" y="144"/>
                </a:cubicBezTo>
                <a:cubicBezTo>
                  <a:pt x="84" y="100"/>
                  <a:pt x="84" y="100"/>
                  <a:pt x="84" y="100"/>
                </a:cubicBezTo>
                <a:cubicBezTo>
                  <a:pt x="284" y="100"/>
                  <a:pt x="284" y="100"/>
                  <a:pt x="284" y="100"/>
                </a:cubicBezTo>
                <a:cubicBezTo>
                  <a:pt x="284" y="184"/>
                  <a:pt x="284" y="184"/>
                  <a:pt x="284" y="184"/>
                </a:cubicBezTo>
                <a:cubicBezTo>
                  <a:pt x="24" y="184"/>
                  <a:pt x="24" y="184"/>
                  <a:pt x="24" y="184"/>
                </a:cubicBezTo>
                <a:cubicBezTo>
                  <a:pt x="24" y="240"/>
                  <a:pt x="24" y="240"/>
                  <a:pt x="24" y="240"/>
                </a:cubicBezTo>
                <a:cubicBezTo>
                  <a:pt x="300" y="240"/>
                  <a:pt x="300" y="240"/>
                  <a:pt x="300" y="240"/>
                </a:cubicBezTo>
                <a:cubicBezTo>
                  <a:pt x="322" y="240"/>
                  <a:pt x="340" y="222"/>
                  <a:pt x="340" y="200"/>
                </a:cubicBezTo>
                <a:cubicBezTo>
                  <a:pt x="340" y="84"/>
                  <a:pt x="340" y="84"/>
                  <a:pt x="340" y="84"/>
                </a:cubicBezTo>
                <a:cubicBezTo>
                  <a:pt x="340" y="62"/>
                  <a:pt x="322" y="44"/>
                  <a:pt x="300" y="44"/>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95" name="Freeform 95"/>
          <p:cNvSpPr>
            <a:spLocks noEditPoints="1"/>
          </p:cNvSpPr>
          <p:nvPr/>
        </p:nvSpPr>
        <p:spPr bwMode="auto">
          <a:xfrm>
            <a:off x="4446574" y="2584148"/>
            <a:ext cx="253077" cy="215989"/>
          </a:xfrm>
          <a:custGeom>
            <a:avLst/>
            <a:gdLst>
              <a:gd name="T0" fmla="*/ 302 w 400"/>
              <a:gd name="T1" fmla="*/ 104 h 340"/>
              <a:gd name="T2" fmla="*/ 316 w 400"/>
              <a:gd name="T3" fmla="*/ 104 h 340"/>
              <a:gd name="T4" fmla="*/ 316 w 400"/>
              <a:gd name="T5" fmla="*/ 144 h 340"/>
              <a:gd name="T6" fmla="*/ 400 w 400"/>
              <a:gd name="T7" fmla="*/ 72 h 340"/>
              <a:gd name="T8" fmla="*/ 316 w 400"/>
              <a:gd name="T9" fmla="*/ 0 h 340"/>
              <a:gd name="T10" fmla="*/ 316 w 400"/>
              <a:gd name="T11" fmla="*/ 48 h 340"/>
              <a:gd name="T12" fmla="*/ 302 w 400"/>
              <a:gd name="T13" fmla="*/ 48 h 340"/>
              <a:gd name="T14" fmla="*/ 149 w 400"/>
              <a:gd name="T15" fmla="*/ 151 h 340"/>
              <a:gd name="T16" fmla="*/ 42 w 400"/>
              <a:gd name="T17" fmla="*/ 232 h 340"/>
              <a:gd name="T18" fmla="*/ 0 w 400"/>
              <a:gd name="T19" fmla="*/ 232 h 340"/>
              <a:gd name="T20" fmla="*/ 0 w 400"/>
              <a:gd name="T21" fmla="*/ 288 h 340"/>
              <a:gd name="T22" fmla="*/ 42 w 400"/>
              <a:gd name="T23" fmla="*/ 288 h 340"/>
              <a:gd name="T24" fmla="*/ 194 w 400"/>
              <a:gd name="T25" fmla="*/ 185 h 340"/>
              <a:gd name="T26" fmla="*/ 302 w 400"/>
              <a:gd name="T27" fmla="*/ 104 h 340"/>
              <a:gd name="T28" fmla="*/ 108 w 400"/>
              <a:gd name="T29" fmla="*/ 139 h 340"/>
              <a:gd name="T30" fmla="*/ 118 w 400"/>
              <a:gd name="T31" fmla="*/ 127 h 340"/>
              <a:gd name="T32" fmla="*/ 143 w 400"/>
              <a:gd name="T33" fmla="*/ 95 h 340"/>
              <a:gd name="T34" fmla="*/ 42 w 400"/>
              <a:gd name="T35" fmla="*/ 52 h 340"/>
              <a:gd name="T36" fmla="*/ 0 w 400"/>
              <a:gd name="T37" fmla="*/ 52 h 340"/>
              <a:gd name="T38" fmla="*/ 0 w 400"/>
              <a:gd name="T39" fmla="*/ 108 h 340"/>
              <a:gd name="T40" fmla="*/ 42 w 400"/>
              <a:gd name="T41" fmla="*/ 108 h 340"/>
              <a:gd name="T42" fmla="*/ 108 w 400"/>
              <a:gd name="T43" fmla="*/ 139 h 340"/>
              <a:gd name="T44" fmla="*/ 316 w 400"/>
              <a:gd name="T45" fmla="*/ 236 h 340"/>
              <a:gd name="T46" fmla="*/ 302 w 400"/>
              <a:gd name="T47" fmla="*/ 236 h 340"/>
              <a:gd name="T48" fmla="*/ 232 w 400"/>
              <a:gd name="T49" fmla="*/ 201 h 340"/>
              <a:gd name="T50" fmla="*/ 226 w 400"/>
              <a:gd name="T51" fmla="*/ 209 h 340"/>
              <a:gd name="T52" fmla="*/ 197 w 400"/>
              <a:gd name="T53" fmla="*/ 245 h 340"/>
              <a:gd name="T54" fmla="*/ 302 w 400"/>
              <a:gd name="T55" fmla="*/ 292 h 340"/>
              <a:gd name="T56" fmla="*/ 316 w 400"/>
              <a:gd name="T57" fmla="*/ 292 h 340"/>
              <a:gd name="T58" fmla="*/ 316 w 400"/>
              <a:gd name="T59" fmla="*/ 340 h 340"/>
              <a:gd name="T60" fmla="*/ 400 w 400"/>
              <a:gd name="T61" fmla="*/ 268 h 340"/>
              <a:gd name="T62" fmla="*/ 316 w 400"/>
              <a:gd name="T63" fmla="*/ 196 h 340"/>
              <a:gd name="T64" fmla="*/ 316 w 400"/>
              <a:gd name="T65" fmla="*/ 236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340">
                <a:moveTo>
                  <a:pt x="302" y="104"/>
                </a:moveTo>
                <a:cubicBezTo>
                  <a:pt x="316" y="104"/>
                  <a:pt x="316" y="104"/>
                  <a:pt x="316" y="104"/>
                </a:cubicBezTo>
                <a:cubicBezTo>
                  <a:pt x="316" y="144"/>
                  <a:pt x="316" y="144"/>
                  <a:pt x="316" y="144"/>
                </a:cubicBezTo>
                <a:cubicBezTo>
                  <a:pt x="400" y="72"/>
                  <a:pt x="400" y="72"/>
                  <a:pt x="400" y="72"/>
                </a:cubicBezTo>
                <a:cubicBezTo>
                  <a:pt x="316" y="0"/>
                  <a:pt x="316" y="0"/>
                  <a:pt x="316" y="0"/>
                </a:cubicBezTo>
                <a:cubicBezTo>
                  <a:pt x="316" y="48"/>
                  <a:pt x="316" y="48"/>
                  <a:pt x="316" y="48"/>
                </a:cubicBezTo>
                <a:cubicBezTo>
                  <a:pt x="302" y="48"/>
                  <a:pt x="302" y="48"/>
                  <a:pt x="302" y="48"/>
                </a:cubicBezTo>
                <a:cubicBezTo>
                  <a:pt x="228" y="48"/>
                  <a:pt x="186" y="103"/>
                  <a:pt x="149" y="151"/>
                </a:cubicBezTo>
                <a:cubicBezTo>
                  <a:pt x="116" y="194"/>
                  <a:pt x="88" y="232"/>
                  <a:pt x="42" y="232"/>
                </a:cubicBezTo>
                <a:cubicBezTo>
                  <a:pt x="0" y="232"/>
                  <a:pt x="0" y="232"/>
                  <a:pt x="0" y="232"/>
                </a:cubicBezTo>
                <a:cubicBezTo>
                  <a:pt x="0" y="288"/>
                  <a:pt x="0" y="288"/>
                  <a:pt x="0" y="288"/>
                </a:cubicBezTo>
                <a:cubicBezTo>
                  <a:pt x="42" y="288"/>
                  <a:pt x="42" y="288"/>
                  <a:pt x="42" y="288"/>
                </a:cubicBezTo>
                <a:cubicBezTo>
                  <a:pt x="116" y="288"/>
                  <a:pt x="157" y="233"/>
                  <a:pt x="194" y="185"/>
                </a:cubicBezTo>
                <a:cubicBezTo>
                  <a:pt x="227" y="141"/>
                  <a:pt x="256" y="104"/>
                  <a:pt x="302" y="104"/>
                </a:cubicBezTo>
                <a:close/>
                <a:moveTo>
                  <a:pt x="108" y="139"/>
                </a:moveTo>
                <a:cubicBezTo>
                  <a:pt x="111" y="135"/>
                  <a:pt x="114" y="131"/>
                  <a:pt x="118" y="127"/>
                </a:cubicBezTo>
                <a:cubicBezTo>
                  <a:pt x="125" y="116"/>
                  <a:pt x="134" y="105"/>
                  <a:pt x="143" y="95"/>
                </a:cubicBezTo>
                <a:cubicBezTo>
                  <a:pt x="116" y="70"/>
                  <a:pt x="84" y="52"/>
                  <a:pt x="42" y="52"/>
                </a:cubicBezTo>
                <a:cubicBezTo>
                  <a:pt x="0" y="52"/>
                  <a:pt x="0" y="52"/>
                  <a:pt x="0" y="52"/>
                </a:cubicBezTo>
                <a:cubicBezTo>
                  <a:pt x="0" y="108"/>
                  <a:pt x="0" y="108"/>
                  <a:pt x="0" y="108"/>
                </a:cubicBezTo>
                <a:cubicBezTo>
                  <a:pt x="42" y="108"/>
                  <a:pt x="42" y="108"/>
                  <a:pt x="42" y="108"/>
                </a:cubicBezTo>
                <a:cubicBezTo>
                  <a:pt x="68" y="108"/>
                  <a:pt x="89" y="120"/>
                  <a:pt x="108" y="139"/>
                </a:cubicBezTo>
                <a:close/>
                <a:moveTo>
                  <a:pt x="316" y="236"/>
                </a:moveTo>
                <a:cubicBezTo>
                  <a:pt x="302" y="236"/>
                  <a:pt x="302" y="236"/>
                  <a:pt x="302" y="236"/>
                </a:cubicBezTo>
                <a:cubicBezTo>
                  <a:pt x="273" y="236"/>
                  <a:pt x="252" y="222"/>
                  <a:pt x="232" y="201"/>
                </a:cubicBezTo>
                <a:cubicBezTo>
                  <a:pt x="230" y="204"/>
                  <a:pt x="228" y="206"/>
                  <a:pt x="226" y="209"/>
                </a:cubicBezTo>
                <a:cubicBezTo>
                  <a:pt x="217" y="221"/>
                  <a:pt x="207" y="233"/>
                  <a:pt x="197" y="245"/>
                </a:cubicBezTo>
                <a:cubicBezTo>
                  <a:pt x="224" y="272"/>
                  <a:pt x="257" y="292"/>
                  <a:pt x="302" y="292"/>
                </a:cubicBezTo>
                <a:cubicBezTo>
                  <a:pt x="316" y="292"/>
                  <a:pt x="316" y="292"/>
                  <a:pt x="316" y="292"/>
                </a:cubicBezTo>
                <a:cubicBezTo>
                  <a:pt x="316" y="340"/>
                  <a:pt x="316" y="340"/>
                  <a:pt x="316" y="340"/>
                </a:cubicBezTo>
                <a:cubicBezTo>
                  <a:pt x="400" y="268"/>
                  <a:pt x="400" y="268"/>
                  <a:pt x="400" y="268"/>
                </a:cubicBezTo>
                <a:cubicBezTo>
                  <a:pt x="316" y="196"/>
                  <a:pt x="316" y="196"/>
                  <a:pt x="316" y="196"/>
                </a:cubicBezTo>
                <a:lnTo>
                  <a:pt x="316" y="23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96" name="Freeform 124"/>
          <p:cNvSpPr>
            <a:spLocks/>
          </p:cNvSpPr>
          <p:nvPr/>
        </p:nvSpPr>
        <p:spPr bwMode="auto">
          <a:xfrm>
            <a:off x="9865062" y="4355295"/>
            <a:ext cx="246533" cy="126539"/>
          </a:xfrm>
          <a:custGeom>
            <a:avLst/>
            <a:gdLst>
              <a:gd name="T0" fmla="*/ 86 w 113"/>
              <a:gd name="T1" fmla="*/ 58 h 58"/>
              <a:gd name="T2" fmla="*/ 86 w 113"/>
              <a:gd name="T3" fmla="*/ 39 h 58"/>
              <a:gd name="T4" fmla="*/ 0 w 113"/>
              <a:gd name="T5" fmla="*/ 39 h 58"/>
              <a:gd name="T6" fmla="*/ 0 w 113"/>
              <a:gd name="T7" fmla="*/ 19 h 58"/>
              <a:gd name="T8" fmla="*/ 86 w 113"/>
              <a:gd name="T9" fmla="*/ 19 h 58"/>
              <a:gd name="T10" fmla="*/ 86 w 113"/>
              <a:gd name="T11" fmla="*/ 0 h 58"/>
              <a:gd name="T12" fmla="*/ 113 w 113"/>
              <a:gd name="T13" fmla="*/ 29 h 58"/>
              <a:gd name="T14" fmla="*/ 86 w 113"/>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58">
                <a:moveTo>
                  <a:pt x="86" y="58"/>
                </a:moveTo>
                <a:lnTo>
                  <a:pt x="86" y="39"/>
                </a:lnTo>
                <a:lnTo>
                  <a:pt x="0" y="39"/>
                </a:lnTo>
                <a:lnTo>
                  <a:pt x="0" y="19"/>
                </a:lnTo>
                <a:lnTo>
                  <a:pt x="86" y="19"/>
                </a:lnTo>
                <a:lnTo>
                  <a:pt x="86" y="0"/>
                </a:lnTo>
                <a:lnTo>
                  <a:pt x="113" y="29"/>
                </a:lnTo>
                <a:lnTo>
                  <a:pt x="86" y="58"/>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97" name="Freeform 125"/>
          <p:cNvSpPr>
            <a:spLocks/>
          </p:cNvSpPr>
          <p:nvPr/>
        </p:nvSpPr>
        <p:spPr bwMode="auto">
          <a:xfrm>
            <a:off x="8609949" y="4355295"/>
            <a:ext cx="248713" cy="126539"/>
          </a:xfrm>
          <a:custGeom>
            <a:avLst/>
            <a:gdLst>
              <a:gd name="T0" fmla="*/ 28 w 114"/>
              <a:gd name="T1" fmla="*/ 58 h 58"/>
              <a:gd name="T2" fmla="*/ 28 w 114"/>
              <a:gd name="T3" fmla="*/ 39 h 58"/>
              <a:gd name="T4" fmla="*/ 114 w 114"/>
              <a:gd name="T5" fmla="*/ 39 h 58"/>
              <a:gd name="T6" fmla="*/ 114 w 114"/>
              <a:gd name="T7" fmla="*/ 19 h 58"/>
              <a:gd name="T8" fmla="*/ 28 w 114"/>
              <a:gd name="T9" fmla="*/ 19 h 58"/>
              <a:gd name="T10" fmla="*/ 28 w 114"/>
              <a:gd name="T11" fmla="*/ 0 h 58"/>
              <a:gd name="T12" fmla="*/ 0 w 114"/>
              <a:gd name="T13" fmla="*/ 29 h 58"/>
              <a:gd name="T14" fmla="*/ 28 w 114"/>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58">
                <a:moveTo>
                  <a:pt x="28" y="58"/>
                </a:moveTo>
                <a:lnTo>
                  <a:pt x="28" y="39"/>
                </a:lnTo>
                <a:lnTo>
                  <a:pt x="114" y="39"/>
                </a:lnTo>
                <a:lnTo>
                  <a:pt x="114" y="19"/>
                </a:lnTo>
                <a:lnTo>
                  <a:pt x="28" y="19"/>
                </a:lnTo>
                <a:lnTo>
                  <a:pt x="28" y="0"/>
                </a:lnTo>
                <a:lnTo>
                  <a:pt x="0" y="29"/>
                </a:lnTo>
                <a:lnTo>
                  <a:pt x="28" y="58"/>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98" name="Freeform 126"/>
          <p:cNvSpPr>
            <a:spLocks/>
          </p:cNvSpPr>
          <p:nvPr/>
        </p:nvSpPr>
        <p:spPr bwMode="auto">
          <a:xfrm>
            <a:off x="9089345" y="4294208"/>
            <a:ext cx="126538" cy="248713"/>
          </a:xfrm>
          <a:custGeom>
            <a:avLst/>
            <a:gdLst>
              <a:gd name="T0" fmla="*/ 58 w 58"/>
              <a:gd name="T1" fmla="*/ 86 h 114"/>
              <a:gd name="T2" fmla="*/ 39 w 58"/>
              <a:gd name="T3" fmla="*/ 86 h 114"/>
              <a:gd name="T4" fmla="*/ 39 w 58"/>
              <a:gd name="T5" fmla="*/ 0 h 114"/>
              <a:gd name="T6" fmla="*/ 18 w 58"/>
              <a:gd name="T7" fmla="*/ 0 h 114"/>
              <a:gd name="T8" fmla="*/ 18 w 58"/>
              <a:gd name="T9" fmla="*/ 86 h 114"/>
              <a:gd name="T10" fmla="*/ 0 w 58"/>
              <a:gd name="T11" fmla="*/ 86 h 114"/>
              <a:gd name="T12" fmla="*/ 29 w 58"/>
              <a:gd name="T13" fmla="*/ 114 h 114"/>
              <a:gd name="T14" fmla="*/ 58 w 58"/>
              <a:gd name="T15" fmla="*/ 86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86"/>
                </a:moveTo>
                <a:lnTo>
                  <a:pt x="39" y="86"/>
                </a:lnTo>
                <a:lnTo>
                  <a:pt x="39" y="0"/>
                </a:lnTo>
                <a:lnTo>
                  <a:pt x="18" y="0"/>
                </a:lnTo>
                <a:lnTo>
                  <a:pt x="18" y="86"/>
                </a:lnTo>
                <a:lnTo>
                  <a:pt x="0" y="86"/>
                </a:lnTo>
                <a:lnTo>
                  <a:pt x="29" y="114"/>
                </a:lnTo>
                <a:lnTo>
                  <a:pt x="58" y="8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199" name="Freeform 127"/>
          <p:cNvSpPr>
            <a:spLocks/>
          </p:cNvSpPr>
          <p:nvPr/>
        </p:nvSpPr>
        <p:spPr bwMode="auto">
          <a:xfrm>
            <a:off x="9507653" y="4294208"/>
            <a:ext cx="126538" cy="248713"/>
          </a:xfrm>
          <a:custGeom>
            <a:avLst/>
            <a:gdLst>
              <a:gd name="T0" fmla="*/ 58 w 58"/>
              <a:gd name="T1" fmla="*/ 28 h 114"/>
              <a:gd name="T2" fmla="*/ 39 w 58"/>
              <a:gd name="T3" fmla="*/ 28 h 114"/>
              <a:gd name="T4" fmla="*/ 39 w 58"/>
              <a:gd name="T5" fmla="*/ 114 h 114"/>
              <a:gd name="T6" fmla="*/ 18 w 58"/>
              <a:gd name="T7" fmla="*/ 114 h 114"/>
              <a:gd name="T8" fmla="*/ 18 w 58"/>
              <a:gd name="T9" fmla="*/ 28 h 114"/>
              <a:gd name="T10" fmla="*/ 0 w 58"/>
              <a:gd name="T11" fmla="*/ 28 h 114"/>
              <a:gd name="T12" fmla="*/ 29 w 58"/>
              <a:gd name="T13" fmla="*/ 0 h 114"/>
              <a:gd name="T14" fmla="*/ 58 w 58"/>
              <a:gd name="T15" fmla="*/ 28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28"/>
                </a:moveTo>
                <a:lnTo>
                  <a:pt x="39" y="28"/>
                </a:lnTo>
                <a:lnTo>
                  <a:pt x="39" y="114"/>
                </a:lnTo>
                <a:lnTo>
                  <a:pt x="18" y="114"/>
                </a:lnTo>
                <a:lnTo>
                  <a:pt x="18" y="28"/>
                </a:lnTo>
                <a:lnTo>
                  <a:pt x="0" y="28"/>
                </a:lnTo>
                <a:lnTo>
                  <a:pt x="29" y="0"/>
                </a:lnTo>
                <a:lnTo>
                  <a:pt x="58" y="28"/>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00" name="Oval 128"/>
          <p:cNvSpPr>
            <a:spLocks noChangeArrowheads="1"/>
          </p:cNvSpPr>
          <p:nvPr/>
        </p:nvSpPr>
        <p:spPr bwMode="auto">
          <a:xfrm>
            <a:off x="10312375" y="3874188"/>
            <a:ext cx="226896" cy="226896"/>
          </a:xfrm>
          <a:prstGeom prst="ellipse">
            <a:avLst/>
          </a:pr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01" name="Freeform 129"/>
          <p:cNvSpPr>
            <a:spLocks noEditPoints="1"/>
          </p:cNvSpPr>
          <p:nvPr/>
        </p:nvSpPr>
        <p:spPr bwMode="auto">
          <a:xfrm>
            <a:off x="10348821" y="4292026"/>
            <a:ext cx="115631" cy="253077"/>
          </a:xfrm>
          <a:custGeom>
            <a:avLst/>
            <a:gdLst>
              <a:gd name="T0" fmla="*/ 26 w 53"/>
              <a:gd name="T1" fmla="*/ 0 h 116"/>
              <a:gd name="T2" fmla="*/ 0 w 53"/>
              <a:gd name="T3" fmla="*/ 42 h 116"/>
              <a:gd name="T4" fmla="*/ 53 w 53"/>
              <a:gd name="T5" fmla="*/ 42 h 116"/>
              <a:gd name="T6" fmla="*/ 26 w 53"/>
              <a:gd name="T7" fmla="*/ 0 h 116"/>
              <a:gd name="T8" fmla="*/ 26 w 53"/>
              <a:gd name="T9" fmla="*/ 116 h 116"/>
              <a:gd name="T10" fmla="*/ 53 w 53"/>
              <a:gd name="T11" fmla="*/ 74 h 116"/>
              <a:gd name="T12" fmla="*/ 0 w 53"/>
              <a:gd name="T13" fmla="*/ 74 h 116"/>
              <a:gd name="T14" fmla="*/ 26 w 53"/>
              <a:gd name="T15" fmla="*/ 116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16">
                <a:moveTo>
                  <a:pt x="26" y="0"/>
                </a:moveTo>
                <a:lnTo>
                  <a:pt x="0" y="42"/>
                </a:lnTo>
                <a:lnTo>
                  <a:pt x="53" y="42"/>
                </a:lnTo>
                <a:lnTo>
                  <a:pt x="26" y="0"/>
                </a:lnTo>
                <a:close/>
                <a:moveTo>
                  <a:pt x="26" y="116"/>
                </a:moveTo>
                <a:lnTo>
                  <a:pt x="53" y="74"/>
                </a:lnTo>
                <a:lnTo>
                  <a:pt x="0" y="74"/>
                </a:lnTo>
                <a:lnTo>
                  <a:pt x="26" y="11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02" name="Freeform 130"/>
          <p:cNvSpPr>
            <a:spLocks noEditPoints="1"/>
          </p:cNvSpPr>
          <p:nvPr/>
        </p:nvSpPr>
        <p:spPr bwMode="auto">
          <a:xfrm>
            <a:off x="6544852" y="258851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 name="T28" fmla="*/ 198 w 376"/>
              <a:gd name="T29" fmla="*/ 76 h 328"/>
              <a:gd name="T30" fmla="*/ 198 w 376"/>
              <a:gd name="T31" fmla="*/ 170 h 328"/>
              <a:gd name="T32" fmla="*/ 258 w 376"/>
              <a:gd name="T33" fmla="*/ 230 h 328"/>
              <a:gd name="T34" fmla="*/ 278 w 376"/>
              <a:gd name="T35" fmla="*/ 210 h 328"/>
              <a:gd name="T36" fmla="*/ 226 w 376"/>
              <a:gd name="T37" fmla="*/ 158 h 328"/>
              <a:gd name="T38" fmla="*/ 226 w 376"/>
              <a:gd name="T39" fmla="*/ 76 h 328"/>
              <a:gd name="T40" fmla="*/ 198 w 376"/>
              <a:gd name="T41" fmla="*/ 7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moveTo>
                  <a:pt x="198" y="76"/>
                </a:moveTo>
                <a:cubicBezTo>
                  <a:pt x="198" y="170"/>
                  <a:pt x="198" y="170"/>
                  <a:pt x="198" y="170"/>
                </a:cubicBezTo>
                <a:cubicBezTo>
                  <a:pt x="258" y="230"/>
                  <a:pt x="258" y="230"/>
                  <a:pt x="258" y="230"/>
                </a:cubicBezTo>
                <a:cubicBezTo>
                  <a:pt x="278" y="210"/>
                  <a:pt x="278" y="210"/>
                  <a:pt x="278" y="210"/>
                </a:cubicBezTo>
                <a:cubicBezTo>
                  <a:pt x="226" y="158"/>
                  <a:pt x="226" y="158"/>
                  <a:pt x="226" y="158"/>
                </a:cubicBezTo>
                <a:cubicBezTo>
                  <a:pt x="226" y="76"/>
                  <a:pt x="226" y="76"/>
                  <a:pt x="226" y="76"/>
                </a:cubicBezTo>
                <a:lnTo>
                  <a:pt x="198" y="7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03" name="Freeform 133"/>
          <p:cNvSpPr>
            <a:spLocks/>
          </p:cNvSpPr>
          <p:nvPr/>
        </p:nvSpPr>
        <p:spPr bwMode="auto">
          <a:xfrm>
            <a:off x="6974256" y="2632147"/>
            <a:ext cx="213806" cy="119993"/>
          </a:xfrm>
          <a:custGeom>
            <a:avLst/>
            <a:gdLst>
              <a:gd name="T0" fmla="*/ 80 w 340"/>
              <a:gd name="T1" fmla="*/ 96 h 192"/>
              <a:gd name="T2" fmla="*/ 284 w 340"/>
              <a:gd name="T3" fmla="*/ 96 h 192"/>
              <a:gd name="T4" fmla="*/ 284 w 340"/>
              <a:gd name="T5" fmla="*/ 192 h 192"/>
              <a:gd name="T6" fmla="*/ 340 w 340"/>
              <a:gd name="T7" fmla="*/ 192 h 192"/>
              <a:gd name="T8" fmla="*/ 340 w 340"/>
              <a:gd name="T9" fmla="*/ 80 h 192"/>
              <a:gd name="T10" fmla="*/ 300 w 340"/>
              <a:gd name="T11" fmla="*/ 40 h 192"/>
              <a:gd name="T12" fmla="*/ 80 w 340"/>
              <a:gd name="T13" fmla="*/ 40 h 192"/>
              <a:gd name="T14" fmla="*/ 80 w 340"/>
              <a:gd name="T15" fmla="*/ 0 h 192"/>
              <a:gd name="T16" fmla="*/ 0 w 340"/>
              <a:gd name="T17" fmla="*/ 68 h 192"/>
              <a:gd name="T18" fmla="*/ 80 w 340"/>
              <a:gd name="T19" fmla="*/ 132 h 192"/>
              <a:gd name="T20" fmla="*/ 80 w 340"/>
              <a:gd name="T21"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192">
                <a:moveTo>
                  <a:pt x="80" y="96"/>
                </a:moveTo>
                <a:cubicBezTo>
                  <a:pt x="284" y="96"/>
                  <a:pt x="284" y="96"/>
                  <a:pt x="284" y="96"/>
                </a:cubicBezTo>
                <a:cubicBezTo>
                  <a:pt x="284" y="192"/>
                  <a:pt x="284" y="192"/>
                  <a:pt x="284" y="192"/>
                </a:cubicBezTo>
                <a:cubicBezTo>
                  <a:pt x="340" y="192"/>
                  <a:pt x="340" y="192"/>
                  <a:pt x="340" y="192"/>
                </a:cubicBezTo>
                <a:cubicBezTo>
                  <a:pt x="340" y="80"/>
                  <a:pt x="340" y="80"/>
                  <a:pt x="340" y="80"/>
                </a:cubicBezTo>
                <a:cubicBezTo>
                  <a:pt x="340" y="58"/>
                  <a:pt x="322" y="40"/>
                  <a:pt x="300" y="40"/>
                </a:cubicBezTo>
                <a:cubicBezTo>
                  <a:pt x="80" y="40"/>
                  <a:pt x="80" y="40"/>
                  <a:pt x="80" y="40"/>
                </a:cubicBezTo>
                <a:cubicBezTo>
                  <a:pt x="80" y="0"/>
                  <a:pt x="80" y="0"/>
                  <a:pt x="80" y="0"/>
                </a:cubicBezTo>
                <a:cubicBezTo>
                  <a:pt x="0" y="68"/>
                  <a:pt x="0" y="68"/>
                  <a:pt x="0" y="68"/>
                </a:cubicBezTo>
                <a:cubicBezTo>
                  <a:pt x="80" y="132"/>
                  <a:pt x="80" y="132"/>
                  <a:pt x="80" y="132"/>
                </a:cubicBezTo>
                <a:lnTo>
                  <a:pt x="80" y="9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04" name="Freeform 154"/>
          <p:cNvSpPr>
            <a:spLocks noEditPoints="1"/>
          </p:cNvSpPr>
          <p:nvPr/>
        </p:nvSpPr>
        <p:spPr bwMode="auto">
          <a:xfrm>
            <a:off x="6544852" y="3848000"/>
            <a:ext cx="237806" cy="23780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05" name="Freeform 155"/>
          <p:cNvSpPr>
            <a:spLocks noEditPoints="1"/>
          </p:cNvSpPr>
          <p:nvPr/>
        </p:nvSpPr>
        <p:spPr bwMode="auto">
          <a:xfrm>
            <a:off x="6163631" y="3861089"/>
            <a:ext cx="163628" cy="211626"/>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06" name="Freeform 156"/>
          <p:cNvSpPr>
            <a:spLocks noEditPoints="1"/>
          </p:cNvSpPr>
          <p:nvPr/>
        </p:nvSpPr>
        <p:spPr bwMode="auto">
          <a:xfrm>
            <a:off x="5745323" y="3848000"/>
            <a:ext cx="163628" cy="237806"/>
          </a:xfrm>
          <a:custGeom>
            <a:avLst/>
            <a:gdLst>
              <a:gd name="T0" fmla="*/ 208 w 256"/>
              <a:gd name="T1" fmla="*/ 280 h 376"/>
              <a:gd name="T2" fmla="*/ 164 w 256"/>
              <a:gd name="T3" fmla="*/ 309 h 376"/>
              <a:gd name="T4" fmla="*/ 98 w 256"/>
              <a:gd name="T5" fmla="*/ 309 h 376"/>
              <a:gd name="T6" fmla="*/ 67 w 256"/>
              <a:gd name="T7" fmla="*/ 278 h 376"/>
              <a:gd name="T8" fmla="*/ 67 w 256"/>
              <a:gd name="T9" fmla="*/ 201 h 376"/>
              <a:gd name="T10" fmla="*/ 98 w 256"/>
              <a:gd name="T11" fmla="*/ 207 h 376"/>
              <a:gd name="T12" fmla="*/ 164 w 256"/>
              <a:gd name="T13" fmla="*/ 207 h 376"/>
              <a:gd name="T14" fmla="*/ 208 w 256"/>
              <a:gd name="T15" fmla="*/ 236 h 376"/>
              <a:gd name="T16" fmla="*/ 256 w 256"/>
              <a:gd name="T17" fmla="*/ 188 h 376"/>
              <a:gd name="T18" fmla="*/ 208 w 256"/>
              <a:gd name="T19" fmla="*/ 140 h 376"/>
              <a:gd name="T20" fmla="*/ 164 w 256"/>
              <a:gd name="T21" fmla="*/ 169 h 376"/>
              <a:gd name="T22" fmla="*/ 98 w 256"/>
              <a:gd name="T23" fmla="*/ 169 h 376"/>
              <a:gd name="T24" fmla="*/ 67 w 256"/>
              <a:gd name="T25" fmla="*/ 138 h 376"/>
              <a:gd name="T26" fmla="*/ 67 w 256"/>
              <a:gd name="T27" fmla="*/ 92 h 376"/>
              <a:gd name="T28" fmla="*/ 96 w 256"/>
              <a:gd name="T29" fmla="*/ 48 h 376"/>
              <a:gd name="T30" fmla="*/ 48 w 256"/>
              <a:gd name="T31" fmla="*/ 0 h 376"/>
              <a:gd name="T32" fmla="*/ 0 w 256"/>
              <a:gd name="T33" fmla="*/ 48 h 376"/>
              <a:gd name="T34" fmla="*/ 29 w 256"/>
              <a:gd name="T35" fmla="*/ 92 h 376"/>
              <a:gd name="T36" fmla="*/ 29 w 256"/>
              <a:gd name="T37" fmla="*/ 278 h 376"/>
              <a:gd name="T38" fmla="*/ 98 w 256"/>
              <a:gd name="T39" fmla="*/ 347 h 376"/>
              <a:gd name="T40" fmla="*/ 164 w 256"/>
              <a:gd name="T41" fmla="*/ 347 h 376"/>
              <a:gd name="T42" fmla="*/ 208 w 256"/>
              <a:gd name="T43" fmla="*/ 376 h 376"/>
              <a:gd name="T44" fmla="*/ 256 w 256"/>
              <a:gd name="T45" fmla="*/ 328 h 376"/>
              <a:gd name="T46" fmla="*/ 208 w 256"/>
              <a:gd name="T47" fmla="*/ 280 h 376"/>
              <a:gd name="T48" fmla="*/ 208 w 256"/>
              <a:gd name="T49" fmla="*/ 160 h 376"/>
              <a:gd name="T50" fmla="*/ 235 w 256"/>
              <a:gd name="T51" fmla="*/ 188 h 376"/>
              <a:gd name="T52" fmla="*/ 208 w 256"/>
              <a:gd name="T53" fmla="*/ 216 h 376"/>
              <a:gd name="T54" fmla="*/ 180 w 256"/>
              <a:gd name="T55" fmla="*/ 188 h 376"/>
              <a:gd name="T56" fmla="*/ 208 w 256"/>
              <a:gd name="T57" fmla="*/ 160 h 376"/>
              <a:gd name="T58" fmla="*/ 20 w 256"/>
              <a:gd name="T59" fmla="*/ 48 h 376"/>
              <a:gd name="T60" fmla="*/ 48 w 256"/>
              <a:gd name="T61" fmla="*/ 20 h 376"/>
              <a:gd name="T62" fmla="*/ 75 w 256"/>
              <a:gd name="T63" fmla="*/ 48 h 376"/>
              <a:gd name="T64" fmla="*/ 48 w 256"/>
              <a:gd name="T65" fmla="*/ 76 h 376"/>
              <a:gd name="T66" fmla="*/ 20 w 256"/>
              <a:gd name="T67" fmla="*/ 48 h 376"/>
              <a:gd name="T68" fmla="*/ 208 w 256"/>
              <a:gd name="T69" fmla="*/ 356 h 376"/>
              <a:gd name="T70" fmla="*/ 180 w 256"/>
              <a:gd name="T71" fmla="*/ 328 h 376"/>
              <a:gd name="T72" fmla="*/ 208 w 256"/>
              <a:gd name="T73" fmla="*/ 300 h 376"/>
              <a:gd name="T74" fmla="*/ 235 w 256"/>
              <a:gd name="T75" fmla="*/ 328 h 376"/>
              <a:gd name="T76" fmla="*/ 208 w 256"/>
              <a:gd name="T77"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6" h="376">
                <a:moveTo>
                  <a:pt x="208" y="280"/>
                </a:moveTo>
                <a:cubicBezTo>
                  <a:pt x="188" y="280"/>
                  <a:pt x="171" y="292"/>
                  <a:pt x="164" y="309"/>
                </a:cubicBezTo>
                <a:cubicBezTo>
                  <a:pt x="98" y="309"/>
                  <a:pt x="98" y="309"/>
                  <a:pt x="98" y="309"/>
                </a:cubicBezTo>
                <a:cubicBezTo>
                  <a:pt x="69" y="309"/>
                  <a:pt x="67" y="285"/>
                  <a:pt x="67" y="278"/>
                </a:cubicBezTo>
                <a:cubicBezTo>
                  <a:pt x="67" y="201"/>
                  <a:pt x="67" y="201"/>
                  <a:pt x="67" y="201"/>
                </a:cubicBezTo>
                <a:cubicBezTo>
                  <a:pt x="75" y="205"/>
                  <a:pt x="86" y="207"/>
                  <a:pt x="98" y="207"/>
                </a:cubicBezTo>
                <a:cubicBezTo>
                  <a:pt x="164" y="207"/>
                  <a:pt x="164" y="207"/>
                  <a:pt x="164" y="207"/>
                </a:cubicBezTo>
                <a:cubicBezTo>
                  <a:pt x="171" y="224"/>
                  <a:pt x="188" y="236"/>
                  <a:pt x="208" y="236"/>
                </a:cubicBezTo>
                <a:cubicBezTo>
                  <a:pt x="234" y="236"/>
                  <a:pt x="256" y="214"/>
                  <a:pt x="256" y="188"/>
                </a:cubicBezTo>
                <a:cubicBezTo>
                  <a:pt x="256" y="161"/>
                  <a:pt x="234" y="140"/>
                  <a:pt x="208" y="140"/>
                </a:cubicBezTo>
                <a:cubicBezTo>
                  <a:pt x="188" y="140"/>
                  <a:pt x="171" y="152"/>
                  <a:pt x="164" y="169"/>
                </a:cubicBezTo>
                <a:cubicBezTo>
                  <a:pt x="98" y="169"/>
                  <a:pt x="98" y="169"/>
                  <a:pt x="98" y="169"/>
                </a:cubicBezTo>
                <a:cubicBezTo>
                  <a:pt x="69" y="169"/>
                  <a:pt x="67" y="145"/>
                  <a:pt x="67" y="138"/>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78"/>
                  <a:pt x="29" y="278"/>
                  <a:pt x="29" y="278"/>
                </a:cubicBezTo>
                <a:cubicBezTo>
                  <a:pt x="29" y="306"/>
                  <a:pt x="47" y="347"/>
                  <a:pt x="98" y="347"/>
                </a:cubicBezTo>
                <a:cubicBezTo>
                  <a:pt x="164" y="347"/>
                  <a:pt x="164" y="347"/>
                  <a:pt x="164" y="347"/>
                </a:cubicBezTo>
                <a:cubicBezTo>
                  <a:pt x="171" y="364"/>
                  <a:pt x="188" y="376"/>
                  <a:pt x="208" y="376"/>
                </a:cubicBezTo>
                <a:cubicBezTo>
                  <a:pt x="234" y="376"/>
                  <a:pt x="256" y="354"/>
                  <a:pt x="256" y="328"/>
                </a:cubicBezTo>
                <a:cubicBezTo>
                  <a:pt x="256" y="301"/>
                  <a:pt x="234" y="280"/>
                  <a:pt x="208" y="280"/>
                </a:cubicBezTo>
                <a:close/>
                <a:moveTo>
                  <a:pt x="208" y="160"/>
                </a:moveTo>
                <a:cubicBezTo>
                  <a:pt x="223" y="160"/>
                  <a:pt x="235" y="173"/>
                  <a:pt x="235" y="188"/>
                </a:cubicBezTo>
                <a:cubicBezTo>
                  <a:pt x="235" y="203"/>
                  <a:pt x="223" y="216"/>
                  <a:pt x="208" y="216"/>
                </a:cubicBezTo>
                <a:cubicBezTo>
                  <a:pt x="192" y="216"/>
                  <a:pt x="180" y="203"/>
                  <a:pt x="180" y="188"/>
                </a:cubicBezTo>
                <a:cubicBezTo>
                  <a:pt x="180" y="173"/>
                  <a:pt x="192" y="160"/>
                  <a:pt x="208" y="160"/>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208" y="356"/>
                </a:moveTo>
                <a:cubicBezTo>
                  <a:pt x="192" y="356"/>
                  <a:pt x="180" y="343"/>
                  <a:pt x="180" y="328"/>
                </a:cubicBezTo>
                <a:cubicBezTo>
                  <a:pt x="180" y="313"/>
                  <a:pt x="192" y="300"/>
                  <a:pt x="208" y="300"/>
                </a:cubicBezTo>
                <a:cubicBezTo>
                  <a:pt x="223" y="300"/>
                  <a:pt x="235" y="313"/>
                  <a:pt x="235" y="328"/>
                </a:cubicBezTo>
                <a:cubicBezTo>
                  <a:pt x="235" y="343"/>
                  <a:pt x="223" y="356"/>
                  <a:pt x="208" y="35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07" name="Freeform 157"/>
          <p:cNvSpPr>
            <a:spLocks noEditPoints="1"/>
          </p:cNvSpPr>
          <p:nvPr/>
        </p:nvSpPr>
        <p:spPr bwMode="auto">
          <a:xfrm>
            <a:off x="7050616" y="3861089"/>
            <a:ext cx="61089" cy="211626"/>
          </a:xfrm>
          <a:custGeom>
            <a:avLst/>
            <a:gdLst>
              <a:gd name="T0" fmla="*/ 67 w 96"/>
              <a:gd name="T1" fmla="*/ 244 h 336"/>
              <a:gd name="T2" fmla="*/ 67 w 96"/>
              <a:gd name="T3" fmla="*/ 92 h 336"/>
              <a:gd name="T4" fmla="*/ 96 w 96"/>
              <a:gd name="T5" fmla="*/ 48 h 336"/>
              <a:gd name="T6" fmla="*/ 48 w 96"/>
              <a:gd name="T7" fmla="*/ 0 h 336"/>
              <a:gd name="T8" fmla="*/ 0 w 96"/>
              <a:gd name="T9" fmla="*/ 48 h 336"/>
              <a:gd name="T10" fmla="*/ 29 w 96"/>
              <a:gd name="T11" fmla="*/ 92 h 336"/>
              <a:gd name="T12" fmla="*/ 29 w 96"/>
              <a:gd name="T13" fmla="*/ 244 h 336"/>
              <a:gd name="T14" fmla="*/ 0 w 96"/>
              <a:gd name="T15" fmla="*/ 288 h 336"/>
              <a:gd name="T16" fmla="*/ 48 w 96"/>
              <a:gd name="T17" fmla="*/ 336 h 336"/>
              <a:gd name="T18" fmla="*/ 96 w 96"/>
              <a:gd name="T19" fmla="*/ 288 h 336"/>
              <a:gd name="T20" fmla="*/ 67 w 96"/>
              <a:gd name="T21" fmla="*/ 244 h 336"/>
              <a:gd name="T22" fmla="*/ 20 w 96"/>
              <a:gd name="T23" fmla="*/ 48 h 336"/>
              <a:gd name="T24" fmla="*/ 48 w 96"/>
              <a:gd name="T25" fmla="*/ 20 h 336"/>
              <a:gd name="T26" fmla="*/ 75 w 96"/>
              <a:gd name="T27" fmla="*/ 48 h 336"/>
              <a:gd name="T28" fmla="*/ 48 w 96"/>
              <a:gd name="T29" fmla="*/ 76 h 336"/>
              <a:gd name="T30" fmla="*/ 20 w 96"/>
              <a:gd name="T31" fmla="*/ 48 h 336"/>
              <a:gd name="T32" fmla="*/ 48 w 96"/>
              <a:gd name="T33" fmla="*/ 316 h 336"/>
              <a:gd name="T34" fmla="*/ 20 w 96"/>
              <a:gd name="T35" fmla="*/ 288 h 336"/>
              <a:gd name="T36" fmla="*/ 48 w 96"/>
              <a:gd name="T37" fmla="*/ 260 h 336"/>
              <a:gd name="T38" fmla="*/ 75 w 96"/>
              <a:gd name="T39" fmla="*/ 288 h 336"/>
              <a:gd name="T40" fmla="*/ 48 w 96"/>
              <a:gd name="T41"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336">
                <a:moveTo>
                  <a:pt x="67" y="244"/>
                </a:move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08" name="Freeform 158"/>
          <p:cNvSpPr>
            <a:spLocks noEditPoints="1"/>
          </p:cNvSpPr>
          <p:nvPr/>
        </p:nvSpPr>
        <p:spPr bwMode="auto">
          <a:xfrm>
            <a:off x="7418746" y="3861089"/>
            <a:ext cx="161444" cy="211626"/>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09" name="Freeform 161"/>
          <p:cNvSpPr>
            <a:spLocks/>
          </p:cNvSpPr>
          <p:nvPr/>
        </p:nvSpPr>
        <p:spPr bwMode="auto">
          <a:xfrm>
            <a:off x="7001977" y="4309479"/>
            <a:ext cx="119993" cy="218170"/>
          </a:xfrm>
          <a:custGeom>
            <a:avLst/>
            <a:gdLst>
              <a:gd name="T0" fmla="*/ 182 w 187"/>
              <a:gd name="T1" fmla="*/ 321 h 346"/>
              <a:gd name="T2" fmla="*/ 182 w 187"/>
              <a:gd name="T3" fmla="*/ 341 h 346"/>
              <a:gd name="T4" fmla="*/ 162 w 187"/>
              <a:gd name="T5" fmla="*/ 341 h 346"/>
              <a:gd name="T6" fmla="*/ 6 w 187"/>
              <a:gd name="T7" fmla="*/ 183 h 346"/>
              <a:gd name="T8" fmla="*/ 6 w 187"/>
              <a:gd name="T9" fmla="*/ 163 h 346"/>
              <a:gd name="T10" fmla="*/ 162 w 187"/>
              <a:gd name="T11" fmla="*/ 5 h 346"/>
              <a:gd name="T12" fmla="*/ 182 w 187"/>
              <a:gd name="T13" fmla="*/ 5 h 346"/>
              <a:gd name="T14" fmla="*/ 182 w 187"/>
              <a:gd name="T15" fmla="*/ 25 h 346"/>
              <a:gd name="T16" fmla="*/ 39 w 187"/>
              <a:gd name="T17" fmla="*/ 173 h 346"/>
              <a:gd name="T18" fmla="*/ 182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182" y="321"/>
                </a:moveTo>
                <a:cubicBezTo>
                  <a:pt x="187" y="327"/>
                  <a:pt x="187" y="335"/>
                  <a:pt x="182" y="341"/>
                </a:cubicBezTo>
                <a:cubicBezTo>
                  <a:pt x="176" y="346"/>
                  <a:pt x="168" y="346"/>
                  <a:pt x="162" y="341"/>
                </a:cubicBezTo>
                <a:cubicBezTo>
                  <a:pt x="6" y="183"/>
                  <a:pt x="6" y="183"/>
                  <a:pt x="6" y="183"/>
                </a:cubicBezTo>
                <a:cubicBezTo>
                  <a:pt x="0" y="177"/>
                  <a:pt x="0" y="169"/>
                  <a:pt x="6" y="163"/>
                </a:cubicBezTo>
                <a:cubicBezTo>
                  <a:pt x="162" y="5"/>
                  <a:pt x="162" y="5"/>
                  <a:pt x="162" y="5"/>
                </a:cubicBezTo>
                <a:cubicBezTo>
                  <a:pt x="168" y="0"/>
                  <a:pt x="176" y="0"/>
                  <a:pt x="182" y="5"/>
                </a:cubicBezTo>
                <a:cubicBezTo>
                  <a:pt x="187" y="10"/>
                  <a:pt x="187" y="19"/>
                  <a:pt x="182" y="25"/>
                </a:cubicBezTo>
                <a:cubicBezTo>
                  <a:pt x="39" y="173"/>
                  <a:pt x="39" y="173"/>
                  <a:pt x="39" y="173"/>
                </a:cubicBezTo>
                <a:lnTo>
                  <a:pt x="182" y="321"/>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10" name="Freeform 166"/>
          <p:cNvSpPr>
            <a:spLocks/>
          </p:cNvSpPr>
          <p:nvPr/>
        </p:nvSpPr>
        <p:spPr bwMode="auto">
          <a:xfrm>
            <a:off x="8257090" y="4309479"/>
            <a:ext cx="117811" cy="218170"/>
          </a:xfrm>
          <a:custGeom>
            <a:avLst/>
            <a:gdLst>
              <a:gd name="T0" fmla="*/ 6 w 187"/>
              <a:gd name="T1" fmla="*/ 321 h 346"/>
              <a:gd name="T2" fmla="*/ 6 w 187"/>
              <a:gd name="T3" fmla="*/ 341 h 346"/>
              <a:gd name="T4" fmla="*/ 25 w 187"/>
              <a:gd name="T5" fmla="*/ 341 h 346"/>
              <a:gd name="T6" fmla="*/ 182 w 187"/>
              <a:gd name="T7" fmla="*/ 183 h 346"/>
              <a:gd name="T8" fmla="*/ 182 w 187"/>
              <a:gd name="T9" fmla="*/ 163 h 346"/>
              <a:gd name="T10" fmla="*/ 25 w 187"/>
              <a:gd name="T11" fmla="*/ 5 h 346"/>
              <a:gd name="T12" fmla="*/ 6 w 187"/>
              <a:gd name="T13" fmla="*/ 5 h 346"/>
              <a:gd name="T14" fmla="*/ 6 w 187"/>
              <a:gd name="T15" fmla="*/ 25 h 346"/>
              <a:gd name="T16" fmla="*/ 149 w 187"/>
              <a:gd name="T17" fmla="*/ 173 h 346"/>
              <a:gd name="T18" fmla="*/ 6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6" y="321"/>
                </a:moveTo>
                <a:cubicBezTo>
                  <a:pt x="0" y="327"/>
                  <a:pt x="0" y="335"/>
                  <a:pt x="6" y="341"/>
                </a:cubicBezTo>
                <a:cubicBezTo>
                  <a:pt x="11" y="346"/>
                  <a:pt x="20" y="346"/>
                  <a:pt x="25" y="341"/>
                </a:cubicBezTo>
                <a:cubicBezTo>
                  <a:pt x="182" y="183"/>
                  <a:pt x="182" y="183"/>
                  <a:pt x="182" y="183"/>
                </a:cubicBezTo>
                <a:cubicBezTo>
                  <a:pt x="187" y="177"/>
                  <a:pt x="187" y="169"/>
                  <a:pt x="182" y="163"/>
                </a:cubicBezTo>
                <a:cubicBezTo>
                  <a:pt x="25" y="5"/>
                  <a:pt x="25" y="5"/>
                  <a:pt x="25" y="5"/>
                </a:cubicBezTo>
                <a:cubicBezTo>
                  <a:pt x="20" y="0"/>
                  <a:pt x="11" y="0"/>
                  <a:pt x="6" y="5"/>
                </a:cubicBezTo>
                <a:cubicBezTo>
                  <a:pt x="0" y="10"/>
                  <a:pt x="0" y="19"/>
                  <a:pt x="6" y="25"/>
                </a:cubicBezTo>
                <a:cubicBezTo>
                  <a:pt x="149" y="173"/>
                  <a:pt x="149" y="173"/>
                  <a:pt x="149" y="173"/>
                </a:cubicBezTo>
                <a:lnTo>
                  <a:pt x="6" y="321"/>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11" name="Freeform 167"/>
          <p:cNvSpPr>
            <a:spLocks/>
          </p:cNvSpPr>
          <p:nvPr/>
        </p:nvSpPr>
        <p:spPr bwMode="auto">
          <a:xfrm>
            <a:off x="7788604" y="4359659"/>
            <a:ext cx="218170" cy="117813"/>
          </a:xfrm>
          <a:custGeom>
            <a:avLst/>
            <a:gdLst>
              <a:gd name="T0" fmla="*/ 322 w 347"/>
              <a:gd name="T1" fmla="*/ 181 h 186"/>
              <a:gd name="T2" fmla="*/ 342 w 347"/>
              <a:gd name="T3" fmla="*/ 181 h 186"/>
              <a:gd name="T4" fmla="*/ 342 w 347"/>
              <a:gd name="T5" fmla="*/ 162 h 186"/>
              <a:gd name="T6" fmla="*/ 184 w 347"/>
              <a:gd name="T7" fmla="*/ 5 h 186"/>
              <a:gd name="T8" fmla="*/ 164 w 347"/>
              <a:gd name="T9" fmla="*/ 5 h 186"/>
              <a:gd name="T10" fmla="*/ 6 w 347"/>
              <a:gd name="T11" fmla="*/ 162 h 186"/>
              <a:gd name="T12" fmla="*/ 6 w 347"/>
              <a:gd name="T13" fmla="*/ 181 h 186"/>
              <a:gd name="T14" fmla="*/ 25 w 347"/>
              <a:gd name="T15" fmla="*/ 181 h 186"/>
              <a:gd name="T16" fmla="*/ 174 w 347"/>
              <a:gd name="T17" fmla="*/ 38 h 186"/>
              <a:gd name="T18" fmla="*/ 322 w 347"/>
              <a:gd name="T19" fmla="*/ 18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322" y="181"/>
                </a:moveTo>
                <a:cubicBezTo>
                  <a:pt x="328" y="186"/>
                  <a:pt x="336" y="186"/>
                  <a:pt x="342" y="181"/>
                </a:cubicBezTo>
                <a:cubicBezTo>
                  <a:pt x="347" y="176"/>
                  <a:pt x="347" y="167"/>
                  <a:pt x="342" y="162"/>
                </a:cubicBezTo>
                <a:cubicBezTo>
                  <a:pt x="184" y="5"/>
                  <a:pt x="184" y="5"/>
                  <a:pt x="184" y="5"/>
                </a:cubicBezTo>
                <a:cubicBezTo>
                  <a:pt x="178" y="0"/>
                  <a:pt x="169" y="0"/>
                  <a:pt x="164" y="5"/>
                </a:cubicBezTo>
                <a:cubicBezTo>
                  <a:pt x="6" y="162"/>
                  <a:pt x="6" y="162"/>
                  <a:pt x="6" y="162"/>
                </a:cubicBezTo>
                <a:cubicBezTo>
                  <a:pt x="0" y="167"/>
                  <a:pt x="0" y="176"/>
                  <a:pt x="6" y="181"/>
                </a:cubicBezTo>
                <a:cubicBezTo>
                  <a:pt x="11" y="186"/>
                  <a:pt x="20" y="186"/>
                  <a:pt x="25" y="181"/>
                </a:cubicBezTo>
                <a:cubicBezTo>
                  <a:pt x="174" y="38"/>
                  <a:pt x="174" y="38"/>
                  <a:pt x="174" y="38"/>
                </a:cubicBezTo>
                <a:lnTo>
                  <a:pt x="322" y="181"/>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12" name="Freeform 168"/>
          <p:cNvSpPr>
            <a:spLocks/>
          </p:cNvSpPr>
          <p:nvPr/>
        </p:nvSpPr>
        <p:spPr bwMode="auto">
          <a:xfrm>
            <a:off x="7370107" y="4359659"/>
            <a:ext cx="220352" cy="117813"/>
          </a:xfrm>
          <a:custGeom>
            <a:avLst/>
            <a:gdLst>
              <a:gd name="T0" fmla="*/ 25 w 347"/>
              <a:gd name="T1" fmla="*/ 5 h 186"/>
              <a:gd name="T2" fmla="*/ 6 w 347"/>
              <a:gd name="T3" fmla="*/ 5 h 186"/>
              <a:gd name="T4" fmla="*/ 6 w 347"/>
              <a:gd name="T5" fmla="*/ 24 h 186"/>
              <a:gd name="T6" fmla="*/ 164 w 347"/>
              <a:gd name="T7" fmla="*/ 181 h 186"/>
              <a:gd name="T8" fmla="*/ 184 w 347"/>
              <a:gd name="T9" fmla="*/ 181 h 186"/>
              <a:gd name="T10" fmla="*/ 342 w 347"/>
              <a:gd name="T11" fmla="*/ 24 h 186"/>
              <a:gd name="T12" fmla="*/ 342 w 347"/>
              <a:gd name="T13" fmla="*/ 5 h 186"/>
              <a:gd name="T14" fmla="*/ 322 w 347"/>
              <a:gd name="T15" fmla="*/ 5 h 186"/>
              <a:gd name="T16" fmla="*/ 174 w 347"/>
              <a:gd name="T17" fmla="*/ 148 h 186"/>
              <a:gd name="T18" fmla="*/ 25 w 347"/>
              <a:gd name="T19" fmla="*/ 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25" y="5"/>
                </a:moveTo>
                <a:cubicBezTo>
                  <a:pt x="20" y="0"/>
                  <a:pt x="11" y="0"/>
                  <a:pt x="6" y="5"/>
                </a:cubicBezTo>
                <a:cubicBezTo>
                  <a:pt x="0" y="10"/>
                  <a:pt x="0" y="19"/>
                  <a:pt x="6" y="24"/>
                </a:cubicBezTo>
                <a:cubicBezTo>
                  <a:pt x="164" y="181"/>
                  <a:pt x="164" y="181"/>
                  <a:pt x="164" y="181"/>
                </a:cubicBezTo>
                <a:cubicBezTo>
                  <a:pt x="169" y="186"/>
                  <a:pt x="178" y="186"/>
                  <a:pt x="184" y="181"/>
                </a:cubicBezTo>
                <a:cubicBezTo>
                  <a:pt x="342" y="24"/>
                  <a:pt x="342" y="24"/>
                  <a:pt x="342" y="24"/>
                </a:cubicBezTo>
                <a:cubicBezTo>
                  <a:pt x="347" y="19"/>
                  <a:pt x="347" y="10"/>
                  <a:pt x="342" y="5"/>
                </a:cubicBezTo>
                <a:cubicBezTo>
                  <a:pt x="336" y="0"/>
                  <a:pt x="328" y="0"/>
                  <a:pt x="322" y="5"/>
                </a:cubicBezTo>
                <a:cubicBezTo>
                  <a:pt x="174" y="148"/>
                  <a:pt x="174" y="148"/>
                  <a:pt x="174" y="148"/>
                </a:cubicBezTo>
                <a:lnTo>
                  <a:pt x="25" y="5"/>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13" name="Freeform 226"/>
          <p:cNvSpPr>
            <a:spLocks/>
          </p:cNvSpPr>
          <p:nvPr/>
        </p:nvSpPr>
        <p:spPr bwMode="auto">
          <a:xfrm>
            <a:off x="9880977" y="30286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14" name="Freeform 227"/>
          <p:cNvSpPr>
            <a:spLocks/>
          </p:cNvSpPr>
          <p:nvPr/>
        </p:nvSpPr>
        <p:spPr bwMode="auto">
          <a:xfrm>
            <a:off x="10299285" y="30286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15" name="Freeform 228"/>
          <p:cNvSpPr>
            <a:spLocks noEditPoints="1"/>
          </p:cNvSpPr>
          <p:nvPr/>
        </p:nvSpPr>
        <p:spPr bwMode="auto">
          <a:xfrm>
            <a:off x="5699509" y="2989557"/>
            <a:ext cx="255259" cy="239988"/>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16" name="Freeform 230"/>
          <p:cNvSpPr>
            <a:spLocks noEditPoints="1"/>
          </p:cNvSpPr>
          <p:nvPr/>
        </p:nvSpPr>
        <p:spPr bwMode="auto">
          <a:xfrm>
            <a:off x="4483665" y="2996102"/>
            <a:ext cx="17889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240 w 280"/>
              <a:gd name="T19" fmla="*/ 320 h 360"/>
              <a:gd name="T20" fmla="*/ 40 w 280"/>
              <a:gd name="T21" fmla="*/ 320 h 360"/>
              <a:gd name="T22" fmla="*/ 40 w 280"/>
              <a:gd name="T23" fmla="*/ 40 h 360"/>
              <a:gd name="T24" fmla="*/ 240 w 280"/>
              <a:gd name="T25" fmla="*/ 40 h 360"/>
              <a:gd name="T26" fmla="*/ 240 w 280"/>
              <a:gd name="T27" fmla="*/ 32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240" y="320"/>
                </a:moveTo>
                <a:cubicBezTo>
                  <a:pt x="40" y="320"/>
                  <a:pt x="40" y="320"/>
                  <a:pt x="40" y="320"/>
                </a:cubicBezTo>
                <a:cubicBezTo>
                  <a:pt x="40" y="40"/>
                  <a:pt x="40" y="40"/>
                  <a:pt x="40" y="40"/>
                </a:cubicBezTo>
                <a:cubicBezTo>
                  <a:pt x="240" y="40"/>
                  <a:pt x="240" y="40"/>
                  <a:pt x="240" y="40"/>
                </a:cubicBezTo>
                <a:lnTo>
                  <a:pt x="240" y="32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17" name="Freeform 231"/>
          <p:cNvSpPr>
            <a:spLocks noEditPoints="1"/>
          </p:cNvSpPr>
          <p:nvPr/>
        </p:nvSpPr>
        <p:spPr bwMode="auto">
          <a:xfrm>
            <a:off x="5283191" y="3022094"/>
            <a:ext cx="253077" cy="176718"/>
          </a:xfrm>
          <a:custGeom>
            <a:avLst/>
            <a:gdLst>
              <a:gd name="T0" fmla="*/ 0 w 400"/>
              <a:gd name="T1" fmla="*/ 40 h 280"/>
              <a:gd name="T2" fmla="*/ 0 w 400"/>
              <a:gd name="T3" fmla="*/ 240 h 280"/>
              <a:gd name="T4" fmla="*/ 40 w 400"/>
              <a:gd name="T5" fmla="*/ 280 h 280"/>
              <a:gd name="T6" fmla="*/ 360 w 400"/>
              <a:gd name="T7" fmla="*/ 280 h 280"/>
              <a:gd name="T8" fmla="*/ 400 w 400"/>
              <a:gd name="T9" fmla="*/ 240 h 280"/>
              <a:gd name="T10" fmla="*/ 400 w 400"/>
              <a:gd name="T11" fmla="*/ 40 h 280"/>
              <a:gd name="T12" fmla="*/ 360 w 400"/>
              <a:gd name="T13" fmla="*/ 0 h 280"/>
              <a:gd name="T14" fmla="*/ 40 w 400"/>
              <a:gd name="T15" fmla="*/ 0 h 280"/>
              <a:gd name="T16" fmla="*/ 0 w 400"/>
              <a:gd name="T17" fmla="*/ 40 h 280"/>
              <a:gd name="T18" fmla="*/ 360 w 400"/>
              <a:gd name="T19" fmla="*/ 40 h 280"/>
              <a:gd name="T20" fmla="*/ 360 w 400"/>
              <a:gd name="T21" fmla="*/ 240 h 280"/>
              <a:gd name="T22" fmla="*/ 40 w 400"/>
              <a:gd name="T23" fmla="*/ 240 h 280"/>
              <a:gd name="T24" fmla="*/ 40 w 400"/>
              <a:gd name="T25" fmla="*/ 40 h 280"/>
              <a:gd name="T26" fmla="*/ 360 w 400"/>
              <a:gd name="T27" fmla="*/ 4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80">
                <a:moveTo>
                  <a:pt x="0" y="40"/>
                </a:move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ubicBezTo>
                  <a:pt x="40" y="0"/>
                  <a:pt x="40" y="0"/>
                  <a:pt x="40" y="0"/>
                </a:cubicBezTo>
                <a:cubicBezTo>
                  <a:pt x="18" y="0"/>
                  <a:pt x="0" y="18"/>
                  <a:pt x="0" y="40"/>
                </a:cubicBezTo>
                <a:close/>
                <a:moveTo>
                  <a:pt x="360" y="40"/>
                </a:moveTo>
                <a:cubicBezTo>
                  <a:pt x="360" y="240"/>
                  <a:pt x="360" y="240"/>
                  <a:pt x="360" y="240"/>
                </a:cubicBezTo>
                <a:cubicBezTo>
                  <a:pt x="40" y="240"/>
                  <a:pt x="40" y="240"/>
                  <a:pt x="40" y="240"/>
                </a:cubicBezTo>
                <a:cubicBezTo>
                  <a:pt x="40" y="40"/>
                  <a:pt x="40" y="40"/>
                  <a:pt x="40" y="40"/>
                </a:cubicBezTo>
                <a:lnTo>
                  <a:pt x="360" y="4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18" name="Freeform 232"/>
          <p:cNvSpPr>
            <a:spLocks noEditPoints="1"/>
          </p:cNvSpPr>
          <p:nvPr/>
        </p:nvSpPr>
        <p:spPr bwMode="auto">
          <a:xfrm>
            <a:off x="6954622" y="3009004"/>
            <a:ext cx="253077" cy="202898"/>
          </a:xfrm>
          <a:custGeom>
            <a:avLst/>
            <a:gdLst>
              <a:gd name="T0" fmla="*/ 382 w 401"/>
              <a:gd name="T1" fmla="*/ 100 h 320"/>
              <a:gd name="T2" fmla="*/ 19 w 401"/>
              <a:gd name="T3" fmla="*/ 100 h 320"/>
              <a:gd name="T4" fmla="*/ 1 w 401"/>
              <a:gd name="T5" fmla="*/ 120 h 320"/>
              <a:gd name="T6" fmla="*/ 18 w 401"/>
              <a:gd name="T7" fmla="*/ 300 h 320"/>
              <a:gd name="T8" fmla="*/ 40 w 401"/>
              <a:gd name="T9" fmla="*/ 320 h 320"/>
              <a:gd name="T10" fmla="*/ 362 w 401"/>
              <a:gd name="T11" fmla="*/ 320 h 320"/>
              <a:gd name="T12" fmla="*/ 384 w 401"/>
              <a:gd name="T13" fmla="*/ 300 h 320"/>
              <a:gd name="T14" fmla="*/ 400 w 401"/>
              <a:gd name="T15" fmla="*/ 120 h 320"/>
              <a:gd name="T16" fmla="*/ 382 w 401"/>
              <a:gd name="T17" fmla="*/ 100 h 320"/>
              <a:gd name="T18" fmla="*/ 369 w 401"/>
              <a:gd name="T19" fmla="*/ 56 h 320"/>
              <a:gd name="T20" fmla="*/ 345 w 401"/>
              <a:gd name="T21" fmla="*/ 40 h 320"/>
              <a:gd name="T22" fmla="*/ 208 w 401"/>
              <a:gd name="T23" fmla="*/ 40 h 320"/>
              <a:gd name="T24" fmla="*/ 174 w 401"/>
              <a:gd name="T25" fmla="*/ 26 h 320"/>
              <a:gd name="T26" fmla="*/ 162 w 401"/>
              <a:gd name="T27" fmla="*/ 14 h 320"/>
              <a:gd name="T28" fmla="*/ 128 w 401"/>
              <a:gd name="T29" fmla="*/ 0 h 320"/>
              <a:gd name="T30" fmla="*/ 62 w 401"/>
              <a:gd name="T31" fmla="*/ 0 h 320"/>
              <a:gd name="T32" fmla="*/ 40 w 401"/>
              <a:gd name="T33" fmla="*/ 20 h 320"/>
              <a:gd name="T34" fmla="*/ 34 w 401"/>
              <a:gd name="T35" fmla="*/ 72 h 320"/>
              <a:gd name="T36" fmla="*/ 373 w 401"/>
              <a:gd name="T37" fmla="*/ 72 h 320"/>
              <a:gd name="T38" fmla="*/ 369 w 401"/>
              <a:gd name="T39" fmla="*/ 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1" h="320">
                <a:moveTo>
                  <a:pt x="382" y="100"/>
                </a:moveTo>
                <a:cubicBezTo>
                  <a:pt x="19" y="100"/>
                  <a:pt x="19" y="100"/>
                  <a:pt x="19" y="100"/>
                </a:cubicBezTo>
                <a:cubicBezTo>
                  <a:pt x="1" y="100"/>
                  <a:pt x="0" y="109"/>
                  <a:pt x="1" y="120"/>
                </a:cubicBezTo>
                <a:cubicBezTo>
                  <a:pt x="18" y="300"/>
                  <a:pt x="18" y="300"/>
                  <a:pt x="18" y="300"/>
                </a:cubicBezTo>
                <a:cubicBezTo>
                  <a:pt x="19" y="311"/>
                  <a:pt x="21" y="320"/>
                  <a:pt x="40" y="320"/>
                </a:cubicBezTo>
                <a:cubicBezTo>
                  <a:pt x="362" y="320"/>
                  <a:pt x="362" y="320"/>
                  <a:pt x="362" y="320"/>
                </a:cubicBezTo>
                <a:cubicBezTo>
                  <a:pt x="381" y="320"/>
                  <a:pt x="383" y="311"/>
                  <a:pt x="384" y="300"/>
                </a:cubicBezTo>
                <a:cubicBezTo>
                  <a:pt x="400" y="120"/>
                  <a:pt x="400" y="120"/>
                  <a:pt x="400" y="120"/>
                </a:cubicBezTo>
                <a:cubicBezTo>
                  <a:pt x="401" y="109"/>
                  <a:pt x="401" y="100"/>
                  <a:pt x="382" y="100"/>
                </a:cubicBezTo>
                <a:close/>
                <a:moveTo>
                  <a:pt x="369" y="56"/>
                </a:moveTo>
                <a:cubicBezTo>
                  <a:pt x="367" y="47"/>
                  <a:pt x="356" y="40"/>
                  <a:pt x="345" y="40"/>
                </a:cubicBezTo>
                <a:cubicBezTo>
                  <a:pt x="208" y="40"/>
                  <a:pt x="208" y="40"/>
                  <a:pt x="208" y="40"/>
                </a:cubicBezTo>
                <a:cubicBezTo>
                  <a:pt x="197" y="40"/>
                  <a:pt x="182" y="34"/>
                  <a:pt x="174" y="26"/>
                </a:cubicBezTo>
                <a:cubicBezTo>
                  <a:pt x="162" y="14"/>
                  <a:pt x="162" y="14"/>
                  <a:pt x="162" y="14"/>
                </a:cubicBezTo>
                <a:cubicBezTo>
                  <a:pt x="154" y="6"/>
                  <a:pt x="139" y="0"/>
                  <a:pt x="128" y="0"/>
                </a:cubicBezTo>
                <a:cubicBezTo>
                  <a:pt x="62" y="0"/>
                  <a:pt x="62" y="0"/>
                  <a:pt x="62" y="0"/>
                </a:cubicBezTo>
                <a:cubicBezTo>
                  <a:pt x="51" y="0"/>
                  <a:pt x="41" y="9"/>
                  <a:pt x="40" y="20"/>
                </a:cubicBezTo>
                <a:cubicBezTo>
                  <a:pt x="34" y="72"/>
                  <a:pt x="34" y="72"/>
                  <a:pt x="34" y="72"/>
                </a:cubicBezTo>
                <a:cubicBezTo>
                  <a:pt x="373" y="72"/>
                  <a:pt x="373" y="72"/>
                  <a:pt x="373" y="72"/>
                </a:cubicBezTo>
                <a:lnTo>
                  <a:pt x="369" y="5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19" name="Freeform 233"/>
          <p:cNvSpPr>
            <a:spLocks noEditPoints="1"/>
          </p:cNvSpPr>
          <p:nvPr/>
        </p:nvSpPr>
        <p:spPr bwMode="auto">
          <a:xfrm>
            <a:off x="6122179" y="3022094"/>
            <a:ext cx="246533" cy="176718"/>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20" name="Freeform 234"/>
          <p:cNvSpPr>
            <a:spLocks noEditPoints="1"/>
          </p:cNvSpPr>
          <p:nvPr/>
        </p:nvSpPr>
        <p:spPr bwMode="auto">
          <a:xfrm>
            <a:off x="7372930" y="3009004"/>
            <a:ext cx="253077" cy="202898"/>
          </a:xfrm>
          <a:custGeom>
            <a:avLst/>
            <a:gdLst>
              <a:gd name="T0" fmla="*/ 339 w 399"/>
              <a:gd name="T1" fmla="*/ 60 h 320"/>
              <a:gd name="T2" fmla="*/ 319 w 399"/>
              <a:gd name="T3" fmla="*/ 40 h 320"/>
              <a:gd name="T4" fmla="*/ 80 w 399"/>
              <a:gd name="T5" fmla="*/ 40 h 320"/>
              <a:gd name="T6" fmla="*/ 60 w 399"/>
              <a:gd name="T7" fmla="*/ 60 h 320"/>
              <a:gd name="T8" fmla="*/ 60 w 399"/>
              <a:gd name="T9" fmla="*/ 80 h 320"/>
              <a:gd name="T10" fmla="*/ 339 w 399"/>
              <a:gd name="T11" fmla="*/ 80 h 320"/>
              <a:gd name="T12" fmla="*/ 339 w 399"/>
              <a:gd name="T13" fmla="*/ 60 h 320"/>
              <a:gd name="T14" fmla="*/ 279 w 399"/>
              <a:gd name="T15" fmla="*/ 0 h 320"/>
              <a:gd name="T16" fmla="*/ 120 w 399"/>
              <a:gd name="T17" fmla="*/ 0 h 320"/>
              <a:gd name="T18" fmla="*/ 100 w 399"/>
              <a:gd name="T19" fmla="*/ 20 h 320"/>
              <a:gd name="T20" fmla="*/ 299 w 399"/>
              <a:gd name="T21" fmla="*/ 20 h 320"/>
              <a:gd name="T22" fmla="*/ 279 w 399"/>
              <a:gd name="T23" fmla="*/ 0 h 320"/>
              <a:gd name="T24" fmla="*/ 379 w 399"/>
              <a:gd name="T25" fmla="*/ 80 h 320"/>
              <a:gd name="T26" fmla="*/ 367 w 399"/>
              <a:gd name="T27" fmla="*/ 68 h 320"/>
              <a:gd name="T28" fmla="*/ 367 w 399"/>
              <a:gd name="T29" fmla="*/ 100 h 320"/>
              <a:gd name="T30" fmla="*/ 32 w 399"/>
              <a:gd name="T31" fmla="*/ 100 h 320"/>
              <a:gd name="T32" fmla="*/ 32 w 399"/>
              <a:gd name="T33" fmla="*/ 68 h 320"/>
              <a:gd name="T34" fmla="*/ 21 w 399"/>
              <a:gd name="T35" fmla="*/ 80 h 320"/>
              <a:gd name="T36" fmla="*/ 5 w 399"/>
              <a:gd name="T37" fmla="*/ 120 h 320"/>
              <a:gd name="T38" fmla="*/ 36 w 399"/>
              <a:gd name="T39" fmla="*/ 300 h 320"/>
              <a:gd name="T40" fmla="*/ 60 w 399"/>
              <a:gd name="T41" fmla="*/ 320 h 320"/>
              <a:gd name="T42" fmla="*/ 339 w 399"/>
              <a:gd name="T43" fmla="*/ 320 h 320"/>
              <a:gd name="T44" fmla="*/ 363 w 399"/>
              <a:gd name="T45" fmla="*/ 300 h 320"/>
              <a:gd name="T46" fmla="*/ 394 w 399"/>
              <a:gd name="T47" fmla="*/ 120 h 320"/>
              <a:gd name="T48" fmla="*/ 379 w 399"/>
              <a:gd name="T49" fmla="*/ 80 h 320"/>
              <a:gd name="T50" fmla="*/ 279 w 399"/>
              <a:gd name="T51" fmla="*/ 188 h 320"/>
              <a:gd name="T52" fmla="*/ 259 w 399"/>
              <a:gd name="T53" fmla="*/ 208 h 320"/>
              <a:gd name="T54" fmla="*/ 140 w 399"/>
              <a:gd name="T55" fmla="*/ 208 h 320"/>
              <a:gd name="T56" fmla="*/ 120 w 399"/>
              <a:gd name="T57" fmla="*/ 188 h 320"/>
              <a:gd name="T58" fmla="*/ 120 w 399"/>
              <a:gd name="T59" fmla="*/ 148 h 320"/>
              <a:gd name="T60" fmla="*/ 148 w 399"/>
              <a:gd name="T61" fmla="*/ 148 h 320"/>
              <a:gd name="T62" fmla="*/ 148 w 399"/>
              <a:gd name="T63" fmla="*/ 180 h 320"/>
              <a:gd name="T64" fmla="*/ 251 w 399"/>
              <a:gd name="T65" fmla="*/ 180 h 320"/>
              <a:gd name="T66" fmla="*/ 251 w 399"/>
              <a:gd name="T67" fmla="*/ 148 h 320"/>
              <a:gd name="T68" fmla="*/ 279 w 399"/>
              <a:gd name="T69" fmla="*/ 148 h 320"/>
              <a:gd name="T70" fmla="*/ 279 w 399"/>
              <a:gd name="T71" fmla="*/ 18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9" h="320">
                <a:moveTo>
                  <a:pt x="339" y="60"/>
                </a:moveTo>
                <a:cubicBezTo>
                  <a:pt x="339" y="40"/>
                  <a:pt x="319" y="40"/>
                  <a:pt x="319" y="40"/>
                </a:cubicBezTo>
                <a:cubicBezTo>
                  <a:pt x="80" y="40"/>
                  <a:pt x="80" y="40"/>
                  <a:pt x="80" y="40"/>
                </a:cubicBezTo>
                <a:cubicBezTo>
                  <a:pt x="80" y="40"/>
                  <a:pt x="60" y="40"/>
                  <a:pt x="60" y="60"/>
                </a:cubicBezTo>
                <a:cubicBezTo>
                  <a:pt x="60" y="80"/>
                  <a:pt x="60" y="80"/>
                  <a:pt x="60" y="80"/>
                </a:cubicBezTo>
                <a:cubicBezTo>
                  <a:pt x="339" y="80"/>
                  <a:pt x="339" y="80"/>
                  <a:pt x="339" y="80"/>
                </a:cubicBezTo>
                <a:lnTo>
                  <a:pt x="339" y="60"/>
                </a:lnTo>
                <a:close/>
                <a:moveTo>
                  <a:pt x="279" y="0"/>
                </a:moveTo>
                <a:cubicBezTo>
                  <a:pt x="120" y="0"/>
                  <a:pt x="120" y="0"/>
                  <a:pt x="120" y="0"/>
                </a:cubicBezTo>
                <a:cubicBezTo>
                  <a:pt x="120" y="0"/>
                  <a:pt x="100" y="0"/>
                  <a:pt x="100" y="20"/>
                </a:cubicBezTo>
                <a:cubicBezTo>
                  <a:pt x="299" y="20"/>
                  <a:pt x="299" y="20"/>
                  <a:pt x="299" y="20"/>
                </a:cubicBezTo>
                <a:cubicBezTo>
                  <a:pt x="299" y="0"/>
                  <a:pt x="279" y="0"/>
                  <a:pt x="279" y="0"/>
                </a:cubicBezTo>
                <a:close/>
                <a:moveTo>
                  <a:pt x="379" y="80"/>
                </a:moveTo>
                <a:cubicBezTo>
                  <a:pt x="367" y="68"/>
                  <a:pt x="367" y="68"/>
                  <a:pt x="367" y="68"/>
                </a:cubicBezTo>
                <a:cubicBezTo>
                  <a:pt x="367" y="100"/>
                  <a:pt x="367" y="100"/>
                  <a:pt x="367" y="100"/>
                </a:cubicBezTo>
                <a:cubicBezTo>
                  <a:pt x="32" y="100"/>
                  <a:pt x="32" y="100"/>
                  <a:pt x="32" y="100"/>
                </a:cubicBezTo>
                <a:cubicBezTo>
                  <a:pt x="32" y="68"/>
                  <a:pt x="32" y="68"/>
                  <a:pt x="32" y="68"/>
                </a:cubicBezTo>
                <a:cubicBezTo>
                  <a:pt x="32" y="68"/>
                  <a:pt x="32" y="68"/>
                  <a:pt x="21" y="80"/>
                </a:cubicBezTo>
                <a:cubicBezTo>
                  <a:pt x="9" y="92"/>
                  <a:pt x="0" y="95"/>
                  <a:pt x="5" y="120"/>
                </a:cubicBezTo>
                <a:cubicBezTo>
                  <a:pt x="10" y="145"/>
                  <a:pt x="33" y="281"/>
                  <a:pt x="36" y="300"/>
                </a:cubicBezTo>
                <a:cubicBezTo>
                  <a:pt x="40" y="320"/>
                  <a:pt x="60" y="320"/>
                  <a:pt x="60" y="320"/>
                </a:cubicBezTo>
                <a:cubicBezTo>
                  <a:pt x="339" y="320"/>
                  <a:pt x="339" y="320"/>
                  <a:pt x="339" y="320"/>
                </a:cubicBezTo>
                <a:cubicBezTo>
                  <a:pt x="339" y="320"/>
                  <a:pt x="360" y="320"/>
                  <a:pt x="363" y="300"/>
                </a:cubicBezTo>
                <a:cubicBezTo>
                  <a:pt x="367" y="281"/>
                  <a:pt x="390" y="145"/>
                  <a:pt x="394" y="120"/>
                </a:cubicBezTo>
                <a:cubicBezTo>
                  <a:pt x="399" y="95"/>
                  <a:pt x="391" y="92"/>
                  <a:pt x="379" y="80"/>
                </a:cubicBezTo>
                <a:close/>
                <a:moveTo>
                  <a:pt x="279" y="188"/>
                </a:moveTo>
                <a:cubicBezTo>
                  <a:pt x="279" y="188"/>
                  <a:pt x="279" y="208"/>
                  <a:pt x="259" y="208"/>
                </a:cubicBezTo>
                <a:cubicBezTo>
                  <a:pt x="140" y="208"/>
                  <a:pt x="140" y="208"/>
                  <a:pt x="140" y="208"/>
                </a:cubicBezTo>
                <a:cubicBezTo>
                  <a:pt x="120" y="208"/>
                  <a:pt x="120" y="188"/>
                  <a:pt x="120" y="188"/>
                </a:cubicBezTo>
                <a:cubicBezTo>
                  <a:pt x="120" y="148"/>
                  <a:pt x="120" y="148"/>
                  <a:pt x="120" y="148"/>
                </a:cubicBezTo>
                <a:cubicBezTo>
                  <a:pt x="148" y="148"/>
                  <a:pt x="148" y="148"/>
                  <a:pt x="148" y="148"/>
                </a:cubicBezTo>
                <a:cubicBezTo>
                  <a:pt x="148" y="180"/>
                  <a:pt x="148" y="180"/>
                  <a:pt x="148" y="180"/>
                </a:cubicBezTo>
                <a:cubicBezTo>
                  <a:pt x="251" y="180"/>
                  <a:pt x="251" y="180"/>
                  <a:pt x="251" y="180"/>
                </a:cubicBezTo>
                <a:cubicBezTo>
                  <a:pt x="251" y="148"/>
                  <a:pt x="251" y="148"/>
                  <a:pt x="251" y="148"/>
                </a:cubicBezTo>
                <a:cubicBezTo>
                  <a:pt x="279" y="148"/>
                  <a:pt x="279" y="148"/>
                  <a:pt x="279" y="148"/>
                </a:cubicBezTo>
                <a:lnTo>
                  <a:pt x="279" y="188"/>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21" name="Freeform 235"/>
          <p:cNvSpPr>
            <a:spLocks/>
          </p:cNvSpPr>
          <p:nvPr/>
        </p:nvSpPr>
        <p:spPr bwMode="auto">
          <a:xfrm>
            <a:off x="4527298" y="3414411"/>
            <a:ext cx="91631" cy="226896"/>
          </a:xfrm>
          <a:custGeom>
            <a:avLst/>
            <a:gdLst>
              <a:gd name="T0" fmla="*/ 124 w 144"/>
              <a:gd name="T1" fmla="*/ 0 h 360"/>
              <a:gd name="T2" fmla="*/ 16 w 144"/>
              <a:gd name="T3" fmla="*/ 0 h 360"/>
              <a:gd name="T4" fmla="*/ 0 w 144"/>
              <a:gd name="T5" fmla="*/ 20 h 360"/>
              <a:gd name="T6" fmla="*/ 0 w 144"/>
              <a:gd name="T7" fmla="*/ 360 h 360"/>
              <a:gd name="T8" fmla="*/ 72 w 144"/>
              <a:gd name="T9" fmla="*/ 288 h 360"/>
              <a:gd name="T10" fmla="*/ 144 w 144"/>
              <a:gd name="T11" fmla="*/ 360 h 360"/>
              <a:gd name="T12" fmla="*/ 144 w 144"/>
              <a:gd name="T13" fmla="*/ 20 h 360"/>
              <a:gd name="T14" fmla="*/ 124 w 144"/>
              <a:gd name="T15" fmla="*/ 0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360">
                <a:moveTo>
                  <a:pt x="124" y="0"/>
                </a:moveTo>
                <a:cubicBezTo>
                  <a:pt x="16" y="0"/>
                  <a:pt x="16" y="0"/>
                  <a:pt x="16" y="0"/>
                </a:cubicBezTo>
                <a:cubicBezTo>
                  <a:pt x="5" y="0"/>
                  <a:pt x="0" y="9"/>
                  <a:pt x="0" y="20"/>
                </a:cubicBezTo>
                <a:cubicBezTo>
                  <a:pt x="0" y="360"/>
                  <a:pt x="0" y="360"/>
                  <a:pt x="0" y="360"/>
                </a:cubicBezTo>
                <a:cubicBezTo>
                  <a:pt x="72" y="288"/>
                  <a:pt x="72" y="288"/>
                  <a:pt x="72" y="288"/>
                </a:cubicBezTo>
                <a:cubicBezTo>
                  <a:pt x="144" y="360"/>
                  <a:pt x="144" y="360"/>
                  <a:pt x="144" y="360"/>
                </a:cubicBezTo>
                <a:cubicBezTo>
                  <a:pt x="144" y="20"/>
                  <a:pt x="144" y="20"/>
                  <a:pt x="144" y="20"/>
                </a:cubicBezTo>
                <a:cubicBezTo>
                  <a:pt x="144" y="9"/>
                  <a:pt x="135" y="0"/>
                  <a:pt x="124" y="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22" name="Freeform 236"/>
          <p:cNvSpPr>
            <a:spLocks noEditPoints="1"/>
          </p:cNvSpPr>
          <p:nvPr/>
        </p:nvSpPr>
        <p:spPr bwMode="auto">
          <a:xfrm>
            <a:off x="5296282" y="3414411"/>
            <a:ext cx="226896" cy="226896"/>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23" name="Freeform 237"/>
          <p:cNvSpPr>
            <a:spLocks noEditPoints="1"/>
          </p:cNvSpPr>
          <p:nvPr/>
        </p:nvSpPr>
        <p:spPr bwMode="auto">
          <a:xfrm>
            <a:off x="6575395" y="2996102"/>
            <a:ext cx="17671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196 w 280"/>
              <a:gd name="T19" fmla="*/ 190 h 360"/>
              <a:gd name="T20" fmla="*/ 190 w 280"/>
              <a:gd name="T21" fmla="*/ 190 h 360"/>
              <a:gd name="T22" fmla="*/ 162 w 280"/>
              <a:gd name="T23" fmla="*/ 140 h 360"/>
              <a:gd name="T24" fmla="*/ 162 w 280"/>
              <a:gd name="T25" fmla="*/ 245 h 360"/>
              <a:gd name="T26" fmla="*/ 127 w 280"/>
              <a:gd name="T27" fmla="*/ 284 h 360"/>
              <a:gd name="T28" fmla="*/ 72 w 280"/>
              <a:gd name="T29" fmla="*/ 267 h 360"/>
              <a:gd name="T30" fmla="*/ 102 w 280"/>
              <a:gd name="T31" fmla="*/ 222 h 360"/>
              <a:gd name="T32" fmla="*/ 138 w 280"/>
              <a:gd name="T33" fmla="*/ 221 h 360"/>
              <a:gd name="T34" fmla="*/ 138 w 280"/>
              <a:gd name="T35" fmla="*/ 74 h 360"/>
              <a:gd name="T36" fmla="*/ 162 w 280"/>
              <a:gd name="T37" fmla="*/ 74 h 360"/>
              <a:gd name="T38" fmla="*/ 196 w 280"/>
              <a:gd name="T3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196" y="190"/>
                </a:moveTo>
                <a:cubicBezTo>
                  <a:pt x="191" y="198"/>
                  <a:pt x="188" y="195"/>
                  <a:pt x="190" y="190"/>
                </a:cubicBezTo>
                <a:cubicBezTo>
                  <a:pt x="194" y="179"/>
                  <a:pt x="193" y="145"/>
                  <a:pt x="162" y="140"/>
                </a:cubicBezTo>
                <a:cubicBezTo>
                  <a:pt x="162" y="245"/>
                  <a:pt x="162" y="245"/>
                  <a:pt x="162" y="245"/>
                </a:cubicBezTo>
                <a:cubicBezTo>
                  <a:pt x="162" y="264"/>
                  <a:pt x="151" y="276"/>
                  <a:pt x="127" y="284"/>
                </a:cubicBezTo>
                <a:cubicBezTo>
                  <a:pt x="104" y="291"/>
                  <a:pt x="78" y="284"/>
                  <a:pt x="72" y="267"/>
                </a:cubicBezTo>
                <a:cubicBezTo>
                  <a:pt x="66" y="250"/>
                  <a:pt x="80" y="230"/>
                  <a:pt x="102" y="222"/>
                </a:cubicBezTo>
                <a:cubicBezTo>
                  <a:pt x="115" y="217"/>
                  <a:pt x="128" y="217"/>
                  <a:pt x="138" y="221"/>
                </a:cubicBezTo>
                <a:cubicBezTo>
                  <a:pt x="138" y="74"/>
                  <a:pt x="138" y="74"/>
                  <a:pt x="138" y="74"/>
                </a:cubicBezTo>
                <a:cubicBezTo>
                  <a:pt x="162" y="74"/>
                  <a:pt x="162" y="74"/>
                  <a:pt x="162" y="74"/>
                </a:cubicBezTo>
                <a:cubicBezTo>
                  <a:pt x="162" y="99"/>
                  <a:pt x="230" y="138"/>
                  <a:pt x="196" y="19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24" name="Freeform 238"/>
          <p:cNvSpPr>
            <a:spLocks noEditPoints="1"/>
          </p:cNvSpPr>
          <p:nvPr/>
        </p:nvSpPr>
        <p:spPr bwMode="auto">
          <a:xfrm>
            <a:off x="4921607" y="3401320"/>
            <a:ext cx="139629" cy="253077"/>
          </a:xfrm>
          <a:custGeom>
            <a:avLst/>
            <a:gdLst>
              <a:gd name="T0" fmla="*/ 200 w 220"/>
              <a:gd name="T1" fmla="*/ 0 h 400"/>
              <a:gd name="T2" fmla="*/ 116 w 220"/>
              <a:gd name="T3" fmla="*/ 0 h 400"/>
              <a:gd name="T4" fmla="*/ 100 w 220"/>
              <a:gd name="T5" fmla="*/ 20 h 400"/>
              <a:gd name="T6" fmla="*/ 140 w 220"/>
              <a:gd name="T7" fmla="*/ 20 h 400"/>
              <a:gd name="T8" fmla="*/ 160 w 220"/>
              <a:gd name="T9" fmla="*/ 40 h 400"/>
              <a:gd name="T10" fmla="*/ 160 w 220"/>
              <a:gd name="T11" fmla="*/ 288 h 400"/>
              <a:gd name="T12" fmla="*/ 220 w 220"/>
              <a:gd name="T13" fmla="*/ 360 h 400"/>
              <a:gd name="T14" fmla="*/ 220 w 220"/>
              <a:gd name="T15" fmla="*/ 20 h 400"/>
              <a:gd name="T16" fmla="*/ 200 w 220"/>
              <a:gd name="T17" fmla="*/ 0 h 400"/>
              <a:gd name="T18" fmla="*/ 100 w 220"/>
              <a:gd name="T19" fmla="*/ 60 h 400"/>
              <a:gd name="T20" fmla="*/ 16 w 220"/>
              <a:gd name="T21" fmla="*/ 60 h 400"/>
              <a:gd name="T22" fmla="*/ 0 w 220"/>
              <a:gd name="T23" fmla="*/ 80 h 400"/>
              <a:gd name="T24" fmla="*/ 0 w 220"/>
              <a:gd name="T25" fmla="*/ 400 h 400"/>
              <a:gd name="T26" fmla="*/ 60 w 220"/>
              <a:gd name="T27" fmla="*/ 328 h 400"/>
              <a:gd name="T28" fmla="*/ 120 w 220"/>
              <a:gd name="T29" fmla="*/ 400 h 400"/>
              <a:gd name="T30" fmla="*/ 120 w 220"/>
              <a:gd name="T31" fmla="*/ 80 h 400"/>
              <a:gd name="T32" fmla="*/ 100 w 220"/>
              <a:gd name="T33" fmla="*/ 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0" h="400">
                <a:moveTo>
                  <a:pt x="200" y="0"/>
                </a:moveTo>
                <a:cubicBezTo>
                  <a:pt x="116" y="0"/>
                  <a:pt x="116" y="0"/>
                  <a:pt x="116" y="0"/>
                </a:cubicBezTo>
                <a:cubicBezTo>
                  <a:pt x="105" y="0"/>
                  <a:pt x="100" y="9"/>
                  <a:pt x="100" y="20"/>
                </a:cubicBezTo>
                <a:cubicBezTo>
                  <a:pt x="140" y="20"/>
                  <a:pt x="140" y="20"/>
                  <a:pt x="140" y="20"/>
                </a:cubicBezTo>
                <a:cubicBezTo>
                  <a:pt x="151" y="20"/>
                  <a:pt x="160" y="29"/>
                  <a:pt x="160" y="40"/>
                </a:cubicBezTo>
                <a:cubicBezTo>
                  <a:pt x="160" y="288"/>
                  <a:pt x="160" y="288"/>
                  <a:pt x="160" y="288"/>
                </a:cubicBezTo>
                <a:cubicBezTo>
                  <a:pt x="220" y="360"/>
                  <a:pt x="220" y="360"/>
                  <a:pt x="220" y="360"/>
                </a:cubicBezTo>
                <a:cubicBezTo>
                  <a:pt x="220" y="20"/>
                  <a:pt x="220" y="20"/>
                  <a:pt x="220" y="20"/>
                </a:cubicBezTo>
                <a:cubicBezTo>
                  <a:pt x="220" y="9"/>
                  <a:pt x="211" y="0"/>
                  <a:pt x="200" y="0"/>
                </a:cubicBezTo>
                <a:close/>
                <a:moveTo>
                  <a:pt x="100" y="60"/>
                </a:moveTo>
                <a:cubicBezTo>
                  <a:pt x="16" y="60"/>
                  <a:pt x="16" y="60"/>
                  <a:pt x="16" y="60"/>
                </a:cubicBezTo>
                <a:cubicBezTo>
                  <a:pt x="5" y="60"/>
                  <a:pt x="0" y="69"/>
                  <a:pt x="0" y="80"/>
                </a:cubicBezTo>
                <a:cubicBezTo>
                  <a:pt x="0" y="400"/>
                  <a:pt x="0" y="400"/>
                  <a:pt x="0" y="400"/>
                </a:cubicBezTo>
                <a:cubicBezTo>
                  <a:pt x="60" y="328"/>
                  <a:pt x="60" y="328"/>
                  <a:pt x="60" y="328"/>
                </a:cubicBezTo>
                <a:cubicBezTo>
                  <a:pt x="120" y="400"/>
                  <a:pt x="120" y="400"/>
                  <a:pt x="120" y="400"/>
                </a:cubicBezTo>
                <a:cubicBezTo>
                  <a:pt x="120" y="80"/>
                  <a:pt x="120" y="80"/>
                  <a:pt x="120" y="80"/>
                </a:cubicBezTo>
                <a:cubicBezTo>
                  <a:pt x="120" y="69"/>
                  <a:pt x="111" y="60"/>
                  <a:pt x="100" y="6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25" name="Freeform 239"/>
          <p:cNvSpPr>
            <a:spLocks noEditPoints="1"/>
          </p:cNvSpPr>
          <p:nvPr/>
        </p:nvSpPr>
        <p:spPr bwMode="auto">
          <a:xfrm>
            <a:off x="4862892" y="2982824"/>
            <a:ext cx="255259" cy="25525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26" name="Freeform 240"/>
          <p:cNvSpPr>
            <a:spLocks noEditPoints="1"/>
          </p:cNvSpPr>
          <p:nvPr/>
        </p:nvSpPr>
        <p:spPr bwMode="auto">
          <a:xfrm>
            <a:off x="7821784" y="2989369"/>
            <a:ext cx="191989" cy="242168"/>
          </a:xfrm>
          <a:custGeom>
            <a:avLst/>
            <a:gdLst>
              <a:gd name="T0" fmla="*/ 20 w 304"/>
              <a:gd name="T1" fmla="*/ 150 h 384"/>
              <a:gd name="T2" fmla="*/ 42 w 304"/>
              <a:gd name="T3" fmla="*/ 344 h 384"/>
              <a:gd name="T4" fmla="*/ 152 w 304"/>
              <a:gd name="T5" fmla="*/ 384 h 384"/>
              <a:gd name="T6" fmla="*/ 262 w 304"/>
              <a:gd name="T7" fmla="*/ 344 h 384"/>
              <a:gd name="T8" fmla="*/ 284 w 304"/>
              <a:gd name="T9" fmla="*/ 150 h 384"/>
              <a:gd name="T10" fmla="*/ 152 w 304"/>
              <a:gd name="T11" fmla="*/ 178 h 384"/>
              <a:gd name="T12" fmla="*/ 20 w 304"/>
              <a:gd name="T13" fmla="*/ 150 h 384"/>
              <a:gd name="T14" fmla="*/ 215 w 304"/>
              <a:gd name="T15" fmla="*/ 30 h 384"/>
              <a:gd name="T16" fmla="*/ 198 w 304"/>
              <a:gd name="T17" fmla="*/ 11 h 384"/>
              <a:gd name="T18" fmla="*/ 170 w 304"/>
              <a:gd name="T19" fmla="*/ 0 h 384"/>
              <a:gd name="T20" fmla="*/ 133 w 304"/>
              <a:gd name="T21" fmla="*/ 0 h 384"/>
              <a:gd name="T22" fmla="*/ 106 w 304"/>
              <a:gd name="T23" fmla="*/ 11 h 384"/>
              <a:gd name="T24" fmla="*/ 88 w 304"/>
              <a:gd name="T25" fmla="*/ 30 h 384"/>
              <a:gd name="T26" fmla="*/ 0 w 304"/>
              <a:gd name="T27" fmla="*/ 80 h 384"/>
              <a:gd name="T28" fmla="*/ 0 w 304"/>
              <a:gd name="T29" fmla="*/ 84 h 384"/>
              <a:gd name="T30" fmla="*/ 152 w 304"/>
              <a:gd name="T31" fmla="*/ 140 h 384"/>
              <a:gd name="T32" fmla="*/ 304 w 304"/>
              <a:gd name="T33" fmla="*/ 84 h 384"/>
              <a:gd name="T34" fmla="*/ 304 w 304"/>
              <a:gd name="T35" fmla="*/ 80 h 384"/>
              <a:gd name="T36" fmla="*/ 215 w 304"/>
              <a:gd name="T37" fmla="*/ 30 h 384"/>
              <a:gd name="T38" fmla="*/ 193 w 304"/>
              <a:gd name="T39" fmla="*/ 75 h 384"/>
              <a:gd name="T40" fmla="*/ 168 w 304"/>
              <a:gd name="T41" fmla="*/ 48 h 384"/>
              <a:gd name="T42" fmla="*/ 135 w 304"/>
              <a:gd name="T43" fmla="*/ 48 h 384"/>
              <a:gd name="T44" fmla="*/ 110 w 304"/>
              <a:gd name="T45" fmla="*/ 75 h 384"/>
              <a:gd name="T46" fmla="*/ 76 w 304"/>
              <a:gd name="T47" fmla="*/ 75 h 384"/>
              <a:gd name="T48" fmla="*/ 119 w 304"/>
              <a:gd name="T49" fmla="*/ 24 h 384"/>
              <a:gd name="T50" fmla="*/ 131 w 304"/>
              <a:gd name="T51" fmla="*/ 18 h 384"/>
              <a:gd name="T52" fmla="*/ 172 w 304"/>
              <a:gd name="T53" fmla="*/ 18 h 384"/>
              <a:gd name="T54" fmla="*/ 185 w 304"/>
              <a:gd name="T55" fmla="*/ 24 h 384"/>
              <a:gd name="T56" fmla="*/ 227 w 304"/>
              <a:gd name="T57" fmla="*/ 75 h 384"/>
              <a:gd name="T58" fmla="*/ 193 w 304"/>
              <a:gd name="T59" fmla="*/ 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384">
                <a:moveTo>
                  <a:pt x="20" y="150"/>
                </a:moveTo>
                <a:cubicBezTo>
                  <a:pt x="42" y="344"/>
                  <a:pt x="42" y="344"/>
                  <a:pt x="42" y="344"/>
                </a:cubicBezTo>
                <a:cubicBezTo>
                  <a:pt x="43" y="354"/>
                  <a:pt x="87" y="384"/>
                  <a:pt x="152" y="384"/>
                </a:cubicBezTo>
                <a:cubicBezTo>
                  <a:pt x="216" y="384"/>
                  <a:pt x="261" y="354"/>
                  <a:pt x="262" y="344"/>
                </a:cubicBezTo>
                <a:cubicBezTo>
                  <a:pt x="284" y="150"/>
                  <a:pt x="284" y="150"/>
                  <a:pt x="284" y="150"/>
                </a:cubicBezTo>
                <a:cubicBezTo>
                  <a:pt x="250" y="169"/>
                  <a:pt x="200" y="178"/>
                  <a:pt x="152" y="178"/>
                </a:cubicBezTo>
                <a:cubicBezTo>
                  <a:pt x="104" y="178"/>
                  <a:pt x="53" y="169"/>
                  <a:pt x="20" y="150"/>
                </a:cubicBezTo>
                <a:close/>
                <a:moveTo>
                  <a:pt x="215" y="30"/>
                </a:moveTo>
                <a:cubicBezTo>
                  <a:pt x="198" y="11"/>
                  <a:pt x="198" y="11"/>
                  <a:pt x="198" y="11"/>
                </a:cubicBezTo>
                <a:cubicBezTo>
                  <a:pt x="191" y="2"/>
                  <a:pt x="184" y="0"/>
                  <a:pt x="170" y="0"/>
                </a:cubicBezTo>
                <a:cubicBezTo>
                  <a:pt x="133" y="0"/>
                  <a:pt x="133" y="0"/>
                  <a:pt x="133" y="0"/>
                </a:cubicBezTo>
                <a:cubicBezTo>
                  <a:pt x="119" y="0"/>
                  <a:pt x="112" y="2"/>
                  <a:pt x="106" y="11"/>
                </a:cubicBezTo>
                <a:cubicBezTo>
                  <a:pt x="88" y="30"/>
                  <a:pt x="88" y="30"/>
                  <a:pt x="88" y="30"/>
                </a:cubicBezTo>
                <a:cubicBezTo>
                  <a:pt x="37" y="39"/>
                  <a:pt x="0" y="63"/>
                  <a:pt x="0" y="80"/>
                </a:cubicBezTo>
                <a:cubicBezTo>
                  <a:pt x="0" y="84"/>
                  <a:pt x="0" y="84"/>
                  <a:pt x="0" y="84"/>
                </a:cubicBezTo>
                <a:cubicBezTo>
                  <a:pt x="0" y="115"/>
                  <a:pt x="68" y="140"/>
                  <a:pt x="152" y="140"/>
                </a:cubicBezTo>
                <a:cubicBezTo>
                  <a:pt x="236" y="140"/>
                  <a:pt x="304" y="115"/>
                  <a:pt x="304" y="84"/>
                </a:cubicBezTo>
                <a:cubicBezTo>
                  <a:pt x="304" y="80"/>
                  <a:pt x="304" y="80"/>
                  <a:pt x="304" y="80"/>
                </a:cubicBezTo>
                <a:cubicBezTo>
                  <a:pt x="304" y="63"/>
                  <a:pt x="266" y="39"/>
                  <a:pt x="215" y="30"/>
                </a:cubicBezTo>
                <a:close/>
                <a:moveTo>
                  <a:pt x="193" y="75"/>
                </a:moveTo>
                <a:cubicBezTo>
                  <a:pt x="168" y="48"/>
                  <a:pt x="168" y="48"/>
                  <a:pt x="168" y="48"/>
                </a:cubicBezTo>
                <a:cubicBezTo>
                  <a:pt x="135" y="48"/>
                  <a:pt x="135" y="48"/>
                  <a:pt x="135" y="48"/>
                </a:cubicBezTo>
                <a:cubicBezTo>
                  <a:pt x="110" y="75"/>
                  <a:pt x="110" y="75"/>
                  <a:pt x="110" y="75"/>
                </a:cubicBezTo>
                <a:cubicBezTo>
                  <a:pt x="76" y="75"/>
                  <a:pt x="76" y="75"/>
                  <a:pt x="76" y="75"/>
                </a:cubicBezTo>
                <a:cubicBezTo>
                  <a:pt x="76" y="75"/>
                  <a:pt x="114" y="30"/>
                  <a:pt x="119" y="24"/>
                </a:cubicBezTo>
                <a:cubicBezTo>
                  <a:pt x="122" y="20"/>
                  <a:pt x="126" y="18"/>
                  <a:pt x="131" y="18"/>
                </a:cubicBezTo>
                <a:cubicBezTo>
                  <a:pt x="172" y="18"/>
                  <a:pt x="172" y="18"/>
                  <a:pt x="172" y="18"/>
                </a:cubicBezTo>
                <a:cubicBezTo>
                  <a:pt x="177" y="18"/>
                  <a:pt x="181" y="20"/>
                  <a:pt x="185" y="24"/>
                </a:cubicBezTo>
                <a:cubicBezTo>
                  <a:pt x="190" y="30"/>
                  <a:pt x="227" y="75"/>
                  <a:pt x="227" y="75"/>
                </a:cubicBezTo>
                <a:lnTo>
                  <a:pt x="193" y="75"/>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27" name="Freeform 241"/>
          <p:cNvSpPr>
            <a:spLocks noEditPoints="1"/>
          </p:cNvSpPr>
          <p:nvPr/>
        </p:nvSpPr>
        <p:spPr bwMode="auto">
          <a:xfrm>
            <a:off x="9070352" y="3009004"/>
            <a:ext cx="202898" cy="202898"/>
          </a:xfrm>
          <a:custGeom>
            <a:avLst/>
            <a:gdLst>
              <a:gd name="T0" fmla="*/ 263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62 h 320"/>
              <a:gd name="T16" fmla="*/ 263 w 320"/>
              <a:gd name="T17" fmla="*/ 0 h 320"/>
              <a:gd name="T18" fmla="*/ 240 w 320"/>
              <a:gd name="T19" fmla="*/ 120 h 320"/>
              <a:gd name="T20" fmla="*/ 220 w 320"/>
              <a:gd name="T21" fmla="*/ 140 h 320"/>
              <a:gd name="T22" fmla="*/ 100 w 320"/>
              <a:gd name="T23" fmla="*/ 140 h 320"/>
              <a:gd name="T24" fmla="*/ 80 w 320"/>
              <a:gd name="T25" fmla="*/ 120 h 320"/>
              <a:gd name="T26" fmla="*/ 80 w 320"/>
              <a:gd name="T27" fmla="*/ 20 h 320"/>
              <a:gd name="T28" fmla="*/ 240 w 320"/>
              <a:gd name="T29" fmla="*/ 20 h 320"/>
              <a:gd name="T30" fmla="*/ 240 w 320"/>
              <a:gd name="T31" fmla="*/ 120 h 320"/>
              <a:gd name="T32" fmla="*/ 220 w 320"/>
              <a:gd name="T33" fmla="*/ 40 h 320"/>
              <a:gd name="T34" fmla="*/ 180 w 320"/>
              <a:gd name="T35" fmla="*/ 40 h 320"/>
              <a:gd name="T36" fmla="*/ 180 w 320"/>
              <a:gd name="T37" fmla="*/ 120 h 320"/>
              <a:gd name="T38" fmla="*/ 220 w 320"/>
              <a:gd name="T39" fmla="*/ 120 h 320"/>
              <a:gd name="T40" fmla="*/ 220 w 320"/>
              <a:gd name="T41"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20">
                <a:moveTo>
                  <a:pt x="263"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62"/>
                  <a:pt x="320" y="62"/>
                  <a:pt x="320" y="62"/>
                </a:cubicBezTo>
                <a:lnTo>
                  <a:pt x="263" y="0"/>
                </a:lnTo>
                <a:close/>
                <a:moveTo>
                  <a:pt x="240" y="120"/>
                </a:moveTo>
                <a:cubicBezTo>
                  <a:pt x="240" y="131"/>
                  <a:pt x="231" y="140"/>
                  <a:pt x="220" y="140"/>
                </a:cubicBezTo>
                <a:cubicBezTo>
                  <a:pt x="100" y="140"/>
                  <a:pt x="100" y="140"/>
                  <a:pt x="100" y="140"/>
                </a:cubicBezTo>
                <a:cubicBezTo>
                  <a:pt x="89" y="140"/>
                  <a:pt x="80" y="131"/>
                  <a:pt x="80" y="120"/>
                </a:cubicBezTo>
                <a:cubicBezTo>
                  <a:pt x="80" y="20"/>
                  <a:pt x="80" y="20"/>
                  <a:pt x="80" y="20"/>
                </a:cubicBezTo>
                <a:cubicBezTo>
                  <a:pt x="240" y="20"/>
                  <a:pt x="240" y="20"/>
                  <a:pt x="240" y="20"/>
                </a:cubicBezTo>
                <a:lnTo>
                  <a:pt x="240" y="120"/>
                </a:lnTo>
                <a:close/>
                <a:moveTo>
                  <a:pt x="220" y="40"/>
                </a:moveTo>
                <a:cubicBezTo>
                  <a:pt x="180" y="40"/>
                  <a:pt x="180" y="40"/>
                  <a:pt x="180" y="40"/>
                </a:cubicBezTo>
                <a:cubicBezTo>
                  <a:pt x="180" y="120"/>
                  <a:pt x="180" y="120"/>
                  <a:pt x="180" y="120"/>
                </a:cubicBezTo>
                <a:cubicBezTo>
                  <a:pt x="220" y="120"/>
                  <a:pt x="220" y="120"/>
                  <a:pt x="220" y="120"/>
                </a:cubicBezTo>
                <a:lnTo>
                  <a:pt x="220" y="4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28" name="Freeform 242"/>
          <p:cNvSpPr>
            <a:spLocks noEditPoints="1"/>
          </p:cNvSpPr>
          <p:nvPr/>
        </p:nvSpPr>
        <p:spPr bwMode="auto">
          <a:xfrm>
            <a:off x="4427597" y="3845349"/>
            <a:ext cx="263987" cy="268349"/>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29" name="Freeform 243"/>
          <p:cNvSpPr>
            <a:spLocks noEditPoints="1"/>
          </p:cNvSpPr>
          <p:nvPr/>
        </p:nvSpPr>
        <p:spPr bwMode="auto">
          <a:xfrm>
            <a:off x="4878164" y="3854734"/>
            <a:ext cx="224714" cy="222534"/>
          </a:xfrm>
          <a:custGeom>
            <a:avLst/>
            <a:gdLst>
              <a:gd name="T0" fmla="*/ 349 w 357"/>
              <a:gd name="T1" fmla="*/ 7 h 354"/>
              <a:gd name="T2" fmla="*/ 321 w 357"/>
              <a:gd name="T3" fmla="*/ 7 h 354"/>
              <a:gd name="T4" fmla="*/ 8 w 357"/>
              <a:gd name="T5" fmla="*/ 320 h 354"/>
              <a:gd name="T6" fmla="*/ 8 w 357"/>
              <a:gd name="T7" fmla="*/ 348 h 354"/>
              <a:gd name="T8" fmla="*/ 22 w 357"/>
              <a:gd name="T9" fmla="*/ 354 h 354"/>
              <a:gd name="T10" fmla="*/ 37 w 357"/>
              <a:gd name="T11" fmla="*/ 348 h 354"/>
              <a:gd name="T12" fmla="*/ 349 w 357"/>
              <a:gd name="T13" fmla="*/ 36 h 354"/>
              <a:gd name="T14" fmla="*/ 349 w 357"/>
              <a:gd name="T15" fmla="*/ 7 h 354"/>
              <a:gd name="T16" fmla="*/ 263 w 357"/>
              <a:gd name="T17" fmla="*/ 162 h 354"/>
              <a:gd name="T18" fmla="*/ 294 w 357"/>
              <a:gd name="T19" fmla="*/ 237 h 354"/>
              <a:gd name="T20" fmla="*/ 218 w 357"/>
              <a:gd name="T21" fmla="*/ 206 h 354"/>
              <a:gd name="T22" fmla="*/ 108 w 357"/>
              <a:gd name="T23" fmla="*/ 317 h 354"/>
              <a:gd name="T24" fmla="*/ 320 w 357"/>
              <a:gd name="T25" fmla="*/ 257 h 354"/>
              <a:gd name="T26" fmla="*/ 283 w 357"/>
              <a:gd name="T27" fmla="*/ 142 h 354"/>
              <a:gd name="T28" fmla="*/ 263 w 357"/>
              <a:gd name="T29" fmla="*/ 162 h 354"/>
              <a:gd name="T30" fmla="*/ 152 w 357"/>
              <a:gd name="T31" fmla="*/ 137 h 354"/>
              <a:gd name="T32" fmla="*/ 128 w 357"/>
              <a:gd name="T33" fmla="*/ 72 h 354"/>
              <a:gd name="T34" fmla="*/ 193 w 357"/>
              <a:gd name="T35" fmla="*/ 95 h 354"/>
              <a:gd name="T36" fmla="*/ 214 w 357"/>
              <a:gd name="T37" fmla="*/ 75 h 354"/>
              <a:gd name="T38" fmla="*/ 109 w 357"/>
              <a:gd name="T39" fmla="*/ 46 h 354"/>
              <a:gd name="T40" fmla="*/ 44 w 357"/>
              <a:gd name="T41" fmla="*/ 245 h 354"/>
              <a:gd name="T42" fmla="*/ 152 w 357"/>
              <a:gd name="T43" fmla="*/ 137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7" h="354">
                <a:moveTo>
                  <a:pt x="349" y="7"/>
                </a:moveTo>
                <a:cubicBezTo>
                  <a:pt x="341" y="0"/>
                  <a:pt x="329" y="0"/>
                  <a:pt x="321" y="7"/>
                </a:cubicBezTo>
                <a:cubicBezTo>
                  <a:pt x="8" y="320"/>
                  <a:pt x="8" y="320"/>
                  <a:pt x="8" y="320"/>
                </a:cubicBezTo>
                <a:cubicBezTo>
                  <a:pt x="0" y="328"/>
                  <a:pt x="0" y="341"/>
                  <a:pt x="8" y="348"/>
                </a:cubicBezTo>
                <a:cubicBezTo>
                  <a:pt x="12" y="352"/>
                  <a:pt x="17" y="354"/>
                  <a:pt x="22" y="354"/>
                </a:cubicBezTo>
                <a:cubicBezTo>
                  <a:pt x="28" y="354"/>
                  <a:pt x="33" y="352"/>
                  <a:pt x="37" y="348"/>
                </a:cubicBezTo>
                <a:cubicBezTo>
                  <a:pt x="349" y="36"/>
                  <a:pt x="349" y="36"/>
                  <a:pt x="349" y="36"/>
                </a:cubicBezTo>
                <a:cubicBezTo>
                  <a:pt x="357" y="28"/>
                  <a:pt x="357" y="15"/>
                  <a:pt x="349" y="7"/>
                </a:cubicBezTo>
                <a:close/>
                <a:moveTo>
                  <a:pt x="263" y="162"/>
                </a:moveTo>
                <a:cubicBezTo>
                  <a:pt x="291" y="199"/>
                  <a:pt x="299" y="232"/>
                  <a:pt x="294" y="237"/>
                </a:cubicBezTo>
                <a:cubicBezTo>
                  <a:pt x="289" y="242"/>
                  <a:pt x="256" y="234"/>
                  <a:pt x="218" y="206"/>
                </a:cubicBezTo>
                <a:cubicBezTo>
                  <a:pt x="108" y="317"/>
                  <a:pt x="108" y="317"/>
                  <a:pt x="108" y="317"/>
                </a:cubicBezTo>
                <a:cubicBezTo>
                  <a:pt x="192" y="353"/>
                  <a:pt x="300" y="276"/>
                  <a:pt x="320" y="257"/>
                </a:cubicBezTo>
                <a:cubicBezTo>
                  <a:pt x="338" y="238"/>
                  <a:pt x="322" y="191"/>
                  <a:pt x="283" y="142"/>
                </a:cubicBezTo>
                <a:lnTo>
                  <a:pt x="263" y="162"/>
                </a:lnTo>
                <a:close/>
                <a:moveTo>
                  <a:pt x="152" y="137"/>
                </a:moveTo>
                <a:cubicBezTo>
                  <a:pt x="130" y="104"/>
                  <a:pt x="123" y="76"/>
                  <a:pt x="128" y="72"/>
                </a:cubicBezTo>
                <a:cubicBezTo>
                  <a:pt x="133" y="67"/>
                  <a:pt x="160" y="73"/>
                  <a:pt x="193" y="95"/>
                </a:cubicBezTo>
                <a:cubicBezTo>
                  <a:pt x="214" y="75"/>
                  <a:pt x="214" y="75"/>
                  <a:pt x="214" y="75"/>
                </a:cubicBezTo>
                <a:cubicBezTo>
                  <a:pt x="168" y="41"/>
                  <a:pt x="126" y="28"/>
                  <a:pt x="109" y="46"/>
                </a:cubicBezTo>
                <a:cubicBezTo>
                  <a:pt x="90" y="64"/>
                  <a:pt x="20" y="163"/>
                  <a:pt x="44" y="245"/>
                </a:cubicBezTo>
                <a:lnTo>
                  <a:pt x="152" y="137"/>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30" name="Freeform 244"/>
          <p:cNvSpPr>
            <a:spLocks/>
          </p:cNvSpPr>
          <p:nvPr/>
        </p:nvSpPr>
        <p:spPr bwMode="auto">
          <a:xfrm>
            <a:off x="10308391" y="3460604"/>
            <a:ext cx="231259" cy="130902"/>
          </a:xfrm>
          <a:custGeom>
            <a:avLst/>
            <a:gdLst>
              <a:gd name="T0" fmla="*/ 364 w 364"/>
              <a:gd name="T1" fmla="*/ 175 h 207"/>
              <a:gd name="T2" fmla="*/ 332 w 364"/>
              <a:gd name="T3" fmla="*/ 207 h 207"/>
              <a:gd name="T4" fmla="*/ 20 w 364"/>
              <a:gd name="T5" fmla="*/ 207 h 207"/>
              <a:gd name="T6" fmla="*/ 15 w 364"/>
              <a:gd name="T7" fmla="*/ 190 h 207"/>
              <a:gd name="T8" fmla="*/ 337 w 364"/>
              <a:gd name="T9" fmla="*/ 9 h 207"/>
              <a:gd name="T10" fmla="*/ 364 w 364"/>
              <a:gd name="T11" fmla="*/ 25 h 207"/>
              <a:gd name="T12" fmla="*/ 364 w 364"/>
              <a:gd name="T13" fmla="*/ 175 h 207"/>
            </a:gdLst>
            <a:ahLst/>
            <a:cxnLst>
              <a:cxn ang="0">
                <a:pos x="T0" y="T1"/>
              </a:cxn>
              <a:cxn ang="0">
                <a:pos x="T2" y="T3"/>
              </a:cxn>
              <a:cxn ang="0">
                <a:pos x="T4" y="T5"/>
              </a:cxn>
              <a:cxn ang="0">
                <a:pos x="T6" y="T7"/>
              </a:cxn>
              <a:cxn ang="0">
                <a:pos x="T8" y="T9"/>
              </a:cxn>
              <a:cxn ang="0">
                <a:pos x="T10" y="T11"/>
              </a:cxn>
              <a:cxn ang="0">
                <a:pos x="T12" y="T13"/>
              </a:cxn>
            </a:cxnLst>
            <a:rect l="0" t="0" r="r" b="b"/>
            <a:pathLst>
              <a:path w="364" h="207">
                <a:moveTo>
                  <a:pt x="364" y="175"/>
                </a:moveTo>
                <a:cubicBezTo>
                  <a:pt x="364" y="192"/>
                  <a:pt x="350" y="207"/>
                  <a:pt x="332" y="207"/>
                </a:cubicBezTo>
                <a:cubicBezTo>
                  <a:pt x="20" y="207"/>
                  <a:pt x="20" y="207"/>
                  <a:pt x="20" y="207"/>
                </a:cubicBezTo>
                <a:cubicBezTo>
                  <a:pt x="2" y="207"/>
                  <a:pt x="0" y="199"/>
                  <a:pt x="15" y="190"/>
                </a:cubicBezTo>
                <a:cubicBezTo>
                  <a:pt x="337" y="9"/>
                  <a:pt x="337" y="9"/>
                  <a:pt x="337" y="9"/>
                </a:cubicBezTo>
                <a:cubicBezTo>
                  <a:pt x="352" y="0"/>
                  <a:pt x="364" y="7"/>
                  <a:pt x="364" y="25"/>
                </a:cubicBezTo>
                <a:lnTo>
                  <a:pt x="364" y="175"/>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31" name="Freeform 245"/>
          <p:cNvSpPr>
            <a:spLocks/>
          </p:cNvSpPr>
          <p:nvPr/>
        </p:nvSpPr>
        <p:spPr bwMode="auto">
          <a:xfrm>
            <a:off x="6181274" y="3449318"/>
            <a:ext cx="126538" cy="157082"/>
          </a:xfrm>
          <a:custGeom>
            <a:avLst/>
            <a:gdLst>
              <a:gd name="T0" fmla="*/ 194 w 200"/>
              <a:gd name="T1" fmla="*/ 115 h 249"/>
              <a:gd name="T2" fmla="*/ 22 w 200"/>
              <a:gd name="T3" fmla="*/ 9 h 249"/>
              <a:gd name="T4" fmla="*/ 0 w 200"/>
              <a:gd name="T5" fmla="*/ 22 h 249"/>
              <a:gd name="T6" fmla="*/ 0 w 200"/>
              <a:gd name="T7" fmla="*/ 228 h 249"/>
              <a:gd name="T8" fmla="*/ 22 w 200"/>
              <a:gd name="T9" fmla="*/ 241 h 249"/>
              <a:gd name="T10" fmla="*/ 194 w 200"/>
              <a:gd name="T11" fmla="*/ 135 h 249"/>
              <a:gd name="T12" fmla="*/ 200 w 200"/>
              <a:gd name="T13" fmla="*/ 125 h 249"/>
              <a:gd name="T14" fmla="*/ 194 w 200"/>
              <a:gd name="T15" fmla="*/ 115 h 2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49">
                <a:moveTo>
                  <a:pt x="194" y="115"/>
                </a:moveTo>
                <a:cubicBezTo>
                  <a:pt x="22" y="9"/>
                  <a:pt x="22" y="9"/>
                  <a:pt x="22" y="9"/>
                </a:cubicBezTo>
                <a:cubicBezTo>
                  <a:pt x="10" y="0"/>
                  <a:pt x="0" y="6"/>
                  <a:pt x="0" y="22"/>
                </a:cubicBezTo>
                <a:cubicBezTo>
                  <a:pt x="0" y="228"/>
                  <a:pt x="0" y="228"/>
                  <a:pt x="0" y="228"/>
                </a:cubicBezTo>
                <a:cubicBezTo>
                  <a:pt x="0" y="243"/>
                  <a:pt x="10" y="249"/>
                  <a:pt x="22" y="241"/>
                </a:cubicBezTo>
                <a:cubicBezTo>
                  <a:pt x="194" y="135"/>
                  <a:pt x="194" y="135"/>
                  <a:pt x="194" y="135"/>
                </a:cubicBezTo>
                <a:cubicBezTo>
                  <a:pt x="194" y="135"/>
                  <a:pt x="200" y="131"/>
                  <a:pt x="200" y="125"/>
                </a:cubicBezTo>
                <a:cubicBezTo>
                  <a:pt x="200" y="119"/>
                  <a:pt x="194" y="115"/>
                  <a:pt x="194" y="11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nvGrpSpPr>
          <p:cNvPr id="232" name="Group 199"/>
          <p:cNvGrpSpPr/>
          <p:nvPr/>
        </p:nvGrpSpPr>
        <p:grpSpPr>
          <a:xfrm>
            <a:off x="6597213" y="3438409"/>
            <a:ext cx="133084" cy="178899"/>
            <a:chOff x="6485963" y="3714391"/>
            <a:chExt cx="106522" cy="143193"/>
          </a:xfrm>
          <a:blipFill>
            <a:blip r:embed="rId4"/>
            <a:stretch>
              <a:fillRect/>
            </a:stretch>
          </a:blipFill>
        </p:grpSpPr>
        <p:sp>
          <p:nvSpPr>
            <p:cNvPr id="233" name="Freeform 246"/>
            <p:cNvSpPr>
              <a:spLocks/>
            </p:cNvSpPr>
            <p:nvPr/>
          </p:nvSpPr>
          <p:spPr bwMode="auto">
            <a:xfrm>
              <a:off x="6555813" y="3714391"/>
              <a:ext cx="36672"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34" name="Freeform 247"/>
            <p:cNvSpPr>
              <a:spLocks/>
            </p:cNvSpPr>
            <p:nvPr/>
          </p:nvSpPr>
          <p:spPr bwMode="auto">
            <a:xfrm>
              <a:off x="6485963" y="3714391"/>
              <a:ext cx="34925"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sp>
        <p:nvSpPr>
          <p:cNvPr id="235" name="Oval 248"/>
          <p:cNvSpPr>
            <a:spLocks noChangeArrowheads="1"/>
          </p:cNvSpPr>
          <p:nvPr/>
        </p:nvSpPr>
        <p:spPr bwMode="auto">
          <a:xfrm>
            <a:off x="6993704" y="3438409"/>
            <a:ext cx="176718" cy="178899"/>
          </a:xfrm>
          <a:prstGeom prst="ellipse">
            <a:avLst/>
          </a:pr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36" name="Freeform 249"/>
          <p:cNvSpPr>
            <a:spLocks/>
          </p:cNvSpPr>
          <p:nvPr/>
        </p:nvSpPr>
        <p:spPr bwMode="auto">
          <a:xfrm>
            <a:off x="7423110" y="3451499"/>
            <a:ext cx="152718" cy="152719"/>
          </a:xfrm>
          <a:custGeom>
            <a:avLst/>
            <a:gdLst>
              <a:gd name="T0" fmla="*/ 210 w 240"/>
              <a:gd name="T1" fmla="*/ 0 h 240"/>
              <a:gd name="T2" fmla="*/ 30 w 240"/>
              <a:gd name="T3" fmla="*/ 0 h 240"/>
              <a:gd name="T4" fmla="*/ 0 w 240"/>
              <a:gd name="T5" fmla="*/ 26 h 240"/>
              <a:gd name="T6" fmla="*/ 0 w 240"/>
              <a:gd name="T7" fmla="*/ 214 h 240"/>
              <a:gd name="T8" fmla="*/ 30 w 240"/>
              <a:gd name="T9" fmla="*/ 240 h 240"/>
              <a:gd name="T10" fmla="*/ 210 w 240"/>
              <a:gd name="T11" fmla="*/ 240 h 240"/>
              <a:gd name="T12" fmla="*/ 240 w 240"/>
              <a:gd name="T13" fmla="*/ 214 h 240"/>
              <a:gd name="T14" fmla="*/ 240 w 240"/>
              <a:gd name="T15" fmla="*/ 26 h 240"/>
              <a:gd name="T16" fmla="*/ 210 w 240"/>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240">
                <a:moveTo>
                  <a:pt x="210" y="0"/>
                </a:moveTo>
                <a:cubicBezTo>
                  <a:pt x="30" y="0"/>
                  <a:pt x="30" y="0"/>
                  <a:pt x="30" y="0"/>
                </a:cubicBezTo>
                <a:cubicBezTo>
                  <a:pt x="10" y="0"/>
                  <a:pt x="0" y="6"/>
                  <a:pt x="0" y="26"/>
                </a:cubicBezTo>
                <a:cubicBezTo>
                  <a:pt x="0" y="214"/>
                  <a:pt x="0" y="214"/>
                  <a:pt x="0" y="214"/>
                </a:cubicBezTo>
                <a:cubicBezTo>
                  <a:pt x="0" y="234"/>
                  <a:pt x="10" y="240"/>
                  <a:pt x="30" y="240"/>
                </a:cubicBezTo>
                <a:cubicBezTo>
                  <a:pt x="210" y="240"/>
                  <a:pt x="210" y="240"/>
                  <a:pt x="210" y="240"/>
                </a:cubicBezTo>
                <a:cubicBezTo>
                  <a:pt x="230" y="240"/>
                  <a:pt x="240" y="234"/>
                  <a:pt x="240" y="214"/>
                </a:cubicBezTo>
                <a:cubicBezTo>
                  <a:pt x="240" y="26"/>
                  <a:pt x="240" y="26"/>
                  <a:pt x="240" y="26"/>
                </a:cubicBezTo>
                <a:cubicBezTo>
                  <a:pt x="240" y="6"/>
                  <a:pt x="230" y="0"/>
                  <a:pt x="210" y="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37" name="Freeform 250"/>
          <p:cNvSpPr>
            <a:spLocks noEditPoints="1"/>
          </p:cNvSpPr>
          <p:nvPr/>
        </p:nvSpPr>
        <p:spPr bwMode="auto">
          <a:xfrm>
            <a:off x="7806510" y="3453681"/>
            <a:ext cx="222533" cy="148356"/>
          </a:xfrm>
          <a:custGeom>
            <a:avLst/>
            <a:gdLst>
              <a:gd name="T0" fmla="*/ 346 w 352"/>
              <a:gd name="T1" fmla="*/ 106 h 232"/>
              <a:gd name="T2" fmla="*/ 197 w 352"/>
              <a:gd name="T3" fmla="*/ 7 h 232"/>
              <a:gd name="T4" fmla="*/ 176 w 352"/>
              <a:gd name="T5" fmla="*/ 20 h 232"/>
              <a:gd name="T6" fmla="*/ 176 w 352"/>
              <a:gd name="T7" fmla="*/ 212 h 232"/>
              <a:gd name="T8" fmla="*/ 197 w 352"/>
              <a:gd name="T9" fmla="*/ 224 h 232"/>
              <a:gd name="T10" fmla="*/ 346 w 352"/>
              <a:gd name="T11" fmla="*/ 125 h 232"/>
              <a:gd name="T12" fmla="*/ 352 w 352"/>
              <a:gd name="T13" fmla="*/ 116 h 232"/>
              <a:gd name="T14" fmla="*/ 346 w 352"/>
              <a:gd name="T15" fmla="*/ 106 h 232"/>
              <a:gd name="T16" fmla="*/ 165 w 352"/>
              <a:gd name="T17" fmla="*/ 106 h 232"/>
              <a:gd name="T18" fmla="*/ 21 w 352"/>
              <a:gd name="T19" fmla="*/ 7 h 232"/>
              <a:gd name="T20" fmla="*/ 0 w 352"/>
              <a:gd name="T21" fmla="*/ 20 h 232"/>
              <a:gd name="T22" fmla="*/ 0 w 352"/>
              <a:gd name="T23" fmla="*/ 212 h 232"/>
              <a:gd name="T24" fmla="*/ 21 w 352"/>
              <a:gd name="T25" fmla="*/ 224 h 232"/>
              <a:gd name="T26" fmla="*/ 165 w 352"/>
              <a:gd name="T27" fmla="*/ 125 h 232"/>
              <a:gd name="T28" fmla="*/ 170 w 352"/>
              <a:gd name="T29" fmla="*/ 116 h 232"/>
              <a:gd name="T30" fmla="*/ 165 w 352"/>
              <a:gd name="T31" fmla="*/ 10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346" y="106"/>
                </a:moveTo>
                <a:cubicBezTo>
                  <a:pt x="197" y="7"/>
                  <a:pt x="197" y="7"/>
                  <a:pt x="197" y="7"/>
                </a:cubicBezTo>
                <a:cubicBezTo>
                  <a:pt x="185" y="0"/>
                  <a:pt x="176" y="5"/>
                  <a:pt x="176" y="20"/>
                </a:cubicBezTo>
                <a:cubicBezTo>
                  <a:pt x="176" y="212"/>
                  <a:pt x="176" y="212"/>
                  <a:pt x="176" y="212"/>
                </a:cubicBezTo>
                <a:cubicBezTo>
                  <a:pt x="176" y="226"/>
                  <a:pt x="185" y="232"/>
                  <a:pt x="197" y="224"/>
                </a:cubicBezTo>
                <a:cubicBezTo>
                  <a:pt x="346" y="125"/>
                  <a:pt x="346" y="125"/>
                  <a:pt x="346" y="125"/>
                </a:cubicBezTo>
                <a:cubicBezTo>
                  <a:pt x="346" y="125"/>
                  <a:pt x="352" y="121"/>
                  <a:pt x="352" y="116"/>
                </a:cubicBezTo>
                <a:cubicBezTo>
                  <a:pt x="352" y="110"/>
                  <a:pt x="346" y="106"/>
                  <a:pt x="346" y="106"/>
                </a:cubicBezTo>
                <a:close/>
                <a:moveTo>
                  <a:pt x="165" y="106"/>
                </a:moveTo>
                <a:cubicBezTo>
                  <a:pt x="21" y="7"/>
                  <a:pt x="21" y="7"/>
                  <a:pt x="21" y="7"/>
                </a:cubicBezTo>
                <a:cubicBezTo>
                  <a:pt x="9" y="0"/>
                  <a:pt x="0" y="5"/>
                  <a:pt x="0" y="20"/>
                </a:cubicBezTo>
                <a:cubicBezTo>
                  <a:pt x="0" y="212"/>
                  <a:pt x="0" y="212"/>
                  <a:pt x="0" y="212"/>
                </a:cubicBezTo>
                <a:cubicBezTo>
                  <a:pt x="0" y="226"/>
                  <a:pt x="9" y="232"/>
                  <a:pt x="21" y="224"/>
                </a:cubicBezTo>
                <a:cubicBezTo>
                  <a:pt x="165" y="125"/>
                  <a:pt x="165" y="125"/>
                  <a:pt x="165" y="125"/>
                </a:cubicBezTo>
                <a:cubicBezTo>
                  <a:pt x="165" y="125"/>
                  <a:pt x="170" y="121"/>
                  <a:pt x="170" y="116"/>
                </a:cubicBezTo>
                <a:cubicBezTo>
                  <a:pt x="170" y="110"/>
                  <a:pt x="165" y="106"/>
                  <a:pt x="165" y="10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38" name="Freeform 251"/>
          <p:cNvSpPr>
            <a:spLocks noEditPoints="1"/>
          </p:cNvSpPr>
          <p:nvPr/>
        </p:nvSpPr>
        <p:spPr bwMode="auto">
          <a:xfrm>
            <a:off x="8224818" y="3453681"/>
            <a:ext cx="222533" cy="148356"/>
          </a:xfrm>
          <a:custGeom>
            <a:avLst/>
            <a:gdLst>
              <a:gd name="T0" fmla="*/ 0 w 352"/>
              <a:gd name="T1" fmla="*/ 116 h 232"/>
              <a:gd name="T2" fmla="*/ 5 w 352"/>
              <a:gd name="T3" fmla="*/ 125 h 232"/>
              <a:gd name="T4" fmla="*/ 155 w 352"/>
              <a:gd name="T5" fmla="*/ 224 h 232"/>
              <a:gd name="T6" fmla="*/ 175 w 352"/>
              <a:gd name="T7" fmla="*/ 212 h 232"/>
              <a:gd name="T8" fmla="*/ 175 w 352"/>
              <a:gd name="T9" fmla="*/ 20 h 232"/>
              <a:gd name="T10" fmla="*/ 155 w 352"/>
              <a:gd name="T11" fmla="*/ 7 h 232"/>
              <a:gd name="T12" fmla="*/ 5 w 352"/>
              <a:gd name="T13" fmla="*/ 106 h 232"/>
              <a:gd name="T14" fmla="*/ 0 w 352"/>
              <a:gd name="T15" fmla="*/ 116 h 232"/>
              <a:gd name="T16" fmla="*/ 181 w 352"/>
              <a:gd name="T17" fmla="*/ 116 h 232"/>
              <a:gd name="T18" fmla="*/ 187 w 352"/>
              <a:gd name="T19" fmla="*/ 125 h 232"/>
              <a:gd name="T20" fmla="*/ 331 w 352"/>
              <a:gd name="T21" fmla="*/ 224 h 232"/>
              <a:gd name="T22" fmla="*/ 352 w 352"/>
              <a:gd name="T23" fmla="*/ 212 h 232"/>
              <a:gd name="T24" fmla="*/ 352 w 352"/>
              <a:gd name="T25" fmla="*/ 20 h 232"/>
              <a:gd name="T26" fmla="*/ 331 w 352"/>
              <a:gd name="T27" fmla="*/ 7 h 232"/>
              <a:gd name="T28" fmla="*/ 187 w 352"/>
              <a:gd name="T29" fmla="*/ 106 h 232"/>
              <a:gd name="T30" fmla="*/ 181 w 352"/>
              <a:gd name="T3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0" y="116"/>
                </a:moveTo>
                <a:cubicBezTo>
                  <a:pt x="0" y="121"/>
                  <a:pt x="5" y="125"/>
                  <a:pt x="5" y="125"/>
                </a:cubicBezTo>
                <a:cubicBezTo>
                  <a:pt x="155" y="224"/>
                  <a:pt x="155" y="224"/>
                  <a:pt x="155" y="224"/>
                </a:cubicBezTo>
                <a:cubicBezTo>
                  <a:pt x="166" y="232"/>
                  <a:pt x="175" y="226"/>
                  <a:pt x="175" y="212"/>
                </a:cubicBezTo>
                <a:cubicBezTo>
                  <a:pt x="175" y="20"/>
                  <a:pt x="175" y="20"/>
                  <a:pt x="175" y="20"/>
                </a:cubicBezTo>
                <a:cubicBezTo>
                  <a:pt x="175" y="5"/>
                  <a:pt x="166" y="0"/>
                  <a:pt x="155" y="7"/>
                </a:cubicBezTo>
                <a:cubicBezTo>
                  <a:pt x="5" y="106"/>
                  <a:pt x="5" y="106"/>
                  <a:pt x="5" y="106"/>
                </a:cubicBezTo>
                <a:cubicBezTo>
                  <a:pt x="5" y="106"/>
                  <a:pt x="0" y="110"/>
                  <a:pt x="0" y="116"/>
                </a:cubicBezTo>
                <a:close/>
                <a:moveTo>
                  <a:pt x="181" y="116"/>
                </a:moveTo>
                <a:cubicBezTo>
                  <a:pt x="181" y="121"/>
                  <a:pt x="187" y="125"/>
                  <a:pt x="187" y="125"/>
                </a:cubicBezTo>
                <a:cubicBezTo>
                  <a:pt x="331" y="224"/>
                  <a:pt x="331" y="224"/>
                  <a:pt x="331" y="224"/>
                </a:cubicBezTo>
                <a:cubicBezTo>
                  <a:pt x="342" y="232"/>
                  <a:pt x="352" y="226"/>
                  <a:pt x="352" y="212"/>
                </a:cubicBezTo>
                <a:cubicBezTo>
                  <a:pt x="352" y="20"/>
                  <a:pt x="352" y="20"/>
                  <a:pt x="352" y="20"/>
                </a:cubicBezTo>
                <a:cubicBezTo>
                  <a:pt x="352" y="5"/>
                  <a:pt x="342" y="0"/>
                  <a:pt x="331" y="7"/>
                </a:cubicBezTo>
                <a:cubicBezTo>
                  <a:pt x="187" y="106"/>
                  <a:pt x="187" y="106"/>
                  <a:pt x="187" y="106"/>
                </a:cubicBezTo>
                <a:cubicBezTo>
                  <a:pt x="187" y="106"/>
                  <a:pt x="181" y="110"/>
                  <a:pt x="181" y="11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39" name="Freeform 252"/>
          <p:cNvSpPr>
            <a:spLocks noEditPoints="1"/>
          </p:cNvSpPr>
          <p:nvPr/>
        </p:nvSpPr>
        <p:spPr bwMode="auto">
          <a:xfrm>
            <a:off x="8678224" y="3453681"/>
            <a:ext cx="150538" cy="148356"/>
          </a:xfrm>
          <a:custGeom>
            <a:avLst/>
            <a:gdLst>
              <a:gd name="T0" fmla="*/ 69 w 240"/>
              <a:gd name="T1" fmla="*/ 116 h 232"/>
              <a:gd name="T2" fmla="*/ 75 w 240"/>
              <a:gd name="T3" fmla="*/ 125 h 232"/>
              <a:gd name="T4" fmla="*/ 220 w 240"/>
              <a:gd name="T5" fmla="*/ 216 h 232"/>
              <a:gd name="T6" fmla="*/ 240 w 240"/>
              <a:gd name="T7" fmla="*/ 205 h 232"/>
              <a:gd name="T8" fmla="*/ 240 w 240"/>
              <a:gd name="T9" fmla="*/ 27 h 232"/>
              <a:gd name="T10" fmla="*/ 220 w 240"/>
              <a:gd name="T11" fmla="*/ 16 h 232"/>
              <a:gd name="T12" fmla="*/ 75 w 240"/>
              <a:gd name="T13" fmla="*/ 107 h 232"/>
              <a:gd name="T14" fmla="*/ 69 w 240"/>
              <a:gd name="T15" fmla="*/ 116 h 232"/>
              <a:gd name="T16" fmla="*/ 0 w 240"/>
              <a:gd name="T17" fmla="*/ 23 h 232"/>
              <a:gd name="T18" fmla="*/ 0 w 240"/>
              <a:gd name="T19" fmla="*/ 209 h 232"/>
              <a:gd name="T20" fmla="*/ 30 w 240"/>
              <a:gd name="T21" fmla="*/ 232 h 232"/>
              <a:gd name="T22" fmla="*/ 60 w 240"/>
              <a:gd name="T23" fmla="*/ 209 h 232"/>
              <a:gd name="T24" fmla="*/ 60 w 240"/>
              <a:gd name="T25" fmla="*/ 23 h 232"/>
              <a:gd name="T26" fmla="*/ 30 w 240"/>
              <a:gd name="T27" fmla="*/ 0 h 232"/>
              <a:gd name="T28" fmla="*/ 0 w 240"/>
              <a:gd name="T29" fmla="*/ 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69" y="116"/>
                </a:moveTo>
                <a:cubicBezTo>
                  <a:pt x="69" y="121"/>
                  <a:pt x="75" y="125"/>
                  <a:pt x="75" y="125"/>
                </a:cubicBezTo>
                <a:cubicBezTo>
                  <a:pt x="220" y="216"/>
                  <a:pt x="220" y="216"/>
                  <a:pt x="220" y="216"/>
                </a:cubicBezTo>
                <a:cubicBezTo>
                  <a:pt x="231" y="223"/>
                  <a:pt x="240" y="218"/>
                  <a:pt x="240" y="205"/>
                </a:cubicBezTo>
                <a:cubicBezTo>
                  <a:pt x="240" y="27"/>
                  <a:pt x="240" y="27"/>
                  <a:pt x="240" y="27"/>
                </a:cubicBezTo>
                <a:cubicBezTo>
                  <a:pt x="240" y="14"/>
                  <a:pt x="231" y="9"/>
                  <a:pt x="220" y="16"/>
                </a:cubicBezTo>
                <a:cubicBezTo>
                  <a:pt x="75" y="107"/>
                  <a:pt x="75" y="107"/>
                  <a:pt x="75" y="107"/>
                </a:cubicBezTo>
                <a:cubicBezTo>
                  <a:pt x="75" y="107"/>
                  <a:pt x="69" y="111"/>
                  <a:pt x="69" y="116"/>
                </a:cubicBezTo>
                <a:close/>
                <a:moveTo>
                  <a:pt x="0" y="23"/>
                </a:moveTo>
                <a:cubicBezTo>
                  <a:pt x="0" y="209"/>
                  <a:pt x="0" y="209"/>
                  <a:pt x="0" y="209"/>
                </a:cubicBezTo>
                <a:cubicBezTo>
                  <a:pt x="0" y="227"/>
                  <a:pt x="12" y="232"/>
                  <a:pt x="30" y="232"/>
                </a:cubicBezTo>
                <a:cubicBezTo>
                  <a:pt x="48" y="232"/>
                  <a:pt x="60" y="227"/>
                  <a:pt x="60" y="209"/>
                </a:cubicBezTo>
                <a:cubicBezTo>
                  <a:pt x="60" y="23"/>
                  <a:pt x="60" y="23"/>
                  <a:pt x="60" y="23"/>
                </a:cubicBezTo>
                <a:cubicBezTo>
                  <a:pt x="60" y="5"/>
                  <a:pt x="48" y="0"/>
                  <a:pt x="30" y="0"/>
                </a:cubicBezTo>
                <a:cubicBezTo>
                  <a:pt x="12" y="0"/>
                  <a:pt x="0" y="5"/>
                  <a:pt x="0" y="23"/>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40" name="Freeform 253"/>
          <p:cNvSpPr>
            <a:spLocks noEditPoints="1"/>
          </p:cNvSpPr>
          <p:nvPr/>
        </p:nvSpPr>
        <p:spPr bwMode="auto">
          <a:xfrm>
            <a:off x="9096532" y="3453681"/>
            <a:ext cx="150538" cy="148356"/>
          </a:xfrm>
          <a:custGeom>
            <a:avLst/>
            <a:gdLst>
              <a:gd name="T0" fmla="*/ 165 w 240"/>
              <a:gd name="T1" fmla="*/ 107 h 232"/>
              <a:gd name="T2" fmla="*/ 19 w 240"/>
              <a:gd name="T3" fmla="*/ 16 h 232"/>
              <a:gd name="T4" fmla="*/ 0 w 240"/>
              <a:gd name="T5" fmla="*/ 27 h 232"/>
              <a:gd name="T6" fmla="*/ 0 w 240"/>
              <a:gd name="T7" fmla="*/ 205 h 232"/>
              <a:gd name="T8" fmla="*/ 19 w 240"/>
              <a:gd name="T9" fmla="*/ 216 h 232"/>
              <a:gd name="T10" fmla="*/ 165 w 240"/>
              <a:gd name="T11" fmla="*/ 125 h 232"/>
              <a:gd name="T12" fmla="*/ 170 w 240"/>
              <a:gd name="T13" fmla="*/ 116 h 232"/>
              <a:gd name="T14" fmla="*/ 165 w 240"/>
              <a:gd name="T15" fmla="*/ 107 h 232"/>
              <a:gd name="T16" fmla="*/ 210 w 240"/>
              <a:gd name="T17" fmla="*/ 0 h 232"/>
              <a:gd name="T18" fmla="*/ 180 w 240"/>
              <a:gd name="T19" fmla="*/ 23 h 232"/>
              <a:gd name="T20" fmla="*/ 180 w 240"/>
              <a:gd name="T21" fmla="*/ 209 h 232"/>
              <a:gd name="T22" fmla="*/ 210 w 240"/>
              <a:gd name="T23" fmla="*/ 232 h 232"/>
              <a:gd name="T24" fmla="*/ 240 w 240"/>
              <a:gd name="T25" fmla="*/ 209 h 232"/>
              <a:gd name="T26" fmla="*/ 240 w 240"/>
              <a:gd name="T27" fmla="*/ 23 h 232"/>
              <a:gd name="T28" fmla="*/ 210 w 240"/>
              <a:gd name="T2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165" y="107"/>
                </a:moveTo>
                <a:cubicBezTo>
                  <a:pt x="19" y="16"/>
                  <a:pt x="19" y="16"/>
                  <a:pt x="19" y="16"/>
                </a:cubicBezTo>
                <a:cubicBezTo>
                  <a:pt x="9" y="9"/>
                  <a:pt x="0" y="14"/>
                  <a:pt x="0" y="27"/>
                </a:cubicBezTo>
                <a:cubicBezTo>
                  <a:pt x="0" y="205"/>
                  <a:pt x="0" y="205"/>
                  <a:pt x="0" y="205"/>
                </a:cubicBezTo>
                <a:cubicBezTo>
                  <a:pt x="0" y="218"/>
                  <a:pt x="9" y="223"/>
                  <a:pt x="19" y="216"/>
                </a:cubicBezTo>
                <a:cubicBezTo>
                  <a:pt x="165" y="125"/>
                  <a:pt x="165" y="125"/>
                  <a:pt x="165" y="125"/>
                </a:cubicBezTo>
                <a:cubicBezTo>
                  <a:pt x="165" y="125"/>
                  <a:pt x="170" y="121"/>
                  <a:pt x="170" y="116"/>
                </a:cubicBezTo>
                <a:cubicBezTo>
                  <a:pt x="170" y="111"/>
                  <a:pt x="165" y="107"/>
                  <a:pt x="165" y="107"/>
                </a:cubicBezTo>
                <a:close/>
                <a:moveTo>
                  <a:pt x="210" y="0"/>
                </a:moveTo>
                <a:cubicBezTo>
                  <a:pt x="192" y="0"/>
                  <a:pt x="180" y="5"/>
                  <a:pt x="180" y="23"/>
                </a:cubicBezTo>
                <a:cubicBezTo>
                  <a:pt x="180" y="209"/>
                  <a:pt x="180" y="209"/>
                  <a:pt x="180" y="209"/>
                </a:cubicBezTo>
                <a:cubicBezTo>
                  <a:pt x="180" y="227"/>
                  <a:pt x="192" y="232"/>
                  <a:pt x="210" y="232"/>
                </a:cubicBezTo>
                <a:cubicBezTo>
                  <a:pt x="227" y="232"/>
                  <a:pt x="240" y="227"/>
                  <a:pt x="240" y="209"/>
                </a:cubicBezTo>
                <a:cubicBezTo>
                  <a:pt x="240" y="23"/>
                  <a:pt x="240" y="23"/>
                  <a:pt x="240" y="23"/>
                </a:cubicBezTo>
                <a:cubicBezTo>
                  <a:pt x="240" y="5"/>
                  <a:pt x="227" y="0"/>
                  <a:pt x="210" y="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41" name="Freeform 258"/>
          <p:cNvSpPr>
            <a:spLocks noEditPoints="1"/>
          </p:cNvSpPr>
          <p:nvPr/>
        </p:nvSpPr>
        <p:spPr bwMode="auto">
          <a:xfrm>
            <a:off x="8207555" y="3002647"/>
            <a:ext cx="255259" cy="213807"/>
          </a:xfrm>
          <a:custGeom>
            <a:avLst/>
            <a:gdLst>
              <a:gd name="T0" fmla="*/ 202 w 404"/>
              <a:gd name="T1" fmla="*/ 0 h 340"/>
              <a:gd name="T2" fmla="*/ 98 w 404"/>
              <a:gd name="T3" fmla="*/ 97 h 340"/>
              <a:gd name="T4" fmla="*/ 164 w 404"/>
              <a:gd name="T5" fmla="*/ 97 h 340"/>
              <a:gd name="T6" fmla="*/ 164 w 404"/>
              <a:gd name="T7" fmla="*/ 200 h 340"/>
              <a:gd name="T8" fmla="*/ 240 w 404"/>
              <a:gd name="T9" fmla="*/ 200 h 340"/>
              <a:gd name="T10" fmla="*/ 240 w 404"/>
              <a:gd name="T11" fmla="*/ 97 h 340"/>
              <a:gd name="T12" fmla="*/ 306 w 404"/>
              <a:gd name="T13" fmla="*/ 97 h 340"/>
              <a:gd name="T14" fmla="*/ 202 w 404"/>
              <a:gd name="T15" fmla="*/ 0 h 340"/>
              <a:gd name="T16" fmla="*/ 389 w 404"/>
              <a:gd name="T17" fmla="*/ 231 h 340"/>
              <a:gd name="T18" fmla="*/ 325 w 404"/>
              <a:gd name="T19" fmla="*/ 188 h 340"/>
              <a:gd name="T20" fmla="*/ 286 w 404"/>
              <a:gd name="T21" fmla="*/ 188 h 340"/>
              <a:gd name="T22" fmla="*/ 354 w 404"/>
              <a:gd name="T23" fmla="*/ 240 h 340"/>
              <a:gd name="T24" fmla="*/ 283 w 404"/>
              <a:gd name="T25" fmla="*/ 240 h 340"/>
              <a:gd name="T26" fmla="*/ 278 w 404"/>
              <a:gd name="T27" fmla="*/ 243 h 340"/>
              <a:gd name="T28" fmla="*/ 262 w 404"/>
              <a:gd name="T29" fmla="*/ 287 h 340"/>
              <a:gd name="T30" fmla="*/ 142 w 404"/>
              <a:gd name="T31" fmla="*/ 287 h 340"/>
              <a:gd name="T32" fmla="*/ 126 w 404"/>
              <a:gd name="T33" fmla="*/ 243 h 340"/>
              <a:gd name="T34" fmla="*/ 121 w 404"/>
              <a:gd name="T35" fmla="*/ 240 h 340"/>
              <a:gd name="T36" fmla="*/ 50 w 404"/>
              <a:gd name="T37" fmla="*/ 240 h 340"/>
              <a:gd name="T38" fmla="*/ 118 w 404"/>
              <a:gd name="T39" fmla="*/ 188 h 340"/>
              <a:gd name="T40" fmla="*/ 79 w 404"/>
              <a:gd name="T41" fmla="*/ 188 h 340"/>
              <a:gd name="T42" fmla="*/ 15 w 404"/>
              <a:gd name="T43" fmla="*/ 231 h 340"/>
              <a:gd name="T44" fmla="*/ 2 w 404"/>
              <a:gd name="T45" fmla="*/ 260 h 340"/>
              <a:gd name="T46" fmla="*/ 14 w 404"/>
              <a:gd name="T47" fmla="*/ 321 h 340"/>
              <a:gd name="T48" fmla="*/ 39 w 404"/>
              <a:gd name="T49" fmla="*/ 340 h 340"/>
              <a:gd name="T50" fmla="*/ 365 w 404"/>
              <a:gd name="T51" fmla="*/ 340 h 340"/>
              <a:gd name="T52" fmla="*/ 390 w 404"/>
              <a:gd name="T53" fmla="*/ 321 h 340"/>
              <a:gd name="T54" fmla="*/ 401 w 404"/>
              <a:gd name="T55" fmla="*/ 260 h 340"/>
              <a:gd name="T56" fmla="*/ 389 w 404"/>
              <a:gd name="T57" fmla="*/ 23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202" y="0"/>
                </a:moveTo>
                <a:cubicBezTo>
                  <a:pt x="98" y="97"/>
                  <a:pt x="98" y="97"/>
                  <a:pt x="98" y="97"/>
                </a:cubicBezTo>
                <a:cubicBezTo>
                  <a:pt x="164" y="97"/>
                  <a:pt x="164" y="97"/>
                  <a:pt x="164" y="97"/>
                </a:cubicBezTo>
                <a:cubicBezTo>
                  <a:pt x="164" y="200"/>
                  <a:pt x="164" y="200"/>
                  <a:pt x="164" y="200"/>
                </a:cubicBezTo>
                <a:cubicBezTo>
                  <a:pt x="240" y="200"/>
                  <a:pt x="240" y="200"/>
                  <a:pt x="240" y="200"/>
                </a:cubicBezTo>
                <a:cubicBezTo>
                  <a:pt x="240" y="97"/>
                  <a:pt x="240" y="97"/>
                  <a:pt x="240" y="97"/>
                </a:cubicBezTo>
                <a:cubicBezTo>
                  <a:pt x="306" y="97"/>
                  <a:pt x="306" y="97"/>
                  <a:pt x="306" y="97"/>
                </a:cubicBezTo>
                <a:lnTo>
                  <a:pt x="202" y="0"/>
                </a:lnTo>
                <a:close/>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42" name="Freeform 259"/>
          <p:cNvSpPr>
            <a:spLocks noEditPoints="1"/>
          </p:cNvSpPr>
          <p:nvPr/>
        </p:nvSpPr>
        <p:spPr bwMode="auto">
          <a:xfrm>
            <a:off x="8625864" y="3002647"/>
            <a:ext cx="255259" cy="213807"/>
          </a:xfrm>
          <a:custGeom>
            <a:avLst/>
            <a:gdLst>
              <a:gd name="T0" fmla="*/ 389 w 404"/>
              <a:gd name="T1" fmla="*/ 231 h 340"/>
              <a:gd name="T2" fmla="*/ 325 w 404"/>
              <a:gd name="T3" fmla="*/ 188 h 340"/>
              <a:gd name="T4" fmla="*/ 286 w 404"/>
              <a:gd name="T5" fmla="*/ 188 h 340"/>
              <a:gd name="T6" fmla="*/ 354 w 404"/>
              <a:gd name="T7" fmla="*/ 240 h 340"/>
              <a:gd name="T8" fmla="*/ 283 w 404"/>
              <a:gd name="T9" fmla="*/ 240 h 340"/>
              <a:gd name="T10" fmla="*/ 278 w 404"/>
              <a:gd name="T11" fmla="*/ 243 h 340"/>
              <a:gd name="T12" fmla="*/ 262 w 404"/>
              <a:gd name="T13" fmla="*/ 287 h 340"/>
              <a:gd name="T14" fmla="*/ 142 w 404"/>
              <a:gd name="T15" fmla="*/ 287 h 340"/>
              <a:gd name="T16" fmla="*/ 126 w 404"/>
              <a:gd name="T17" fmla="*/ 243 h 340"/>
              <a:gd name="T18" fmla="*/ 121 w 404"/>
              <a:gd name="T19" fmla="*/ 240 h 340"/>
              <a:gd name="T20" fmla="*/ 50 w 404"/>
              <a:gd name="T21" fmla="*/ 240 h 340"/>
              <a:gd name="T22" fmla="*/ 118 w 404"/>
              <a:gd name="T23" fmla="*/ 188 h 340"/>
              <a:gd name="T24" fmla="*/ 79 w 404"/>
              <a:gd name="T25" fmla="*/ 188 h 340"/>
              <a:gd name="T26" fmla="*/ 15 w 404"/>
              <a:gd name="T27" fmla="*/ 231 h 340"/>
              <a:gd name="T28" fmla="*/ 2 w 404"/>
              <a:gd name="T29" fmla="*/ 260 h 340"/>
              <a:gd name="T30" fmla="*/ 14 w 404"/>
              <a:gd name="T31" fmla="*/ 321 h 340"/>
              <a:gd name="T32" fmla="*/ 39 w 404"/>
              <a:gd name="T33" fmla="*/ 340 h 340"/>
              <a:gd name="T34" fmla="*/ 365 w 404"/>
              <a:gd name="T35" fmla="*/ 340 h 340"/>
              <a:gd name="T36" fmla="*/ 390 w 404"/>
              <a:gd name="T37" fmla="*/ 321 h 340"/>
              <a:gd name="T38" fmla="*/ 401 w 404"/>
              <a:gd name="T39" fmla="*/ 260 h 340"/>
              <a:gd name="T40" fmla="*/ 389 w 404"/>
              <a:gd name="T41" fmla="*/ 231 h 340"/>
              <a:gd name="T42" fmla="*/ 306 w 404"/>
              <a:gd name="T43" fmla="*/ 102 h 340"/>
              <a:gd name="T44" fmla="*/ 240 w 404"/>
              <a:gd name="T45" fmla="*/ 102 h 340"/>
              <a:gd name="T46" fmla="*/ 240 w 404"/>
              <a:gd name="T47" fmla="*/ 0 h 340"/>
              <a:gd name="T48" fmla="*/ 164 w 404"/>
              <a:gd name="T49" fmla="*/ 0 h 340"/>
              <a:gd name="T50" fmla="*/ 164 w 404"/>
              <a:gd name="T51" fmla="*/ 102 h 340"/>
              <a:gd name="T52" fmla="*/ 98 w 404"/>
              <a:gd name="T53" fmla="*/ 102 h 340"/>
              <a:gd name="T54" fmla="*/ 202 w 404"/>
              <a:gd name="T55" fmla="*/ 200 h 340"/>
              <a:gd name="T56" fmla="*/ 306 w 404"/>
              <a:gd name="T57" fmla="*/ 10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moveTo>
                  <a:pt x="306" y="102"/>
                </a:moveTo>
                <a:cubicBezTo>
                  <a:pt x="240" y="102"/>
                  <a:pt x="240" y="102"/>
                  <a:pt x="240" y="102"/>
                </a:cubicBezTo>
                <a:cubicBezTo>
                  <a:pt x="240" y="0"/>
                  <a:pt x="240" y="0"/>
                  <a:pt x="240" y="0"/>
                </a:cubicBezTo>
                <a:cubicBezTo>
                  <a:pt x="164" y="0"/>
                  <a:pt x="164" y="0"/>
                  <a:pt x="164" y="0"/>
                </a:cubicBezTo>
                <a:cubicBezTo>
                  <a:pt x="164" y="102"/>
                  <a:pt x="164" y="102"/>
                  <a:pt x="164" y="102"/>
                </a:cubicBezTo>
                <a:cubicBezTo>
                  <a:pt x="98" y="102"/>
                  <a:pt x="98" y="102"/>
                  <a:pt x="98" y="102"/>
                </a:cubicBezTo>
                <a:cubicBezTo>
                  <a:pt x="202" y="200"/>
                  <a:pt x="202" y="200"/>
                  <a:pt x="202" y="200"/>
                </a:cubicBezTo>
                <a:lnTo>
                  <a:pt x="306" y="102"/>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43" name="Freeform 262"/>
          <p:cNvSpPr>
            <a:spLocks noEditPoints="1"/>
          </p:cNvSpPr>
          <p:nvPr/>
        </p:nvSpPr>
        <p:spPr bwMode="auto">
          <a:xfrm>
            <a:off x="5701499" y="2616876"/>
            <a:ext cx="253077" cy="150538"/>
          </a:xfrm>
          <a:custGeom>
            <a:avLst/>
            <a:gdLst>
              <a:gd name="T0" fmla="*/ 99 w 400"/>
              <a:gd name="T1" fmla="*/ 184 h 240"/>
              <a:gd name="T2" fmla="*/ 99 w 400"/>
              <a:gd name="T3" fmla="*/ 79 h 240"/>
              <a:gd name="T4" fmla="*/ 140 w 400"/>
              <a:gd name="T5" fmla="*/ 79 h 240"/>
              <a:gd name="T6" fmla="*/ 70 w 400"/>
              <a:gd name="T7" fmla="*/ 0 h 240"/>
              <a:gd name="T8" fmla="*/ 0 w 400"/>
              <a:gd name="T9" fmla="*/ 79 h 240"/>
              <a:gd name="T10" fmla="*/ 40 w 400"/>
              <a:gd name="T11" fmla="*/ 79 h 240"/>
              <a:gd name="T12" fmla="*/ 40 w 400"/>
              <a:gd name="T13" fmla="*/ 200 h 240"/>
              <a:gd name="T14" fmla="*/ 80 w 400"/>
              <a:gd name="T15" fmla="*/ 240 h 240"/>
              <a:gd name="T16" fmla="*/ 260 w 400"/>
              <a:gd name="T17" fmla="*/ 240 h 240"/>
              <a:gd name="T18" fmla="*/ 209 w 400"/>
              <a:gd name="T19" fmla="*/ 184 h 240"/>
              <a:gd name="T20" fmla="*/ 99 w 400"/>
              <a:gd name="T21" fmla="*/ 184 h 240"/>
              <a:gd name="T22" fmla="*/ 359 w 400"/>
              <a:gd name="T23" fmla="*/ 160 h 240"/>
              <a:gd name="T24" fmla="*/ 359 w 400"/>
              <a:gd name="T25" fmla="*/ 40 h 240"/>
              <a:gd name="T26" fmla="*/ 319 w 400"/>
              <a:gd name="T27" fmla="*/ 0 h 240"/>
              <a:gd name="T28" fmla="*/ 140 w 400"/>
              <a:gd name="T29" fmla="*/ 0 h 240"/>
              <a:gd name="T30" fmla="*/ 191 w 400"/>
              <a:gd name="T31" fmla="*/ 56 h 240"/>
              <a:gd name="T32" fmla="*/ 300 w 400"/>
              <a:gd name="T33" fmla="*/ 56 h 240"/>
              <a:gd name="T34" fmla="*/ 300 w 400"/>
              <a:gd name="T35" fmla="*/ 160 h 240"/>
              <a:gd name="T36" fmla="*/ 260 w 400"/>
              <a:gd name="T37" fmla="*/ 160 h 240"/>
              <a:gd name="T38" fmla="*/ 330 w 400"/>
              <a:gd name="T39" fmla="*/ 240 h 240"/>
              <a:gd name="T40" fmla="*/ 400 w 400"/>
              <a:gd name="T41" fmla="*/ 160 h 240"/>
              <a:gd name="T42" fmla="*/ 359 w 400"/>
              <a:gd name="T43" fmla="*/ 16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0" h="240">
                <a:moveTo>
                  <a:pt x="99" y="184"/>
                </a:moveTo>
                <a:cubicBezTo>
                  <a:pt x="99" y="79"/>
                  <a:pt x="99" y="79"/>
                  <a:pt x="99" y="79"/>
                </a:cubicBezTo>
                <a:cubicBezTo>
                  <a:pt x="140" y="79"/>
                  <a:pt x="140" y="79"/>
                  <a:pt x="140" y="79"/>
                </a:cubicBezTo>
                <a:cubicBezTo>
                  <a:pt x="70" y="0"/>
                  <a:pt x="70" y="0"/>
                  <a:pt x="70" y="0"/>
                </a:cubicBezTo>
                <a:cubicBezTo>
                  <a:pt x="0" y="79"/>
                  <a:pt x="0" y="79"/>
                  <a:pt x="0" y="79"/>
                </a:cubicBezTo>
                <a:cubicBezTo>
                  <a:pt x="40" y="79"/>
                  <a:pt x="40" y="79"/>
                  <a:pt x="40" y="79"/>
                </a:cubicBezTo>
                <a:cubicBezTo>
                  <a:pt x="40" y="200"/>
                  <a:pt x="40" y="200"/>
                  <a:pt x="40" y="200"/>
                </a:cubicBezTo>
                <a:cubicBezTo>
                  <a:pt x="40" y="222"/>
                  <a:pt x="58" y="240"/>
                  <a:pt x="80" y="240"/>
                </a:cubicBezTo>
                <a:cubicBezTo>
                  <a:pt x="260" y="240"/>
                  <a:pt x="260" y="240"/>
                  <a:pt x="260" y="240"/>
                </a:cubicBezTo>
                <a:cubicBezTo>
                  <a:pt x="209" y="184"/>
                  <a:pt x="209" y="184"/>
                  <a:pt x="209" y="184"/>
                </a:cubicBezTo>
                <a:lnTo>
                  <a:pt x="99" y="184"/>
                </a:lnTo>
                <a:close/>
                <a:moveTo>
                  <a:pt x="359" y="160"/>
                </a:moveTo>
                <a:cubicBezTo>
                  <a:pt x="359" y="40"/>
                  <a:pt x="359" y="40"/>
                  <a:pt x="359" y="40"/>
                </a:cubicBezTo>
                <a:cubicBezTo>
                  <a:pt x="359" y="18"/>
                  <a:pt x="341" y="0"/>
                  <a:pt x="319" y="0"/>
                </a:cubicBezTo>
                <a:cubicBezTo>
                  <a:pt x="140" y="0"/>
                  <a:pt x="140" y="0"/>
                  <a:pt x="140" y="0"/>
                </a:cubicBezTo>
                <a:cubicBezTo>
                  <a:pt x="191" y="56"/>
                  <a:pt x="191" y="56"/>
                  <a:pt x="191" y="56"/>
                </a:cubicBezTo>
                <a:cubicBezTo>
                  <a:pt x="300" y="56"/>
                  <a:pt x="300" y="56"/>
                  <a:pt x="300" y="56"/>
                </a:cubicBezTo>
                <a:cubicBezTo>
                  <a:pt x="300" y="160"/>
                  <a:pt x="300" y="160"/>
                  <a:pt x="300" y="160"/>
                </a:cubicBezTo>
                <a:cubicBezTo>
                  <a:pt x="260" y="160"/>
                  <a:pt x="260" y="160"/>
                  <a:pt x="260" y="160"/>
                </a:cubicBezTo>
                <a:cubicBezTo>
                  <a:pt x="330" y="240"/>
                  <a:pt x="330" y="240"/>
                  <a:pt x="330" y="240"/>
                </a:cubicBezTo>
                <a:cubicBezTo>
                  <a:pt x="400" y="160"/>
                  <a:pt x="400" y="160"/>
                  <a:pt x="400" y="160"/>
                </a:cubicBezTo>
                <a:lnTo>
                  <a:pt x="359" y="16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44" name="Freeform 264"/>
          <p:cNvSpPr>
            <a:spLocks noEditPoints="1"/>
          </p:cNvSpPr>
          <p:nvPr/>
        </p:nvSpPr>
        <p:spPr bwMode="auto">
          <a:xfrm>
            <a:off x="9475568" y="3015547"/>
            <a:ext cx="229079" cy="189808"/>
          </a:xfrm>
          <a:custGeom>
            <a:avLst/>
            <a:gdLst>
              <a:gd name="T0" fmla="*/ 354 w 362"/>
              <a:gd name="T1" fmla="*/ 168 h 300"/>
              <a:gd name="T2" fmla="*/ 291 w 362"/>
              <a:gd name="T3" fmla="*/ 18 h 300"/>
              <a:gd name="T4" fmla="*/ 262 w 362"/>
              <a:gd name="T5" fmla="*/ 0 h 300"/>
              <a:gd name="T6" fmla="*/ 221 w 362"/>
              <a:gd name="T7" fmla="*/ 0 h 300"/>
              <a:gd name="T8" fmla="*/ 229 w 362"/>
              <a:gd name="T9" fmla="*/ 81 h 300"/>
              <a:gd name="T10" fmla="*/ 283 w 362"/>
              <a:gd name="T11" fmla="*/ 81 h 300"/>
              <a:gd name="T12" fmla="*/ 181 w 362"/>
              <a:gd name="T13" fmla="*/ 166 h 300"/>
              <a:gd name="T14" fmla="*/ 79 w 362"/>
              <a:gd name="T15" fmla="*/ 81 h 300"/>
              <a:gd name="T16" fmla="*/ 133 w 362"/>
              <a:gd name="T17" fmla="*/ 81 h 300"/>
              <a:gd name="T18" fmla="*/ 140 w 362"/>
              <a:gd name="T19" fmla="*/ 0 h 300"/>
              <a:gd name="T20" fmla="*/ 99 w 362"/>
              <a:gd name="T21" fmla="*/ 0 h 300"/>
              <a:gd name="T22" fmla="*/ 70 w 362"/>
              <a:gd name="T23" fmla="*/ 18 h 300"/>
              <a:gd name="T24" fmla="*/ 7 w 362"/>
              <a:gd name="T25" fmla="*/ 168 h 300"/>
              <a:gd name="T26" fmla="*/ 1 w 362"/>
              <a:gd name="T27" fmla="*/ 206 h 300"/>
              <a:gd name="T28" fmla="*/ 15 w 362"/>
              <a:gd name="T29" fmla="*/ 280 h 300"/>
              <a:gd name="T30" fmla="*/ 39 w 362"/>
              <a:gd name="T31" fmla="*/ 300 h 300"/>
              <a:gd name="T32" fmla="*/ 323 w 362"/>
              <a:gd name="T33" fmla="*/ 300 h 300"/>
              <a:gd name="T34" fmla="*/ 347 w 362"/>
              <a:gd name="T35" fmla="*/ 280 h 300"/>
              <a:gd name="T36" fmla="*/ 360 w 362"/>
              <a:gd name="T37" fmla="*/ 206 h 300"/>
              <a:gd name="T38" fmla="*/ 354 w 362"/>
              <a:gd name="T39" fmla="*/ 168 h 300"/>
              <a:gd name="T40" fmla="*/ 327 w 362"/>
              <a:gd name="T41" fmla="*/ 220 h 300"/>
              <a:gd name="T42" fmla="*/ 322 w 362"/>
              <a:gd name="T43" fmla="*/ 250 h 300"/>
              <a:gd name="T44" fmla="*/ 299 w 362"/>
              <a:gd name="T45" fmla="*/ 271 h 300"/>
              <a:gd name="T46" fmla="*/ 63 w 362"/>
              <a:gd name="T47" fmla="*/ 271 h 300"/>
              <a:gd name="T48" fmla="*/ 40 w 362"/>
              <a:gd name="T49" fmla="*/ 250 h 300"/>
              <a:gd name="T50" fmla="*/ 34 w 362"/>
              <a:gd name="T51" fmla="*/ 220 h 300"/>
              <a:gd name="T52" fmla="*/ 52 w 362"/>
              <a:gd name="T53" fmla="*/ 199 h 300"/>
              <a:gd name="T54" fmla="*/ 310 w 362"/>
              <a:gd name="T55" fmla="*/ 199 h 300"/>
              <a:gd name="T56" fmla="*/ 327 w 362"/>
              <a:gd name="T57"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2" h="300">
                <a:moveTo>
                  <a:pt x="354" y="168"/>
                </a:moveTo>
                <a:cubicBezTo>
                  <a:pt x="291" y="18"/>
                  <a:pt x="291" y="18"/>
                  <a:pt x="291" y="18"/>
                </a:cubicBezTo>
                <a:cubicBezTo>
                  <a:pt x="286" y="8"/>
                  <a:pt x="273" y="0"/>
                  <a:pt x="262" y="0"/>
                </a:cubicBezTo>
                <a:cubicBezTo>
                  <a:pt x="221" y="0"/>
                  <a:pt x="221" y="0"/>
                  <a:pt x="221" y="0"/>
                </a:cubicBezTo>
                <a:cubicBezTo>
                  <a:pt x="229" y="81"/>
                  <a:pt x="229" y="81"/>
                  <a:pt x="229" y="81"/>
                </a:cubicBezTo>
                <a:cubicBezTo>
                  <a:pt x="283" y="81"/>
                  <a:pt x="283" y="81"/>
                  <a:pt x="283" y="81"/>
                </a:cubicBezTo>
                <a:cubicBezTo>
                  <a:pt x="181" y="166"/>
                  <a:pt x="181" y="166"/>
                  <a:pt x="181" y="166"/>
                </a:cubicBezTo>
                <a:cubicBezTo>
                  <a:pt x="79" y="81"/>
                  <a:pt x="79" y="81"/>
                  <a:pt x="79" y="81"/>
                </a:cubicBezTo>
                <a:cubicBezTo>
                  <a:pt x="133" y="81"/>
                  <a:pt x="133" y="81"/>
                  <a:pt x="133" y="81"/>
                </a:cubicBezTo>
                <a:cubicBezTo>
                  <a:pt x="140" y="0"/>
                  <a:pt x="140" y="0"/>
                  <a:pt x="140"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45" name="Freeform 266"/>
          <p:cNvSpPr>
            <a:spLocks noEditPoints="1"/>
          </p:cNvSpPr>
          <p:nvPr/>
        </p:nvSpPr>
        <p:spPr bwMode="auto">
          <a:xfrm>
            <a:off x="9490842" y="3427501"/>
            <a:ext cx="198534" cy="200716"/>
          </a:xfrm>
          <a:custGeom>
            <a:avLst/>
            <a:gdLst>
              <a:gd name="T0" fmla="*/ 55 w 91"/>
              <a:gd name="T1" fmla="*/ 0 h 92"/>
              <a:gd name="T2" fmla="*/ 69 w 91"/>
              <a:gd name="T3" fmla="*/ 12 h 92"/>
              <a:gd name="T4" fmla="*/ 51 w 91"/>
              <a:gd name="T5" fmla="*/ 29 h 92"/>
              <a:gd name="T6" fmla="*/ 63 w 91"/>
              <a:gd name="T7" fmla="*/ 40 h 92"/>
              <a:gd name="T8" fmla="*/ 80 w 91"/>
              <a:gd name="T9" fmla="*/ 23 h 92"/>
              <a:gd name="T10" fmla="*/ 91 w 91"/>
              <a:gd name="T11" fmla="*/ 37 h 92"/>
              <a:gd name="T12" fmla="*/ 91 w 91"/>
              <a:gd name="T13" fmla="*/ 0 h 92"/>
              <a:gd name="T14" fmla="*/ 55 w 91"/>
              <a:gd name="T15" fmla="*/ 0 h 92"/>
              <a:gd name="T16" fmla="*/ 28 w 91"/>
              <a:gd name="T17" fmla="*/ 52 h 92"/>
              <a:gd name="T18" fmla="*/ 11 w 91"/>
              <a:gd name="T19" fmla="*/ 69 h 92"/>
              <a:gd name="T20" fmla="*/ 0 w 91"/>
              <a:gd name="T21" fmla="*/ 55 h 92"/>
              <a:gd name="T22" fmla="*/ 0 w 91"/>
              <a:gd name="T23" fmla="*/ 92 h 92"/>
              <a:gd name="T24" fmla="*/ 36 w 91"/>
              <a:gd name="T25" fmla="*/ 92 h 92"/>
              <a:gd name="T26" fmla="*/ 22 w 91"/>
              <a:gd name="T27" fmla="*/ 80 h 92"/>
              <a:gd name="T28" fmla="*/ 40 w 91"/>
              <a:gd name="T29" fmla="*/ 63 h 92"/>
              <a:gd name="T30" fmla="*/ 28 w 91"/>
              <a:gd name="T31"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92">
                <a:moveTo>
                  <a:pt x="55" y="0"/>
                </a:moveTo>
                <a:lnTo>
                  <a:pt x="69" y="12"/>
                </a:lnTo>
                <a:lnTo>
                  <a:pt x="51" y="29"/>
                </a:lnTo>
                <a:lnTo>
                  <a:pt x="63" y="40"/>
                </a:lnTo>
                <a:lnTo>
                  <a:pt x="80" y="23"/>
                </a:lnTo>
                <a:lnTo>
                  <a:pt x="91" y="37"/>
                </a:lnTo>
                <a:lnTo>
                  <a:pt x="91" y="0"/>
                </a:lnTo>
                <a:lnTo>
                  <a:pt x="55" y="0"/>
                </a:lnTo>
                <a:close/>
                <a:moveTo>
                  <a:pt x="28" y="52"/>
                </a:moveTo>
                <a:lnTo>
                  <a:pt x="11" y="69"/>
                </a:lnTo>
                <a:lnTo>
                  <a:pt x="0" y="55"/>
                </a:lnTo>
                <a:lnTo>
                  <a:pt x="0" y="92"/>
                </a:lnTo>
                <a:lnTo>
                  <a:pt x="36" y="92"/>
                </a:lnTo>
                <a:lnTo>
                  <a:pt x="22" y="80"/>
                </a:lnTo>
                <a:lnTo>
                  <a:pt x="40" y="63"/>
                </a:lnTo>
                <a:lnTo>
                  <a:pt x="28" y="52"/>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46" name="Freeform 267"/>
          <p:cNvSpPr>
            <a:spLocks noEditPoints="1"/>
          </p:cNvSpPr>
          <p:nvPr/>
        </p:nvSpPr>
        <p:spPr bwMode="auto">
          <a:xfrm>
            <a:off x="9894067" y="3414411"/>
            <a:ext cx="226896" cy="226896"/>
          </a:xfrm>
          <a:custGeom>
            <a:avLst/>
            <a:gdLst>
              <a:gd name="T0" fmla="*/ 18 w 104"/>
              <a:gd name="T1" fmla="*/ 76 h 104"/>
              <a:gd name="T2" fmla="*/ 0 w 104"/>
              <a:gd name="T3" fmla="*/ 93 h 104"/>
              <a:gd name="T4" fmla="*/ 12 w 104"/>
              <a:gd name="T5" fmla="*/ 104 h 104"/>
              <a:gd name="T6" fmla="*/ 28 w 104"/>
              <a:gd name="T7" fmla="*/ 86 h 104"/>
              <a:gd name="T8" fmla="*/ 40 w 104"/>
              <a:gd name="T9" fmla="*/ 98 h 104"/>
              <a:gd name="T10" fmla="*/ 40 w 104"/>
              <a:gd name="T11" fmla="*/ 64 h 104"/>
              <a:gd name="T12" fmla="*/ 6 w 104"/>
              <a:gd name="T13" fmla="*/ 64 h 104"/>
              <a:gd name="T14" fmla="*/ 18 w 104"/>
              <a:gd name="T15" fmla="*/ 76 h 104"/>
              <a:gd name="T16" fmla="*/ 104 w 104"/>
              <a:gd name="T17" fmla="*/ 11 h 104"/>
              <a:gd name="T18" fmla="*/ 93 w 104"/>
              <a:gd name="T19" fmla="*/ 0 h 104"/>
              <a:gd name="T20" fmla="*/ 76 w 104"/>
              <a:gd name="T21" fmla="*/ 18 h 104"/>
              <a:gd name="T22" fmla="*/ 64 w 104"/>
              <a:gd name="T23" fmla="*/ 6 h 104"/>
              <a:gd name="T24" fmla="*/ 64 w 104"/>
              <a:gd name="T25" fmla="*/ 40 h 104"/>
              <a:gd name="T26" fmla="*/ 99 w 104"/>
              <a:gd name="T27" fmla="*/ 40 h 104"/>
              <a:gd name="T28" fmla="*/ 86 w 104"/>
              <a:gd name="T29" fmla="*/ 28 h 104"/>
              <a:gd name="T30" fmla="*/ 104 w 104"/>
              <a:gd name="T31" fmla="*/ 1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04">
                <a:moveTo>
                  <a:pt x="18" y="76"/>
                </a:moveTo>
                <a:lnTo>
                  <a:pt x="0" y="93"/>
                </a:lnTo>
                <a:lnTo>
                  <a:pt x="12" y="104"/>
                </a:lnTo>
                <a:lnTo>
                  <a:pt x="28" y="86"/>
                </a:lnTo>
                <a:lnTo>
                  <a:pt x="40" y="98"/>
                </a:lnTo>
                <a:lnTo>
                  <a:pt x="40" y="64"/>
                </a:lnTo>
                <a:lnTo>
                  <a:pt x="6" y="64"/>
                </a:lnTo>
                <a:lnTo>
                  <a:pt x="18" y="76"/>
                </a:lnTo>
                <a:close/>
                <a:moveTo>
                  <a:pt x="104" y="11"/>
                </a:moveTo>
                <a:lnTo>
                  <a:pt x="93" y="0"/>
                </a:lnTo>
                <a:lnTo>
                  <a:pt x="76" y="18"/>
                </a:lnTo>
                <a:lnTo>
                  <a:pt x="64" y="6"/>
                </a:lnTo>
                <a:lnTo>
                  <a:pt x="64" y="40"/>
                </a:lnTo>
                <a:lnTo>
                  <a:pt x="99" y="40"/>
                </a:lnTo>
                <a:lnTo>
                  <a:pt x="86" y="28"/>
                </a:lnTo>
                <a:lnTo>
                  <a:pt x="104" y="11"/>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47" name="Freeform 270"/>
          <p:cNvSpPr>
            <a:spLocks/>
          </p:cNvSpPr>
          <p:nvPr/>
        </p:nvSpPr>
        <p:spPr bwMode="auto">
          <a:xfrm>
            <a:off x="6130906" y="2616876"/>
            <a:ext cx="229079" cy="150538"/>
          </a:xfrm>
          <a:custGeom>
            <a:avLst/>
            <a:gdLst>
              <a:gd name="T0" fmla="*/ 320 w 360"/>
              <a:gd name="T1" fmla="*/ 44 h 240"/>
              <a:gd name="T2" fmla="*/ 244 w 360"/>
              <a:gd name="T3" fmla="*/ 44 h 240"/>
              <a:gd name="T4" fmla="*/ 244 w 360"/>
              <a:gd name="T5" fmla="*/ 100 h 240"/>
              <a:gd name="T6" fmla="*/ 304 w 360"/>
              <a:gd name="T7" fmla="*/ 100 h 240"/>
              <a:gd name="T8" fmla="*/ 304 w 360"/>
              <a:gd name="T9" fmla="*/ 184 h 240"/>
              <a:gd name="T10" fmla="*/ 56 w 360"/>
              <a:gd name="T11" fmla="*/ 184 h 240"/>
              <a:gd name="T12" fmla="*/ 56 w 360"/>
              <a:gd name="T13" fmla="*/ 100 h 240"/>
              <a:gd name="T14" fmla="*/ 140 w 360"/>
              <a:gd name="T15" fmla="*/ 100 h 240"/>
              <a:gd name="T16" fmla="*/ 140 w 360"/>
              <a:gd name="T17" fmla="*/ 144 h 240"/>
              <a:gd name="T18" fmla="*/ 220 w 360"/>
              <a:gd name="T19" fmla="*/ 72 h 240"/>
              <a:gd name="T20" fmla="*/ 140 w 360"/>
              <a:gd name="T21" fmla="*/ 0 h 240"/>
              <a:gd name="T22" fmla="*/ 140 w 360"/>
              <a:gd name="T23" fmla="*/ 44 h 240"/>
              <a:gd name="T24" fmla="*/ 40 w 360"/>
              <a:gd name="T25" fmla="*/ 44 h 240"/>
              <a:gd name="T26" fmla="*/ 0 w 360"/>
              <a:gd name="T27" fmla="*/ 84 h 240"/>
              <a:gd name="T28" fmla="*/ 0 w 360"/>
              <a:gd name="T29" fmla="*/ 200 h 240"/>
              <a:gd name="T30" fmla="*/ 40 w 360"/>
              <a:gd name="T31" fmla="*/ 240 h 240"/>
              <a:gd name="T32" fmla="*/ 320 w 360"/>
              <a:gd name="T33" fmla="*/ 240 h 240"/>
              <a:gd name="T34" fmla="*/ 360 w 360"/>
              <a:gd name="T35" fmla="*/ 200 h 240"/>
              <a:gd name="T36" fmla="*/ 360 w 360"/>
              <a:gd name="T37" fmla="*/ 84 h 240"/>
              <a:gd name="T38" fmla="*/ 320 w 360"/>
              <a:gd name="T39"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240">
                <a:moveTo>
                  <a:pt x="320" y="44"/>
                </a:moveTo>
                <a:cubicBezTo>
                  <a:pt x="244" y="44"/>
                  <a:pt x="244" y="44"/>
                  <a:pt x="244" y="44"/>
                </a:cubicBezTo>
                <a:cubicBezTo>
                  <a:pt x="244" y="100"/>
                  <a:pt x="244" y="100"/>
                  <a:pt x="244" y="100"/>
                </a:cubicBezTo>
                <a:cubicBezTo>
                  <a:pt x="304" y="100"/>
                  <a:pt x="304" y="100"/>
                  <a:pt x="304" y="100"/>
                </a:cubicBezTo>
                <a:cubicBezTo>
                  <a:pt x="304" y="184"/>
                  <a:pt x="304" y="184"/>
                  <a:pt x="304" y="184"/>
                </a:cubicBezTo>
                <a:cubicBezTo>
                  <a:pt x="56" y="184"/>
                  <a:pt x="56" y="184"/>
                  <a:pt x="56" y="184"/>
                </a:cubicBezTo>
                <a:cubicBezTo>
                  <a:pt x="56" y="100"/>
                  <a:pt x="56" y="100"/>
                  <a:pt x="56" y="100"/>
                </a:cubicBezTo>
                <a:cubicBezTo>
                  <a:pt x="140" y="100"/>
                  <a:pt x="140" y="100"/>
                  <a:pt x="140" y="100"/>
                </a:cubicBezTo>
                <a:cubicBezTo>
                  <a:pt x="140" y="144"/>
                  <a:pt x="140" y="144"/>
                  <a:pt x="140" y="144"/>
                </a:cubicBezTo>
                <a:cubicBezTo>
                  <a:pt x="220" y="72"/>
                  <a:pt x="220" y="72"/>
                  <a:pt x="220" y="72"/>
                </a:cubicBezTo>
                <a:cubicBezTo>
                  <a:pt x="140" y="0"/>
                  <a:pt x="140" y="0"/>
                  <a:pt x="140" y="0"/>
                </a:cubicBezTo>
                <a:cubicBezTo>
                  <a:pt x="140" y="44"/>
                  <a:pt x="140" y="44"/>
                  <a:pt x="140" y="44"/>
                </a:cubicBezTo>
                <a:cubicBezTo>
                  <a:pt x="40" y="44"/>
                  <a:pt x="40" y="44"/>
                  <a:pt x="40" y="44"/>
                </a:cubicBezTo>
                <a:cubicBezTo>
                  <a:pt x="18" y="44"/>
                  <a:pt x="0" y="62"/>
                  <a:pt x="0" y="84"/>
                </a:cubicBezTo>
                <a:cubicBezTo>
                  <a:pt x="0" y="200"/>
                  <a:pt x="0" y="200"/>
                  <a:pt x="0" y="200"/>
                </a:cubicBezTo>
                <a:cubicBezTo>
                  <a:pt x="0" y="222"/>
                  <a:pt x="18" y="240"/>
                  <a:pt x="40" y="240"/>
                </a:cubicBezTo>
                <a:cubicBezTo>
                  <a:pt x="320" y="240"/>
                  <a:pt x="320" y="240"/>
                  <a:pt x="320" y="240"/>
                </a:cubicBezTo>
                <a:cubicBezTo>
                  <a:pt x="342" y="240"/>
                  <a:pt x="360" y="222"/>
                  <a:pt x="360" y="200"/>
                </a:cubicBezTo>
                <a:cubicBezTo>
                  <a:pt x="360" y="84"/>
                  <a:pt x="360" y="84"/>
                  <a:pt x="360" y="84"/>
                </a:cubicBezTo>
                <a:cubicBezTo>
                  <a:pt x="360" y="62"/>
                  <a:pt x="342" y="44"/>
                  <a:pt x="320" y="44"/>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48" name="Freeform 278"/>
          <p:cNvSpPr>
            <a:spLocks noEditPoints="1"/>
          </p:cNvSpPr>
          <p:nvPr/>
        </p:nvSpPr>
        <p:spPr bwMode="auto">
          <a:xfrm>
            <a:off x="7372930" y="2605966"/>
            <a:ext cx="253077" cy="172354"/>
          </a:xfrm>
          <a:custGeom>
            <a:avLst/>
            <a:gdLst>
              <a:gd name="T0" fmla="*/ 81 w 116"/>
              <a:gd name="T1" fmla="*/ 12 h 79"/>
              <a:gd name="T2" fmla="*/ 23 w 116"/>
              <a:gd name="T3" fmla="*/ 12 h 79"/>
              <a:gd name="T4" fmla="*/ 23 w 116"/>
              <a:gd name="T5" fmla="*/ 0 h 79"/>
              <a:gd name="T6" fmla="*/ 0 w 116"/>
              <a:gd name="T7" fmla="*/ 20 h 79"/>
              <a:gd name="T8" fmla="*/ 23 w 116"/>
              <a:gd name="T9" fmla="*/ 38 h 79"/>
              <a:gd name="T10" fmla="*/ 23 w 116"/>
              <a:gd name="T11" fmla="*/ 28 h 79"/>
              <a:gd name="T12" fmla="*/ 81 w 116"/>
              <a:gd name="T13" fmla="*/ 28 h 79"/>
              <a:gd name="T14" fmla="*/ 81 w 116"/>
              <a:gd name="T15" fmla="*/ 12 h 79"/>
              <a:gd name="T16" fmla="*/ 116 w 116"/>
              <a:gd name="T17" fmla="*/ 60 h 79"/>
              <a:gd name="T18" fmla="*/ 93 w 116"/>
              <a:gd name="T19" fmla="*/ 41 h 79"/>
              <a:gd name="T20" fmla="*/ 93 w 116"/>
              <a:gd name="T21" fmla="*/ 52 h 79"/>
              <a:gd name="T22" fmla="*/ 35 w 116"/>
              <a:gd name="T23" fmla="*/ 52 h 79"/>
              <a:gd name="T24" fmla="*/ 35 w 116"/>
              <a:gd name="T25" fmla="*/ 68 h 79"/>
              <a:gd name="T26" fmla="*/ 93 w 116"/>
              <a:gd name="T27" fmla="*/ 68 h 79"/>
              <a:gd name="T28" fmla="*/ 93 w 116"/>
              <a:gd name="T29" fmla="*/ 79 h 79"/>
              <a:gd name="T30" fmla="*/ 116 w 116"/>
              <a:gd name="T31"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79">
                <a:moveTo>
                  <a:pt x="81" y="12"/>
                </a:moveTo>
                <a:lnTo>
                  <a:pt x="23" y="12"/>
                </a:lnTo>
                <a:lnTo>
                  <a:pt x="23" y="0"/>
                </a:lnTo>
                <a:lnTo>
                  <a:pt x="0" y="20"/>
                </a:lnTo>
                <a:lnTo>
                  <a:pt x="23" y="38"/>
                </a:lnTo>
                <a:lnTo>
                  <a:pt x="23" y="28"/>
                </a:lnTo>
                <a:lnTo>
                  <a:pt x="81" y="28"/>
                </a:lnTo>
                <a:lnTo>
                  <a:pt x="81" y="12"/>
                </a:lnTo>
                <a:close/>
                <a:moveTo>
                  <a:pt x="116" y="60"/>
                </a:moveTo>
                <a:lnTo>
                  <a:pt x="93" y="41"/>
                </a:lnTo>
                <a:lnTo>
                  <a:pt x="93" y="52"/>
                </a:lnTo>
                <a:lnTo>
                  <a:pt x="35" y="52"/>
                </a:lnTo>
                <a:lnTo>
                  <a:pt x="35" y="68"/>
                </a:lnTo>
                <a:lnTo>
                  <a:pt x="93" y="68"/>
                </a:lnTo>
                <a:lnTo>
                  <a:pt x="93" y="79"/>
                </a:lnTo>
                <a:lnTo>
                  <a:pt x="116" y="60"/>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49" name="Freeform 34"/>
          <p:cNvSpPr>
            <a:spLocks noEditPoints="1"/>
          </p:cNvSpPr>
          <p:nvPr/>
        </p:nvSpPr>
        <p:spPr bwMode="auto">
          <a:xfrm>
            <a:off x="683933" y="4254256"/>
            <a:ext cx="233441" cy="233441"/>
          </a:xfrm>
          <a:custGeom>
            <a:avLst/>
            <a:gdLst>
              <a:gd name="T0" fmla="*/ 222 w 368"/>
              <a:gd name="T1" fmla="*/ 0 h 368"/>
              <a:gd name="T2" fmla="*/ 77 w 368"/>
              <a:gd name="T3" fmla="*/ 133 h 368"/>
              <a:gd name="T4" fmla="*/ 0 w 368"/>
              <a:gd name="T5" fmla="*/ 247 h 368"/>
              <a:gd name="T6" fmla="*/ 121 w 368"/>
              <a:gd name="T7" fmla="*/ 368 h 368"/>
              <a:gd name="T8" fmla="*/ 234 w 368"/>
              <a:gd name="T9" fmla="*/ 290 h 368"/>
              <a:gd name="T10" fmla="*/ 368 w 368"/>
              <a:gd name="T11" fmla="*/ 145 h 368"/>
              <a:gd name="T12" fmla="*/ 222 w 368"/>
              <a:gd name="T13" fmla="*/ 0 h 368"/>
              <a:gd name="T14" fmla="*/ 121 w 368"/>
              <a:gd name="T15" fmla="*/ 327 h 368"/>
              <a:gd name="T16" fmla="*/ 40 w 368"/>
              <a:gd name="T17" fmla="*/ 247 h 368"/>
              <a:gd name="T18" fmla="*/ 80 w 368"/>
              <a:gd name="T19" fmla="*/ 177 h 368"/>
              <a:gd name="T20" fmla="*/ 191 w 368"/>
              <a:gd name="T21" fmla="*/ 287 h 368"/>
              <a:gd name="T22" fmla="*/ 121 w 368"/>
              <a:gd name="T23" fmla="*/ 327 h 368"/>
              <a:gd name="T24" fmla="*/ 122 w 368"/>
              <a:gd name="T25" fmla="*/ 166 h 368"/>
              <a:gd name="T26" fmla="*/ 202 w 368"/>
              <a:gd name="T27" fmla="*/ 245 h 368"/>
              <a:gd name="T28" fmla="*/ 122 w 368"/>
              <a:gd name="T29" fmla="*/ 166 h 368"/>
              <a:gd name="T30" fmla="*/ 243 w 368"/>
              <a:gd name="T31" fmla="*/ 245 h 368"/>
              <a:gd name="T32" fmla="*/ 122 w 368"/>
              <a:gd name="T33" fmla="*/ 125 h 368"/>
              <a:gd name="T34" fmla="*/ 222 w 368"/>
              <a:gd name="T35" fmla="*/ 44 h 368"/>
              <a:gd name="T36" fmla="*/ 324 w 368"/>
              <a:gd name="T37" fmla="*/ 145 h 368"/>
              <a:gd name="T38" fmla="*/ 243 w 368"/>
              <a:gd name="T39" fmla="*/ 245 h 368"/>
              <a:gd name="T40" fmla="*/ 41 w 368"/>
              <a:gd name="T41" fmla="*/ 86 h 368"/>
              <a:gd name="T42" fmla="*/ 83 w 368"/>
              <a:gd name="T43" fmla="*/ 45 h 368"/>
              <a:gd name="T44" fmla="*/ 41 w 368"/>
              <a:gd name="T45" fmla="*/ 3 h 368"/>
              <a:gd name="T46" fmla="*/ 0 w 368"/>
              <a:gd name="T47" fmla="*/ 45 h 368"/>
              <a:gd name="T48" fmla="*/ 41 w 368"/>
              <a:gd name="T49" fmla="*/ 86 h 368"/>
              <a:gd name="T50" fmla="*/ 41 w 368"/>
              <a:gd name="T51" fmla="*/ 22 h 368"/>
              <a:gd name="T52" fmla="*/ 64 w 368"/>
              <a:gd name="T53" fmla="*/ 45 h 368"/>
              <a:gd name="T54" fmla="*/ 41 w 368"/>
              <a:gd name="T55" fmla="*/ 68 h 368"/>
              <a:gd name="T56" fmla="*/ 18 w 368"/>
              <a:gd name="T57" fmla="*/ 45 h 368"/>
              <a:gd name="T58" fmla="*/ 41 w 368"/>
              <a:gd name="T59" fmla="*/ 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68">
                <a:moveTo>
                  <a:pt x="222" y="0"/>
                </a:moveTo>
                <a:cubicBezTo>
                  <a:pt x="146" y="0"/>
                  <a:pt x="83" y="59"/>
                  <a:pt x="77" y="133"/>
                </a:cubicBezTo>
                <a:cubicBezTo>
                  <a:pt x="32" y="151"/>
                  <a:pt x="0" y="195"/>
                  <a:pt x="0" y="247"/>
                </a:cubicBezTo>
                <a:cubicBezTo>
                  <a:pt x="0" y="313"/>
                  <a:pt x="54" y="368"/>
                  <a:pt x="121" y="368"/>
                </a:cubicBezTo>
                <a:cubicBezTo>
                  <a:pt x="173" y="368"/>
                  <a:pt x="217" y="336"/>
                  <a:pt x="234" y="290"/>
                </a:cubicBezTo>
                <a:cubicBezTo>
                  <a:pt x="309" y="284"/>
                  <a:pt x="368" y="221"/>
                  <a:pt x="368" y="145"/>
                </a:cubicBezTo>
                <a:cubicBezTo>
                  <a:pt x="368" y="65"/>
                  <a:pt x="302" y="0"/>
                  <a:pt x="222" y="0"/>
                </a:cubicBezTo>
                <a:close/>
                <a:moveTo>
                  <a:pt x="121" y="327"/>
                </a:moveTo>
                <a:cubicBezTo>
                  <a:pt x="77" y="327"/>
                  <a:pt x="40" y="291"/>
                  <a:pt x="40" y="247"/>
                </a:cubicBezTo>
                <a:cubicBezTo>
                  <a:pt x="40" y="217"/>
                  <a:pt x="56" y="191"/>
                  <a:pt x="80" y="177"/>
                </a:cubicBezTo>
                <a:cubicBezTo>
                  <a:pt x="92" y="232"/>
                  <a:pt x="136" y="275"/>
                  <a:pt x="191" y="287"/>
                </a:cubicBezTo>
                <a:cubicBezTo>
                  <a:pt x="177" y="311"/>
                  <a:pt x="151" y="327"/>
                  <a:pt x="121" y="327"/>
                </a:cubicBezTo>
                <a:close/>
                <a:moveTo>
                  <a:pt x="122" y="166"/>
                </a:moveTo>
                <a:cubicBezTo>
                  <a:pt x="166" y="166"/>
                  <a:pt x="201" y="202"/>
                  <a:pt x="202" y="245"/>
                </a:cubicBezTo>
                <a:cubicBezTo>
                  <a:pt x="162" y="237"/>
                  <a:pt x="131" y="206"/>
                  <a:pt x="122" y="166"/>
                </a:cubicBezTo>
                <a:close/>
                <a:moveTo>
                  <a:pt x="243" y="245"/>
                </a:moveTo>
                <a:cubicBezTo>
                  <a:pt x="242" y="179"/>
                  <a:pt x="188" y="126"/>
                  <a:pt x="122" y="125"/>
                </a:cubicBezTo>
                <a:cubicBezTo>
                  <a:pt x="132" y="79"/>
                  <a:pt x="173" y="44"/>
                  <a:pt x="222" y="44"/>
                </a:cubicBezTo>
                <a:cubicBezTo>
                  <a:pt x="278" y="44"/>
                  <a:pt x="324" y="89"/>
                  <a:pt x="324" y="145"/>
                </a:cubicBezTo>
                <a:cubicBezTo>
                  <a:pt x="324" y="194"/>
                  <a:pt x="289" y="236"/>
                  <a:pt x="243" y="245"/>
                </a:cubicBezTo>
                <a:close/>
                <a:moveTo>
                  <a:pt x="41" y="86"/>
                </a:moveTo>
                <a:cubicBezTo>
                  <a:pt x="64" y="86"/>
                  <a:pt x="83" y="68"/>
                  <a:pt x="83" y="45"/>
                </a:cubicBezTo>
                <a:cubicBezTo>
                  <a:pt x="83" y="22"/>
                  <a:pt x="64" y="3"/>
                  <a:pt x="41" y="3"/>
                </a:cubicBezTo>
                <a:cubicBezTo>
                  <a:pt x="18" y="3"/>
                  <a:pt x="0" y="22"/>
                  <a:pt x="0" y="45"/>
                </a:cubicBezTo>
                <a:cubicBezTo>
                  <a:pt x="0" y="68"/>
                  <a:pt x="18" y="86"/>
                  <a:pt x="41" y="86"/>
                </a:cubicBezTo>
                <a:close/>
                <a:moveTo>
                  <a:pt x="41" y="22"/>
                </a:moveTo>
                <a:cubicBezTo>
                  <a:pt x="54" y="22"/>
                  <a:pt x="64" y="32"/>
                  <a:pt x="64" y="45"/>
                </a:cubicBezTo>
                <a:cubicBezTo>
                  <a:pt x="64" y="57"/>
                  <a:pt x="54" y="68"/>
                  <a:pt x="41" y="68"/>
                </a:cubicBezTo>
                <a:cubicBezTo>
                  <a:pt x="29" y="68"/>
                  <a:pt x="18" y="57"/>
                  <a:pt x="18" y="45"/>
                </a:cubicBezTo>
                <a:cubicBezTo>
                  <a:pt x="18" y="32"/>
                  <a:pt x="29" y="22"/>
                  <a:pt x="41" y="2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50" name="Freeform 97"/>
          <p:cNvSpPr>
            <a:spLocks noEditPoints="1"/>
          </p:cNvSpPr>
          <p:nvPr/>
        </p:nvSpPr>
        <p:spPr bwMode="auto">
          <a:xfrm>
            <a:off x="9915316" y="4613564"/>
            <a:ext cx="189808" cy="253077"/>
          </a:xfrm>
          <a:custGeom>
            <a:avLst/>
            <a:gdLst>
              <a:gd name="T0" fmla="*/ 218 w 301"/>
              <a:gd name="T1" fmla="*/ 244 h 400"/>
              <a:gd name="T2" fmla="*/ 279 w 301"/>
              <a:gd name="T3" fmla="*/ 206 h 400"/>
              <a:gd name="T4" fmla="*/ 248 w 301"/>
              <a:gd name="T5" fmla="*/ 102 h 400"/>
              <a:gd name="T6" fmla="*/ 222 w 301"/>
              <a:gd name="T7" fmla="*/ 87 h 400"/>
              <a:gd name="T8" fmla="*/ 265 w 301"/>
              <a:gd name="T9" fmla="*/ 13 h 400"/>
              <a:gd name="T10" fmla="*/ 242 w 301"/>
              <a:gd name="T11" fmla="*/ 0 h 400"/>
              <a:gd name="T12" fmla="*/ 160 w 301"/>
              <a:gd name="T13" fmla="*/ 143 h 400"/>
              <a:gd name="T14" fmla="*/ 123 w 301"/>
              <a:gd name="T15" fmla="*/ 103 h 400"/>
              <a:gd name="T16" fmla="*/ 75 w 301"/>
              <a:gd name="T17" fmla="*/ 75 h 400"/>
              <a:gd name="T18" fmla="*/ 0 w 301"/>
              <a:gd name="T19" fmla="*/ 204 h 400"/>
              <a:gd name="T20" fmla="*/ 48 w 301"/>
              <a:gd name="T21" fmla="*/ 232 h 400"/>
              <a:gd name="T22" fmla="*/ 102 w 301"/>
              <a:gd name="T23" fmla="*/ 244 h 400"/>
              <a:gd name="T24" fmla="*/ 19 w 301"/>
              <a:gd name="T25" fmla="*/ 387 h 400"/>
              <a:gd name="T26" fmla="*/ 42 w 301"/>
              <a:gd name="T27" fmla="*/ 400 h 400"/>
              <a:gd name="T28" fmla="*/ 84 w 301"/>
              <a:gd name="T29" fmla="*/ 326 h 400"/>
              <a:gd name="T30" fmla="*/ 110 w 301"/>
              <a:gd name="T31" fmla="*/ 341 h 400"/>
              <a:gd name="T32" fmla="*/ 217 w 301"/>
              <a:gd name="T33" fmla="*/ 315 h 400"/>
              <a:gd name="T34" fmla="*/ 218 w 301"/>
              <a:gd name="T35" fmla="*/ 244 h 400"/>
              <a:gd name="T36" fmla="*/ 236 w 301"/>
              <a:gd name="T37" fmla="*/ 123 h 400"/>
              <a:gd name="T38" fmla="*/ 255 w 301"/>
              <a:gd name="T39" fmla="*/ 193 h 400"/>
              <a:gd name="T40" fmla="*/ 185 w 301"/>
              <a:gd name="T41" fmla="*/ 211 h 400"/>
              <a:gd name="T42" fmla="*/ 160 w 301"/>
              <a:gd name="T43" fmla="*/ 196 h 400"/>
              <a:gd name="T44" fmla="*/ 160 w 301"/>
              <a:gd name="T45" fmla="*/ 194 h 400"/>
              <a:gd name="T46" fmla="*/ 210 w 301"/>
              <a:gd name="T47" fmla="*/ 108 h 400"/>
              <a:gd name="T48" fmla="*/ 236 w 301"/>
              <a:gd name="T49" fmla="*/ 123 h 400"/>
              <a:gd name="T50" fmla="*/ 60 w 301"/>
              <a:gd name="T51" fmla="*/ 212 h 400"/>
              <a:gd name="T52" fmla="*/ 34 w 301"/>
              <a:gd name="T53" fmla="*/ 197 h 400"/>
              <a:gd name="T54" fmla="*/ 85 w 301"/>
              <a:gd name="T55" fmla="*/ 109 h 400"/>
              <a:gd name="T56" fmla="*/ 111 w 301"/>
              <a:gd name="T57" fmla="*/ 123 h 400"/>
              <a:gd name="T58" fmla="*/ 130 w 301"/>
              <a:gd name="T59" fmla="*/ 194 h 400"/>
              <a:gd name="T60" fmla="*/ 60 w 301"/>
              <a:gd name="T61" fmla="*/ 212 h 400"/>
              <a:gd name="T62" fmla="*/ 122 w 301"/>
              <a:gd name="T63" fmla="*/ 320 h 400"/>
              <a:gd name="T64" fmla="*/ 96 w 301"/>
              <a:gd name="T65" fmla="*/ 305 h 400"/>
              <a:gd name="T66" fmla="*/ 146 w 301"/>
              <a:gd name="T67" fmla="*/ 219 h 400"/>
              <a:gd name="T68" fmla="*/ 148 w 301"/>
              <a:gd name="T69" fmla="*/ 217 h 400"/>
              <a:gd name="T70" fmla="*/ 173 w 301"/>
              <a:gd name="T71" fmla="*/ 232 h 400"/>
              <a:gd name="T72" fmla="*/ 192 w 301"/>
              <a:gd name="T73" fmla="*/ 302 h 400"/>
              <a:gd name="T74" fmla="*/ 122 w 301"/>
              <a:gd name="T75" fmla="*/ 32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00">
                <a:moveTo>
                  <a:pt x="218" y="244"/>
                </a:moveTo>
                <a:cubicBezTo>
                  <a:pt x="243" y="243"/>
                  <a:pt x="266" y="230"/>
                  <a:pt x="279" y="206"/>
                </a:cubicBezTo>
                <a:cubicBezTo>
                  <a:pt x="301" y="170"/>
                  <a:pt x="289" y="125"/>
                  <a:pt x="248" y="102"/>
                </a:cubicBezTo>
                <a:cubicBezTo>
                  <a:pt x="222" y="87"/>
                  <a:pt x="222" y="87"/>
                  <a:pt x="222" y="87"/>
                </a:cubicBezTo>
                <a:cubicBezTo>
                  <a:pt x="265" y="13"/>
                  <a:pt x="265" y="13"/>
                  <a:pt x="265" y="13"/>
                </a:cubicBezTo>
                <a:cubicBezTo>
                  <a:pt x="242" y="0"/>
                  <a:pt x="242" y="0"/>
                  <a:pt x="242" y="0"/>
                </a:cubicBezTo>
                <a:cubicBezTo>
                  <a:pt x="160" y="143"/>
                  <a:pt x="160" y="143"/>
                  <a:pt x="160" y="143"/>
                </a:cubicBezTo>
                <a:cubicBezTo>
                  <a:pt x="153" y="127"/>
                  <a:pt x="141" y="113"/>
                  <a:pt x="123" y="103"/>
                </a:cubicBezTo>
                <a:cubicBezTo>
                  <a:pt x="75" y="75"/>
                  <a:pt x="75" y="75"/>
                  <a:pt x="75" y="75"/>
                </a:cubicBezTo>
                <a:cubicBezTo>
                  <a:pt x="0" y="204"/>
                  <a:pt x="0" y="204"/>
                  <a:pt x="0" y="204"/>
                </a:cubicBezTo>
                <a:cubicBezTo>
                  <a:pt x="48" y="232"/>
                  <a:pt x="48" y="232"/>
                  <a:pt x="48" y="232"/>
                </a:cubicBezTo>
                <a:cubicBezTo>
                  <a:pt x="66" y="243"/>
                  <a:pt x="84" y="246"/>
                  <a:pt x="102" y="244"/>
                </a:cubicBezTo>
                <a:cubicBezTo>
                  <a:pt x="19" y="387"/>
                  <a:pt x="19" y="387"/>
                  <a:pt x="19" y="387"/>
                </a:cubicBezTo>
                <a:cubicBezTo>
                  <a:pt x="42" y="400"/>
                  <a:pt x="42" y="400"/>
                  <a:pt x="42" y="400"/>
                </a:cubicBezTo>
                <a:cubicBezTo>
                  <a:pt x="84" y="326"/>
                  <a:pt x="84" y="326"/>
                  <a:pt x="84" y="326"/>
                </a:cubicBezTo>
                <a:cubicBezTo>
                  <a:pt x="110" y="341"/>
                  <a:pt x="110" y="341"/>
                  <a:pt x="110" y="341"/>
                </a:cubicBezTo>
                <a:cubicBezTo>
                  <a:pt x="151" y="364"/>
                  <a:pt x="195" y="352"/>
                  <a:pt x="217" y="315"/>
                </a:cubicBezTo>
                <a:cubicBezTo>
                  <a:pt x="230" y="292"/>
                  <a:pt x="230" y="266"/>
                  <a:pt x="218" y="244"/>
                </a:cubicBezTo>
                <a:close/>
                <a:moveTo>
                  <a:pt x="236" y="123"/>
                </a:moveTo>
                <a:cubicBezTo>
                  <a:pt x="263" y="138"/>
                  <a:pt x="270" y="167"/>
                  <a:pt x="255" y="193"/>
                </a:cubicBezTo>
                <a:cubicBezTo>
                  <a:pt x="241" y="219"/>
                  <a:pt x="212" y="227"/>
                  <a:pt x="185" y="211"/>
                </a:cubicBezTo>
                <a:cubicBezTo>
                  <a:pt x="160" y="196"/>
                  <a:pt x="160" y="196"/>
                  <a:pt x="160" y="196"/>
                </a:cubicBezTo>
                <a:cubicBezTo>
                  <a:pt x="160" y="196"/>
                  <a:pt x="160" y="195"/>
                  <a:pt x="160" y="194"/>
                </a:cubicBezTo>
                <a:cubicBezTo>
                  <a:pt x="210" y="108"/>
                  <a:pt x="210" y="108"/>
                  <a:pt x="210" y="108"/>
                </a:cubicBezTo>
                <a:lnTo>
                  <a:pt x="236" y="123"/>
                </a:lnTo>
                <a:close/>
                <a:moveTo>
                  <a:pt x="60" y="212"/>
                </a:moveTo>
                <a:cubicBezTo>
                  <a:pt x="34" y="197"/>
                  <a:pt x="34" y="197"/>
                  <a:pt x="34" y="197"/>
                </a:cubicBezTo>
                <a:cubicBezTo>
                  <a:pt x="85" y="109"/>
                  <a:pt x="85" y="109"/>
                  <a:pt x="85" y="109"/>
                </a:cubicBezTo>
                <a:cubicBezTo>
                  <a:pt x="111" y="123"/>
                  <a:pt x="111" y="123"/>
                  <a:pt x="111" y="123"/>
                </a:cubicBezTo>
                <a:cubicBezTo>
                  <a:pt x="138" y="139"/>
                  <a:pt x="145" y="168"/>
                  <a:pt x="130" y="194"/>
                </a:cubicBezTo>
                <a:cubicBezTo>
                  <a:pt x="116" y="219"/>
                  <a:pt x="87" y="227"/>
                  <a:pt x="60" y="212"/>
                </a:cubicBezTo>
                <a:close/>
                <a:moveTo>
                  <a:pt x="122" y="320"/>
                </a:moveTo>
                <a:cubicBezTo>
                  <a:pt x="96" y="305"/>
                  <a:pt x="96" y="305"/>
                  <a:pt x="96" y="305"/>
                </a:cubicBezTo>
                <a:cubicBezTo>
                  <a:pt x="146" y="219"/>
                  <a:pt x="146" y="219"/>
                  <a:pt x="146" y="219"/>
                </a:cubicBezTo>
                <a:cubicBezTo>
                  <a:pt x="147" y="218"/>
                  <a:pt x="147" y="218"/>
                  <a:pt x="148" y="217"/>
                </a:cubicBezTo>
                <a:cubicBezTo>
                  <a:pt x="173" y="232"/>
                  <a:pt x="173" y="232"/>
                  <a:pt x="173" y="232"/>
                </a:cubicBezTo>
                <a:cubicBezTo>
                  <a:pt x="200" y="247"/>
                  <a:pt x="207" y="276"/>
                  <a:pt x="192" y="302"/>
                </a:cubicBezTo>
                <a:cubicBezTo>
                  <a:pt x="178" y="327"/>
                  <a:pt x="149" y="336"/>
                  <a:pt x="122" y="32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51" name="Freeform 173"/>
          <p:cNvSpPr>
            <a:spLocks/>
          </p:cNvSpPr>
          <p:nvPr/>
        </p:nvSpPr>
        <p:spPr bwMode="auto">
          <a:xfrm>
            <a:off x="6129959" y="5053031"/>
            <a:ext cx="239986" cy="237806"/>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nvGrpSpPr>
          <p:cNvPr id="252" name="Group 219"/>
          <p:cNvGrpSpPr/>
          <p:nvPr/>
        </p:nvGrpSpPr>
        <p:grpSpPr>
          <a:xfrm>
            <a:off x="5296282" y="5483293"/>
            <a:ext cx="226897" cy="224716"/>
            <a:chOff x="5233901" y="5698704"/>
            <a:chExt cx="181611" cy="179865"/>
          </a:xfrm>
          <a:blipFill>
            <a:blip r:embed="rId4"/>
            <a:stretch>
              <a:fillRect/>
            </a:stretch>
          </a:blipFill>
        </p:grpSpPr>
        <p:sp>
          <p:nvSpPr>
            <p:cNvPr id="253" name="Freeform 175"/>
            <p:cNvSpPr>
              <a:spLocks noEditPoints="1"/>
            </p:cNvSpPr>
            <p:nvPr/>
          </p:nvSpPr>
          <p:spPr bwMode="auto">
            <a:xfrm>
              <a:off x="5233901" y="5698704"/>
              <a:ext cx="40164" cy="179864"/>
            </a:xfrm>
            <a:custGeom>
              <a:avLst/>
              <a:gdLst>
                <a:gd name="T0" fmla="*/ 81 w 81"/>
                <a:gd name="T1" fmla="*/ 39 h 355"/>
                <a:gd name="T2" fmla="*/ 40 w 81"/>
                <a:gd name="T3" fmla="*/ 77 h 355"/>
                <a:gd name="T4" fmla="*/ 0 w 81"/>
                <a:gd name="T5" fmla="*/ 39 h 355"/>
                <a:gd name="T6" fmla="*/ 41 w 81"/>
                <a:gd name="T7" fmla="*/ 0 h 355"/>
                <a:gd name="T8" fmla="*/ 81 w 81"/>
                <a:gd name="T9" fmla="*/ 39 h 355"/>
                <a:gd name="T10" fmla="*/ 2 w 81"/>
                <a:gd name="T11" fmla="*/ 355 h 355"/>
                <a:gd name="T12" fmla="*/ 2 w 81"/>
                <a:gd name="T13" fmla="*/ 108 h 355"/>
                <a:gd name="T14" fmla="*/ 79 w 81"/>
                <a:gd name="T15" fmla="*/ 108 h 355"/>
                <a:gd name="T16" fmla="*/ 79 w 81"/>
                <a:gd name="T17" fmla="*/ 355 h 355"/>
                <a:gd name="T18" fmla="*/ 2 w 81"/>
                <a:gd name="T19" fmla="*/ 35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55">
                  <a:moveTo>
                    <a:pt x="81" y="39"/>
                  </a:moveTo>
                  <a:cubicBezTo>
                    <a:pt x="81" y="60"/>
                    <a:pt x="66" y="77"/>
                    <a:pt x="40" y="77"/>
                  </a:cubicBezTo>
                  <a:cubicBezTo>
                    <a:pt x="15" y="77"/>
                    <a:pt x="0" y="60"/>
                    <a:pt x="0" y="39"/>
                  </a:cubicBezTo>
                  <a:cubicBezTo>
                    <a:pt x="0" y="17"/>
                    <a:pt x="16" y="0"/>
                    <a:pt x="41" y="0"/>
                  </a:cubicBezTo>
                  <a:cubicBezTo>
                    <a:pt x="66" y="0"/>
                    <a:pt x="81" y="17"/>
                    <a:pt x="81" y="39"/>
                  </a:cubicBezTo>
                  <a:close/>
                  <a:moveTo>
                    <a:pt x="2" y="355"/>
                  </a:moveTo>
                  <a:cubicBezTo>
                    <a:pt x="2" y="108"/>
                    <a:pt x="2" y="108"/>
                    <a:pt x="2" y="108"/>
                  </a:cubicBezTo>
                  <a:cubicBezTo>
                    <a:pt x="79" y="108"/>
                    <a:pt x="79" y="108"/>
                    <a:pt x="79" y="108"/>
                  </a:cubicBezTo>
                  <a:cubicBezTo>
                    <a:pt x="79" y="355"/>
                    <a:pt x="79" y="355"/>
                    <a:pt x="79" y="355"/>
                  </a:cubicBezTo>
                  <a:lnTo>
                    <a:pt x="2" y="35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54" name="Freeform 176"/>
            <p:cNvSpPr>
              <a:spLocks/>
            </p:cNvSpPr>
            <p:nvPr/>
          </p:nvSpPr>
          <p:spPr bwMode="auto">
            <a:xfrm>
              <a:off x="5295020" y="5751092"/>
              <a:ext cx="120492" cy="127477"/>
            </a:xfrm>
            <a:custGeom>
              <a:avLst/>
              <a:gdLst>
                <a:gd name="T0" fmla="*/ 2 w 237"/>
                <a:gd name="T1" fmla="*/ 85 h 253"/>
                <a:gd name="T2" fmla="*/ 0 w 237"/>
                <a:gd name="T3" fmla="*/ 6 h 253"/>
                <a:gd name="T4" fmla="*/ 67 w 237"/>
                <a:gd name="T5" fmla="*/ 6 h 253"/>
                <a:gd name="T6" fmla="*/ 70 w 237"/>
                <a:gd name="T7" fmla="*/ 40 h 253"/>
                <a:gd name="T8" fmla="*/ 72 w 237"/>
                <a:gd name="T9" fmla="*/ 40 h 253"/>
                <a:gd name="T10" fmla="*/ 148 w 237"/>
                <a:gd name="T11" fmla="*/ 0 h 253"/>
                <a:gd name="T12" fmla="*/ 237 w 237"/>
                <a:gd name="T13" fmla="*/ 107 h 253"/>
                <a:gd name="T14" fmla="*/ 237 w 237"/>
                <a:gd name="T15" fmla="*/ 253 h 253"/>
                <a:gd name="T16" fmla="*/ 160 w 237"/>
                <a:gd name="T17" fmla="*/ 253 h 253"/>
                <a:gd name="T18" fmla="*/ 160 w 237"/>
                <a:gd name="T19" fmla="*/ 116 h 253"/>
                <a:gd name="T20" fmla="*/ 121 w 237"/>
                <a:gd name="T21" fmla="*/ 62 h 253"/>
                <a:gd name="T22" fmla="*/ 81 w 237"/>
                <a:gd name="T23" fmla="*/ 91 h 253"/>
                <a:gd name="T24" fmla="*/ 79 w 237"/>
                <a:gd name="T25" fmla="*/ 111 h 253"/>
                <a:gd name="T26" fmla="*/ 79 w 237"/>
                <a:gd name="T27" fmla="*/ 253 h 253"/>
                <a:gd name="T28" fmla="*/ 2 w 237"/>
                <a:gd name="T29" fmla="*/ 253 h 253"/>
                <a:gd name="T30" fmla="*/ 2 w 237"/>
                <a:gd name="T31" fmla="*/ 85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7" h="253">
                  <a:moveTo>
                    <a:pt x="2" y="85"/>
                  </a:moveTo>
                  <a:cubicBezTo>
                    <a:pt x="2" y="54"/>
                    <a:pt x="1" y="28"/>
                    <a:pt x="0" y="6"/>
                  </a:cubicBezTo>
                  <a:cubicBezTo>
                    <a:pt x="67" y="6"/>
                    <a:pt x="67" y="6"/>
                    <a:pt x="67" y="6"/>
                  </a:cubicBezTo>
                  <a:cubicBezTo>
                    <a:pt x="70" y="40"/>
                    <a:pt x="70" y="40"/>
                    <a:pt x="70" y="40"/>
                  </a:cubicBezTo>
                  <a:cubicBezTo>
                    <a:pt x="72" y="40"/>
                    <a:pt x="72" y="40"/>
                    <a:pt x="72" y="40"/>
                  </a:cubicBezTo>
                  <a:cubicBezTo>
                    <a:pt x="82" y="24"/>
                    <a:pt x="107" y="0"/>
                    <a:pt x="148" y="0"/>
                  </a:cubicBezTo>
                  <a:cubicBezTo>
                    <a:pt x="199" y="0"/>
                    <a:pt x="237" y="34"/>
                    <a:pt x="237" y="107"/>
                  </a:cubicBezTo>
                  <a:cubicBezTo>
                    <a:pt x="237" y="253"/>
                    <a:pt x="237" y="253"/>
                    <a:pt x="237" y="253"/>
                  </a:cubicBezTo>
                  <a:cubicBezTo>
                    <a:pt x="160" y="253"/>
                    <a:pt x="160" y="253"/>
                    <a:pt x="160" y="253"/>
                  </a:cubicBezTo>
                  <a:cubicBezTo>
                    <a:pt x="160" y="116"/>
                    <a:pt x="160" y="116"/>
                    <a:pt x="160" y="116"/>
                  </a:cubicBezTo>
                  <a:cubicBezTo>
                    <a:pt x="160" y="84"/>
                    <a:pt x="149" y="62"/>
                    <a:pt x="121" y="62"/>
                  </a:cubicBezTo>
                  <a:cubicBezTo>
                    <a:pt x="100" y="62"/>
                    <a:pt x="87" y="77"/>
                    <a:pt x="81" y="91"/>
                  </a:cubicBezTo>
                  <a:cubicBezTo>
                    <a:pt x="79" y="96"/>
                    <a:pt x="79" y="103"/>
                    <a:pt x="79" y="111"/>
                  </a:cubicBezTo>
                  <a:cubicBezTo>
                    <a:pt x="79" y="253"/>
                    <a:pt x="79" y="253"/>
                    <a:pt x="79" y="253"/>
                  </a:cubicBezTo>
                  <a:cubicBezTo>
                    <a:pt x="2" y="253"/>
                    <a:pt x="2" y="253"/>
                    <a:pt x="2" y="253"/>
                  </a:cubicBezTo>
                  <a:lnTo>
                    <a:pt x="2" y="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sp>
        <p:nvSpPr>
          <p:cNvPr id="255" name="Freeform 177"/>
          <p:cNvSpPr>
            <a:spLocks noEditPoints="1"/>
          </p:cNvSpPr>
          <p:nvPr/>
        </p:nvSpPr>
        <p:spPr bwMode="auto">
          <a:xfrm>
            <a:off x="5706054" y="54743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5 w 384"/>
              <a:gd name="T11" fmla="*/ 271 h 384"/>
              <a:gd name="T12" fmla="*/ 106 w 384"/>
              <a:gd name="T13" fmla="*/ 271 h 384"/>
              <a:gd name="T14" fmla="*/ 106 w 384"/>
              <a:gd name="T15" fmla="*/ 146 h 384"/>
              <a:gd name="T16" fmla="*/ 145 w 384"/>
              <a:gd name="T17" fmla="*/ 146 h 384"/>
              <a:gd name="T18" fmla="*/ 145 w 384"/>
              <a:gd name="T19" fmla="*/ 271 h 384"/>
              <a:gd name="T20" fmla="*/ 125 w 384"/>
              <a:gd name="T21" fmla="*/ 131 h 384"/>
              <a:gd name="T22" fmla="*/ 105 w 384"/>
              <a:gd name="T23" fmla="*/ 112 h 384"/>
              <a:gd name="T24" fmla="*/ 126 w 384"/>
              <a:gd name="T25" fmla="*/ 92 h 384"/>
              <a:gd name="T26" fmla="*/ 146 w 384"/>
              <a:gd name="T27" fmla="*/ 112 h 384"/>
              <a:gd name="T28" fmla="*/ 125 w 384"/>
              <a:gd name="T29" fmla="*/ 131 h 384"/>
              <a:gd name="T30" fmla="*/ 287 w 384"/>
              <a:gd name="T31" fmla="*/ 271 h 384"/>
              <a:gd name="T32" fmla="*/ 248 w 384"/>
              <a:gd name="T33" fmla="*/ 271 h 384"/>
              <a:gd name="T34" fmla="*/ 248 w 384"/>
              <a:gd name="T35" fmla="*/ 202 h 384"/>
              <a:gd name="T36" fmla="*/ 228 w 384"/>
              <a:gd name="T37" fmla="*/ 175 h 384"/>
              <a:gd name="T38" fmla="*/ 208 w 384"/>
              <a:gd name="T39" fmla="*/ 190 h 384"/>
              <a:gd name="T40" fmla="*/ 207 w 384"/>
              <a:gd name="T41" fmla="*/ 199 h 384"/>
              <a:gd name="T42" fmla="*/ 207 w 384"/>
              <a:gd name="T43" fmla="*/ 271 h 384"/>
              <a:gd name="T44" fmla="*/ 168 w 384"/>
              <a:gd name="T45" fmla="*/ 271 h 384"/>
              <a:gd name="T46" fmla="*/ 168 w 384"/>
              <a:gd name="T47" fmla="*/ 186 h 384"/>
              <a:gd name="T48" fmla="*/ 167 w 384"/>
              <a:gd name="T49" fmla="*/ 146 h 384"/>
              <a:gd name="T50" fmla="*/ 201 w 384"/>
              <a:gd name="T51" fmla="*/ 146 h 384"/>
              <a:gd name="T52" fmla="*/ 203 w 384"/>
              <a:gd name="T53" fmla="*/ 164 h 384"/>
              <a:gd name="T54" fmla="*/ 203 w 384"/>
              <a:gd name="T55" fmla="*/ 164 h 384"/>
              <a:gd name="T56" fmla="*/ 242 w 384"/>
              <a:gd name="T57" fmla="*/ 144 h 384"/>
              <a:gd name="T58" fmla="*/ 287 w 384"/>
              <a:gd name="T59" fmla="*/ 198 h 384"/>
              <a:gd name="T60" fmla="*/ 287 w 384"/>
              <a:gd name="T61"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5" y="271"/>
                </a:moveTo>
                <a:cubicBezTo>
                  <a:pt x="106" y="271"/>
                  <a:pt x="106" y="271"/>
                  <a:pt x="106" y="271"/>
                </a:cubicBezTo>
                <a:cubicBezTo>
                  <a:pt x="106" y="146"/>
                  <a:pt x="106" y="146"/>
                  <a:pt x="106" y="146"/>
                </a:cubicBezTo>
                <a:cubicBezTo>
                  <a:pt x="145" y="146"/>
                  <a:pt x="145" y="146"/>
                  <a:pt x="145" y="146"/>
                </a:cubicBezTo>
                <a:lnTo>
                  <a:pt x="145" y="271"/>
                </a:lnTo>
                <a:close/>
                <a:moveTo>
                  <a:pt x="125" y="131"/>
                </a:moveTo>
                <a:cubicBezTo>
                  <a:pt x="113" y="131"/>
                  <a:pt x="105" y="122"/>
                  <a:pt x="105" y="112"/>
                </a:cubicBezTo>
                <a:cubicBezTo>
                  <a:pt x="105" y="101"/>
                  <a:pt x="113" y="92"/>
                  <a:pt x="126" y="92"/>
                </a:cubicBezTo>
                <a:cubicBezTo>
                  <a:pt x="138" y="92"/>
                  <a:pt x="146" y="101"/>
                  <a:pt x="146" y="112"/>
                </a:cubicBezTo>
                <a:cubicBezTo>
                  <a:pt x="146" y="122"/>
                  <a:pt x="138" y="131"/>
                  <a:pt x="125" y="131"/>
                </a:cubicBezTo>
                <a:close/>
                <a:moveTo>
                  <a:pt x="287" y="271"/>
                </a:moveTo>
                <a:cubicBezTo>
                  <a:pt x="248" y="271"/>
                  <a:pt x="248" y="271"/>
                  <a:pt x="248" y="271"/>
                </a:cubicBezTo>
                <a:cubicBezTo>
                  <a:pt x="248" y="202"/>
                  <a:pt x="248" y="202"/>
                  <a:pt x="248" y="202"/>
                </a:cubicBezTo>
                <a:cubicBezTo>
                  <a:pt x="248" y="186"/>
                  <a:pt x="242" y="175"/>
                  <a:pt x="228" y="175"/>
                </a:cubicBezTo>
                <a:cubicBezTo>
                  <a:pt x="217" y="175"/>
                  <a:pt x="211" y="182"/>
                  <a:pt x="208" y="190"/>
                </a:cubicBezTo>
                <a:cubicBezTo>
                  <a:pt x="207" y="192"/>
                  <a:pt x="207" y="196"/>
                  <a:pt x="207" y="199"/>
                </a:cubicBezTo>
                <a:cubicBezTo>
                  <a:pt x="207" y="271"/>
                  <a:pt x="207" y="271"/>
                  <a:pt x="207" y="271"/>
                </a:cubicBezTo>
                <a:cubicBezTo>
                  <a:pt x="168" y="271"/>
                  <a:pt x="168" y="271"/>
                  <a:pt x="168" y="271"/>
                </a:cubicBezTo>
                <a:cubicBezTo>
                  <a:pt x="168" y="186"/>
                  <a:pt x="168" y="186"/>
                  <a:pt x="168" y="186"/>
                </a:cubicBezTo>
                <a:cubicBezTo>
                  <a:pt x="168" y="171"/>
                  <a:pt x="168" y="158"/>
                  <a:pt x="167" y="146"/>
                </a:cubicBezTo>
                <a:cubicBezTo>
                  <a:pt x="201" y="146"/>
                  <a:pt x="201" y="146"/>
                  <a:pt x="201" y="146"/>
                </a:cubicBezTo>
                <a:cubicBezTo>
                  <a:pt x="203" y="164"/>
                  <a:pt x="203" y="164"/>
                  <a:pt x="203" y="164"/>
                </a:cubicBezTo>
                <a:cubicBezTo>
                  <a:pt x="203" y="164"/>
                  <a:pt x="203" y="164"/>
                  <a:pt x="203" y="164"/>
                </a:cubicBezTo>
                <a:cubicBezTo>
                  <a:pt x="208" y="156"/>
                  <a:pt x="221" y="144"/>
                  <a:pt x="242" y="144"/>
                </a:cubicBezTo>
                <a:cubicBezTo>
                  <a:pt x="268" y="144"/>
                  <a:pt x="287" y="161"/>
                  <a:pt x="287" y="198"/>
                </a:cubicBezTo>
                <a:lnTo>
                  <a:pt x="287" y="271"/>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56" name="Freeform 178"/>
          <p:cNvSpPr>
            <a:spLocks noEditPoints="1"/>
          </p:cNvSpPr>
          <p:nvPr/>
        </p:nvSpPr>
        <p:spPr bwMode="auto">
          <a:xfrm>
            <a:off x="10726436" y="3882882"/>
            <a:ext cx="244350" cy="229079"/>
          </a:xfrm>
          <a:custGeom>
            <a:avLst/>
            <a:gdLst>
              <a:gd name="T0" fmla="*/ 114 w 384"/>
              <a:gd name="T1" fmla="*/ 0 h 364"/>
              <a:gd name="T2" fmla="*/ 0 w 384"/>
              <a:gd name="T3" fmla="*/ 71 h 364"/>
              <a:gd name="T4" fmla="*/ 78 w 384"/>
              <a:gd name="T5" fmla="*/ 137 h 364"/>
              <a:gd name="T6" fmla="*/ 192 w 384"/>
              <a:gd name="T7" fmla="*/ 63 h 364"/>
              <a:gd name="T8" fmla="*/ 114 w 384"/>
              <a:gd name="T9" fmla="*/ 0 h 364"/>
              <a:gd name="T10" fmla="*/ 261 w 384"/>
              <a:gd name="T11" fmla="*/ 302 h 364"/>
              <a:gd name="T12" fmla="*/ 256 w 384"/>
              <a:gd name="T13" fmla="*/ 300 h 364"/>
              <a:gd name="T14" fmla="*/ 192 w 384"/>
              <a:gd name="T15" fmla="*/ 247 h 364"/>
              <a:gd name="T16" fmla="*/ 129 w 384"/>
              <a:gd name="T17" fmla="*/ 300 h 364"/>
              <a:gd name="T18" fmla="*/ 123 w 384"/>
              <a:gd name="T19" fmla="*/ 302 h 364"/>
              <a:gd name="T20" fmla="*/ 118 w 384"/>
              <a:gd name="T21" fmla="*/ 300 h 364"/>
              <a:gd name="T22" fmla="*/ 71 w 384"/>
              <a:gd name="T23" fmla="*/ 270 h 364"/>
              <a:gd name="T24" fmla="*/ 71 w 384"/>
              <a:gd name="T25" fmla="*/ 288 h 364"/>
              <a:gd name="T26" fmla="*/ 192 w 384"/>
              <a:gd name="T27" fmla="*/ 364 h 364"/>
              <a:gd name="T28" fmla="*/ 313 w 384"/>
              <a:gd name="T29" fmla="*/ 288 h 364"/>
              <a:gd name="T30" fmla="*/ 313 w 384"/>
              <a:gd name="T31" fmla="*/ 270 h 364"/>
              <a:gd name="T32" fmla="*/ 266 w 384"/>
              <a:gd name="T33" fmla="*/ 300 h 364"/>
              <a:gd name="T34" fmla="*/ 261 w 384"/>
              <a:gd name="T35" fmla="*/ 302 h 364"/>
              <a:gd name="T36" fmla="*/ 384 w 384"/>
              <a:gd name="T37" fmla="*/ 71 h 364"/>
              <a:gd name="T38" fmla="*/ 270 w 384"/>
              <a:gd name="T39" fmla="*/ 0 h 364"/>
              <a:gd name="T40" fmla="*/ 192 w 384"/>
              <a:gd name="T41" fmla="*/ 63 h 364"/>
              <a:gd name="T42" fmla="*/ 306 w 384"/>
              <a:gd name="T43" fmla="*/ 137 h 364"/>
              <a:gd name="T44" fmla="*/ 384 w 384"/>
              <a:gd name="T45" fmla="*/ 71 h 364"/>
              <a:gd name="T46" fmla="*/ 192 w 384"/>
              <a:gd name="T47" fmla="*/ 208 h 364"/>
              <a:gd name="T48" fmla="*/ 263 w 384"/>
              <a:gd name="T49" fmla="*/ 266 h 364"/>
              <a:gd name="T50" fmla="*/ 376 w 384"/>
              <a:gd name="T51" fmla="*/ 193 h 364"/>
              <a:gd name="T52" fmla="*/ 306 w 384"/>
              <a:gd name="T53" fmla="*/ 137 h 364"/>
              <a:gd name="T54" fmla="*/ 192 w 384"/>
              <a:gd name="T55" fmla="*/ 208 h 364"/>
              <a:gd name="T56" fmla="*/ 122 w 384"/>
              <a:gd name="T57" fmla="*/ 266 h 364"/>
              <a:gd name="T58" fmla="*/ 192 w 384"/>
              <a:gd name="T59" fmla="*/ 208 h 364"/>
              <a:gd name="T60" fmla="*/ 78 w 384"/>
              <a:gd name="T61" fmla="*/ 137 h 364"/>
              <a:gd name="T62" fmla="*/ 9 w 384"/>
              <a:gd name="T63" fmla="*/ 193 h 364"/>
              <a:gd name="T64" fmla="*/ 122 w 384"/>
              <a:gd name="T65" fmla="*/ 26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64">
                <a:moveTo>
                  <a:pt x="114" y="0"/>
                </a:moveTo>
                <a:cubicBezTo>
                  <a:pt x="0" y="71"/>
                  <a:pt x="0" y="71"/>
                  <a:pt x="0" y="71"/>
                </a:cubicBezTo>
                <a:cubicBezTo>
                  <a:pt x="78" y="137"/>
                  <a:pt x="78" y="137"/>
                  <a:pt x="78" y="137"/>
                </a:cubicBezTo>
                <a:cubicBezTo>
                  <a:pt x="192" y="63"/>
                  <a:pt x="192" y="63"/>
                  <a:pt x="192" y="63"/>
                </a:cubicBezTo>
                <a:lnTo>
                  <a:pt x="114" y="0"/>
                </a:lnTo>
                <a:close/>
                <a:moveTo>
                  <a:pt x="261" y="302"/>
                </a:moveTo>
                <a:cubicBezTo>
                  <a:pt x="259" y="302"/>
                  <a:pt x="257" y="301"/>
                  <a:pt x="256" y="300"/>
                </a:cubicBezTo>
                <a:cubicBezTo>
                  <a:pt x="192" y="247"/>
                  <a:pt x="192" y="247"/>
                  <a:pt x="192" y="247"/>
                </a:cubicBezTo>
                <a:cubicBezTo>
                  <a:pt x="129" y="300"/>
                  <a:pt x="129" y="300"/>
                  <a:pt x="129" y="300"/>
                </a:cubicBezTo>
                <a:cubicBezTo>
                  <a:pt x="127" y="301"/>
                  <a:pt x="125" y="302"/>
                  <a:pt x="123" y="302"/>
                </a:cubicBezTo>
                <a:cubicBezTo>
                  <a:pt x="121" y="302"/>
                  <a:pt x="120" y="301"/>
                  <a:pt x="118" y="300"/>
                </a:cubicBezTo>
                <a:cubicBezTo>
                  <a:pt x="71" y="270"/>
                  <a:pt x="71" y="270"/>
                  <a:pt x="71" y="270"/>
                </a:cubicBezTo>
                <a:cubicBezTo>
                  <a:pt x="71" y="288"/>
                  <a:pt x="71" y="288"/>
                  <a:pt x="71" y="288"/>
                </a:cubicBezTo>
                <a:cubicBezTo>
                  <a:pt x="192" y="364"/>
                  <a:pt x="192" y="364"/>
                  <a:pt x="192" y="364"/>
                </a:cubicBezTo>
                <a:cubicBezTo>
                  <a:pt x="313" y="288"/>
                  <a:pt x="313" y="288"/>
                  <a:pt x="313" y="288"/>
                </a:cubicBezTo>
                <a:cubicBezTo>
                  <a:pt x="313" y="270"/>
                  <a:pt x="313" y="270"/>
                  <a:pt x="313" y="270"/>
                </a:cubicBezTo>
                <a:cubicBezTo>
                  <a:pt x="266" y="300"/>
                  <a:pt x="266" y="300"/>
                  <a:pt x="266" y="300"/>
                </a:cubicBezTo>
                <a:cubicBezTo>
                  <a:pt x="265" y="301"/>
                  <a:pt x="263" y="302"/>
                  <a:pt x="261" y="302"/>
                </a:cubicBezTo>
                <a:close/>
                <a:moveTo>
                  <a:pt x="384" y="71"/>
                </a:moveTo>
                <a:cubicBezTo>
                  <a:pt x="270" y="0"/>
                  <a:pt x="270" y="0"/>
                  <a:pt x="270" y="0"/>
                </a:cubicBezTo>
                <a:cubicBezTo>
                  <a:pt x="192" y="63"/>
                  <a:pt x="192" y="63"/>
                  <a:pt x="192" y="63"/>
                </a:cubicBezTo>
                <a:cubicBezTo>
                  <a:pt x="306" y="137"/>
                  <a:pt x="306" y="137"/>
                  <a:pt x="306" y="137"/>
                </a:cubicBezTo>
                <a:lnTo>
                  <a:pt x="384" y="71"/>
                </a:lnTo>
                <a:close/>
                <a:moveTo>
                  <a:pt x="192" y="208"/>
                </a:moveTo>
                <a:cubicBezTo>
                  <a:pt x="263" y="266"/>
                  <a:pt x="263" y="266"/>
                  <a:pt x="263" y="266"/>
                </a:cubicBezTo>
                <a:cubicBezTo>
                  <a:pt x="376" y="193"/>
                  <a:pt x="376" y="193"/>
                  <a:pt x="376" y="193"/>
                </a:cubicBezTo>
                <a:cubicBezTo>
                  <a:pt x="306" y="137"/>
                  <a:pt x="306" y="137"/>
                  <a:pt x="306" y="137"/>
                </a:cubicBezTo>
                <a:lnTo>
                  <a:pt x="192" y="208"/>
                </a:lnTo>
                <a:close/>
                <a:moveTo>
                  <a:pt x="122" y="266"/>
                </a:moveTo>
                <a:cubicBezTo>
                  <a:pt x="192" y="208"/>
                  <a:pt x="192" y="208"/>
                  <a:pt x="192" y="208"/>
                </a:cubicBezTo>
                <a:cubicBezTo>
                  <a:pt x="78" y="137"/>
                  <a:pt x="78" y="137"/>
                  <a:pt x="78" y="137"/>
                </a:cubicBezTo>
                <a:cubicBezTo>
                  <a:pt x="9" y="193"/>
                  <a:pt x="9" y="193"/>
                  <a:pt x="9" y="193"/>
                </a:cubicBezTo>
                <a:lnTo>
                  <a:pt x="122" y="26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57" name="Freeform 179"/>
          <p:cNvSpPr>
            <a:spLocks/>
          </p:cNvSpPr>
          <p:nvPr/>
        </p:nvSpPr>
        <p:spPr bwMode="auto">
          <a:xfrm>
            <a:off x="9908772" y="5047720"/>
            <a:ext cx="202898" cy="257441"/>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58" name="Freeform 180"/>
          <p:cNvSpPr>
            <a:spLocks noEditPoints="1"/>
          </p:cNvSpPr>
          <p:nvPr/>
        </p:nvSpPr>
        <p:spPr bwMode="auto">
          <a:xfrm>
            <a:off x="10303648" y="5056068"/>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05 w 384"/>
              <a:gd name="T11" fmla="*/ 237 h 384"/>
              <a:gd name="T12" fmla="*/ 178 w 384"/>
              <a:gd name="T13" fmla="*/ 225 h 384"/>
              <a:gd name="T14" fmla="*/ 147 w 384"/>
              <a:gd name="T15" fmla="*/ 293 h 384"/>
              <a:gd name="T16" fmla="*/ 162 w 384"/>
              <a:gd name="T17" fmla="*/ 186 h 384"/>
              <a:gd name="T18" fmla="*/ 188 w 384"/>
              <a:gd name="T19" fmla="*/ 137 h 384"/>
              <a:gd name="T20" fmla="*/ 200 w 384"/>
              <a:gd name="T21" fmla="*/ 217 h 384"/>
              <a:gd name="T22" fmla="*/ 231 w 384"/>
              <a:gd name="T23" fmla="*/ 124 h 384"/>
              <a:gd name="T24" fmla="*/ 136 w 384"/>
              <a:gd name="T25" fmla="*/ 174 h 384"/>
              <a:gd name="T26" fmla="*/ 142 w 384"/>
              <a:gd name="T27" fmla="*/ 208 h 384"/>
              <a:gd name="T28" fmla="*/ 113 w 384"/>
              <a:gd name="T29" fmla="*/ 161 h 384"/>
              <a:gd name="T30" fmla="*/ 182 w 384"/>
              <a:gd name="T31" fmla="*/ 92 h 384"/>
              <a:gd name="T32" fmla="*/ 269 w 384"/>
              <a:gd name="T33" fmla="*/ 147 h 384"/>
              <a:gd name="T34" fmla="*/ 205 w 384"/>
              <a:gd name="T35" fmla="*/ 23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5" y="237"/>
                </a:moveTo>
                <a:cubicBezTo>
                  <a:pt x="192" y="236"/>
                  <a:pt x="187" y="230"/>
                  <a:pt x="178" y="225"/>
                </a:cubicBezTo>
                <a:cubicBezTo>
                  <a:pt x="172" y="252"/>
                  <a:pt x="166" y="279"/>
                  <a:pt x="147" y="293"/>
                </a:cubicBezTo>
                <a:cubicBezTo>
                  <a:pt x="141" y="251"/>
                  <a:pt x="155" y="219"/>
                  <a:pt x="162" y="186"/>
                </a:cubicBezTo>
                <a:cubicBezTo>
                  <a:pt x="151" y="166"/>
                  <a:pt x="164" y="127"/>
                  <a:pt x="188" y="137"/>
                </a:cubicBezTo>
                <a:cubicBezTo>
                  <a:pt x="218" y="149"/>
                  <a:pt x="162" y="209"/>
                  <a:pt x="200" y="217"/>
                </a:cubicBezTo>
                <a:cubicBezTo>
                  <a:pt x="239" y="225"/>
                  <a:pt x="255" y="149"/>
                  <a:pt x="231" y="124"/>
                </a:cubicBezTo>
                <a:cubicBezTo>
                  <a:pt x="195" y="88"/>
                  <a:pt x="128" y="123"/>
                  <a:pt x="136" y="174"/>
                </a:cubicBezTo>
                <a:cubicBezTo>
                  <a:pt x="138" y="187"/>
                  <a:pt x="151" y="190"/>
                  <a:pt x="142" y="208"/>
                </a:cubicBezTo>
                <a:cubicBezTo>
                  <a:pt x="119" y="203"/>
                  <a:pt x="112" y="185"/>
                  <a:pt x="113" y="161"/>
                </a:cubicBezTo>
                <a:cubicBezTo>
                  <a:pt x="115" y="122"/>
                  <a:pt x="148" y="95"/>
                  <a:pt x="182" y="92"/>
                </a:cubicBezTo>
                <a:cubicBezTo>
                  <a:pt x="224" y="87"/>
                  <a:pt x="264" y="107"/>
                  <a:pt x="269" y="147"/>
                </a:cubicBezTo>
                <a:cubicBezTo>
                  <a:pt x="276" y="192"/>
                  <a:pt x="250" y="241"/>
                  <a:pt x="205" y="237"/>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59" name="Freeform 181"/>
          <p:cNvSpPr>
            <a:spLocks noEditPoints="1"/>
          </p:cNvSpPr>
          <p:nvPr/>
        </p:nvSpPr>
        <p:spPr bwMode="auto">
          <a:xfrm>
            <a:off x="11167517" y="4631606"/>
            <a:ext cx="231259" cy="231259"/>
          </a:xfrm>
          <a:custGeom>
            <a:avLst/>
            <a:gdLst>
              <a:gd name="T0" fmla="*/ 153 w 368"/>
              <a:gd name="T1" fmla="*/ 0 h 366"/>
              <a:gd name="T2" fmla="*/ 0 w 368"/>
              <a:gd name="T3" fmla="*/ 182 h 366"/>
              <a:gd name="T4" fmla="*/ 43 w 368"/>
              <a:gd name="T5" fmla="*/ 300 h 366"/>
              <a:gd name="T6" fmla="*/ 153 w 368"/>
              <a:gd name="T7" fmla="*/ 117 h 366"/>
              <a:gd name="T8" fmla="*/ 153 w 368"/>
              <a:gd name="T9" fmla="*/ 0 h 366"/>
              <a:gd name="T10" fmla="*/ 184 w 368"/>
              <a:gd name="T11" fmla="*/ 228 h 366"/>
              <a:gd name="T12" fmla="*/ 95 w 368"/>
              <a:gd name="T13" fmla="*/ 343 h 366"/>
              <a:gd name="T14" fmla="*/ 184 w 368"/>
              <a:gd name="T15" fmla="*/ 366 h 366"/>
              <a:gd name="T16" fmla="*/ 272 w 368"/>
              <a:gd name="T17" fmla="*/ 343 h 366"/>
              <a:gd name="T18" fmla="*/ 184 w 368"/>
              <a:gd name="T19" fmla="*/ 228 h 366"/>
              <a:gd name="T20" fmla="*/ 214 w 368"/>
              <a:gd name="T21" fmla="*/ 116 h 366"/>
              <a:gd name="T22" fmla="*/ 324 w 368"/>
              <a:gd name="T23" fmla="*/ 300 h 366"/>
              <a:gd name="T24" fmla="*/ 368 w 368"/>
              <a:gd name="T25" fmla="*/ 182 h 366"/>
              <a:gd name="T26" fmla="*/ 214 w 368"/>
              <a:gd name="T27" fmla="*/ 0 h 366"/>
              <a:gd name="T28" fmla="*/ 214 w 368"/>
              <a:gd name="T29" fmla="*/ 11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 h="366">
                <a:moveTo>
                  <a:pt x="153" y="0"/>
                </a:moveTo>
                <a:cubicBezTo>
                  <a:pt x="66" y="15"/>
                  <a:pt x="0" y="90"/>
                  <a:pt x="0" y="182"/>
                </a:cubicBezTo>
                <a:cubicBezTo>
                  <a:pt x="0" y="227"/>
                  <a:pt x="16" y="268"/>
                  <a:pt x="43" y="300"/>
                </a:cubicBezTo>
                <a:cubicBezTo>
                  <a:pt x="108" y="269"/>
                  <a:pt x="153" y="199"/>
                  <a:pt x="153" y="117"/>
                </a:cubicBezTo>
                <a:lnTo>
                  <a:pt x="153" y="0"/>
                </a:lnTo>
                <a:close/>
                <a:moveTo>
                  <a:pt x="184" y="228"/>
                </a:moveTo>
                <a:cubicBezTo>
                  <a:pt x="172" y="276"/>
                  <a:pt x="138" y="316"/>
                  <a:pt x="95" y="343"/>
                </a:cubicBezTo>
                <a:cubicBezTo>
                  <a:pt x="122" y="357"/>
                  <a:pt x="152" y="366"/>
                  <a:pt x="184" y="366"/>
                </a:cubicBezTo>
                <a:cubicBezTo>
                  <a:pt x="216" y="366"/>
                  <a:pt x="246" y="357"/>
                  <a:pt x="272" y="343"/>
                </a:cubicBezTo>
                <a:cubicBezTo>
                  <a:pt x="229" y="316"/>
                  <a:pt x="195" y="276"/>
                  <a:pt x="184" y="228"/>
                </a:cubicBezTo>
                <a:close/>
                <a:moveTo>
                  <a:pt x="214" y="116"/>
                </a:moveTo>
                <a:cubicBezTo>
                  <a:pt x="214" y="198"/>
                  <a:pt x="260" y="269"/>
                  <a:pt x="324" y="300"/>
                </a:cubicBezTo>
                <a:cubicBezTo>
                  <a:pt x="351" y="268"/>
                  <a:pt x="368" y="227"/>
                  <a:pt x="368" y="182"/>
                </a:cubicBezTo>
                <a:cubicBezTo>
                  <a:pt x="368" y="90"/>
                  <a:pt x="301" y="15"/>
                  <a:pt x="214" y="0"/>
                </a:cubicBezTo>
                <a:lnTo>
                  <a:pt x="214" y="11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60" name="Freeform 182"/>
          <p:cNvSpPr>
            <a:spLocks/>
          </p:cNvSpPr>
          <p:nvPr/>
        </p:nvSpPr>
        <p:spPr bwMode="auto">
          <a:xfrm>
            <a:off x="8636015" y="5498377"/>
            <a:ext cx="242168" cy="196353"/>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61" name="Freeform 183"/>
          <p:cNvSpPr>
            <a:spLocks noEditPoints="1"/>
          </p:cNvSpPr>
          <p:nvPr/>
        </p:nvSpPr>
        <p:spPr bwMode="auto">
          <a:xfrm>
            <a:off x="9050717" y="54743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60 w 384"/>
              <a:gd name="T11" fmla="*/ 182 h 384"/>
              <a:gd name="T12" fmla="*/ 261 w 384"/>
              <a:gd name="T13" fmla="*/ 192 h 384"/>
              <a:gd name="T14" fmla="*/ 183 w 384"/>
              <a:gd name="T15" fmla="*/ 271 h 384"/>
              <a:gd name="T16" fmla="*/ 105 w 384"/>
              <a:gd name="T17" fmla="*/ 192 h 384"/>
              <a:gd name="T18" fmla="*/ 183 w 384"/>
              <a:gd name="T19" fmla="*/ 113 h 384"/>
              <a:gd name="T20" fmla="*/ 201 w 384"/>
              <a:gd name="T21" fmla="*/ 115 h 384"/>
              <a:gd name="T22" fmla="*/ 201 w 384"/>
              <a:gd name="T23" fmla="*/ 160 h 384"/>
              <a:gd name="T24" fmla="*/ 170 w 384"/>
              <a:gd name="T25" fmla="*/ 162 h 384"/>
              <a:gd name="T26" fmla="*/ 149 w 384"/>
              <a:gd name="T27" fmla="*/ 209 h 384"/>
              <a:gd name="T28" fmla="*/ 196 w 384"/>
              <a:gd name="T29" fmla="*/ 221 h 384"/>
              <a:gd name="T30" fmla="*/ 221 w 384"/>
              <a:gd name="T31" fmla="*/ 181 h 384"/>
              <a:gd name="T32" fmla="*/ 221 w 384"/>
              <a:gd name="T33" fmla="*/ 123 h 384"/>
              <a:gd name="T34" fmla="*/ 226 w 384"/>
              <a:gd name="T35" fmla="*/ 126 h 384"/>
              <a:gd name="T36" fmla="*/ 288 w 384"/>
              <a:gd name="T37" fmla="*/ 149 h 384"/>
              <a:gd name="T38" fmla="*/ 260 w 384"/>
              <a:gd name="T39" fmla="*/ 18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60" y="182"/>
                </a:moveTo>
                <a:cubicBezTo>
                  <a:pt x="261" y="185"/>
                  <a:pt x="261" y="188"/>
                  <a:pt x="261" y="192"/>
                </a:cubicBezTo>
                <a:cubicBezTo>
                  <a:pt x="261" y="235"/>
                  <a:pt x="226" y="271"/>
                  <a:pt x="183" y="271"/>
                </a:cubicBezTo>
                <a:cubicBezTo>
                  <a:pt x="140" y="271"/>
                  <a:pt x="105" y="235"/>
                  <a:pt x="105" y="192"/>
                </a:cubicBezTo>
                <a:cubicBezTo>
                  <a:pt x="105" y="148"/>
                  <a:pt x="140" y="113"/>
                  <a:pt x="183" y="113"/>
                </a:cubicBezTo>
                <a:cubicBezTo>
                  <a:pt x="189" y="113"/>
                  <a:pt x="195" y="114"/>
                  <a:pt x="201" y="115"/>
                </a:cubicBezTo>
                <a:cubicBezTo>
                  <a:pt x="201" y="160"/>
                  <a:pt x="201" y="160"/>
                  <a:pt x="201" y="160"/>
                </a:cubicBezTo>
                <a:cubicBezTo>
                  <a:pt x="192" y="157"/>
                  <a:pt x="181" y="157"/>
                  <a:pt x="170" y="162"/>
                </a:cubicBezTo>
                <a:cubicBezTo>
                  <a:pt x="151" y="172"/>
                  <a:pt x="142" y="192"/>
                  <a:pt x="149" y="209"/>
                </a:cubicBezTo>
                <a:cubicBezTo>
                  <a:pt x="156" y="225"/>
                  <a:pt x="177" y="231"/>
                  <a:pt x="196" y="221"/>
                </a:cubicBezTo>
                <a:cubicBezTo>
                  <a:pt x="209" y="215"/>
                  <a:pt x="221" y="200"/>
                  <a:pt x="221" y="181"/>
                </a:cubicBezTo>
                <a:cubicBezTo>
                  <a:pt x="221" y="123"/>
                  <a:pt x="221" y="123"/>
                  <a:pt x="221" y="123"/>
                </a:cubicBezTo>
                <a:cubicBezTo>
                  <a:pt x="222" y="124"/>
                  <a:pt x="224" y="125"/>
                  <a:pt x="226" y="126"/>
                </a:cubicBezTo>
                <a:cubicBezTo>
                  <a:pt x="240" y="135"/>
                  <a:pt x="262" y="148"/>
                  <a:pt x="288" y="149"/>
                </a:cubicBezTo>
                <a:cubicBezTo>
                  <a:pt x="298" y="149"/>
                  <a:pt x="284" y="175"/>
                  <a:pt x="260" y="18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nvGrpSpPr>
          <p:cNvPr id="262" name="Group 229"/>
          <p:cNvGrpSpPr/>
          <p:nvPr/>
        </p:nvGrpSpPr>
        <p:grpSpPr>
          <a:xfrm>
            <a:off x="11167417" y="3882882"/>
            <a:ext cx="211625" cy="229079"/>
            <a:chOff x="10918790" y="4149080"/>
            <a:chExt cx="169386" cy="183357"/>
          </a:xfrm>
          <a:blipFill>
            <a:blip r:embed="rId4"/>
            <a:stretch>
              <a:fillRect/>
            </a:stretch>
          </a:blipFill>
        </p:grpSpPr>
        <p:sp>
          <p:nvSpPr>
            <p:cNvPr id="263" name="Freeform 184"/>
            <p:cNvSpPr>
              <a:spLocks noEditPoints="1"/>
            </p:cNvSpPr>
            <p:nvPr/>
          </p:nvSpPr>
          <p:spPr bwMode="auto">
            <a:xfrm>
              <a:off x="10920536" y="4149080"/>
              <a:ext cx="167640" cy="183357"/>
            </a:xfrm>
            <a:custGeom>
              <a:avLst/>
              <a:gdLst>
                <a:gd name="T0" fmla="*/ 298 w 332"/>
                <a:gd name="T1" fmla="*/ 68 h 362"/>
                <a:gd name="T2" fmla="*/ 263 w 332"/>
                <a:gd name="T3" fmla="*/ 42 h 362"/>
                <a:gd name="T4" fmla="*/ 181 w 332"/>
                <a:gd name="T5" fmla="*/ 37 h 362"/>
                <a:gd name="T6" fmla="*/ 163 w 332"/>
                <a:gd name="T7" fmla="*/ 8 h 362"/>
                <a:gd name="T8" fmla="*/ 116 w 332"/>
                <a:gd name="T9" fmla="*/ 2 h 362"/>
                <a:gd name="T10" fmla="*/ 100 w 332"/>
                <a:gd name="T11" fmla="*/ 35 h 362"/>
                <a:gd name="T12" fmla="*/ 100 w 332"/>
                <a:gd name="T13" fmla="*/ 80 h 362"/>
                <a:gd name="T14" fmla="*/ 69 w 332"/>
                <a:gd name="T15" fmla="*/ 109 h 362"/>
                <a:gd name="T16" fmla="*/ 23 w 332"/>
                <a:gd name="T17" fmla="*/ 109 h 362"/>
                <a:gd name="T18" fmla="*/ 0 w 332"/>
                <a:gd name="T19" fmla="*/ 120 h 362"/>
                <a:gd name="T20" fmla="*/ 36 w 332"/>
                <a:gd name="T21" fmla="*/ 240 h 362"/>
                <a:gd name="T22" fmla="*/ 137 w 332"/>
                <a:gd name="T23" fmla="*/ 261 h 362"/>
                <a:gd name="T24" fmla="*/ 152 w 332"/>
                <a:gd name="T25" fmla="*/ 215 h 362"/>
                <a:gd name="T26" fmla="*/ 186 w 332"/>
                <a:gd name="T27" fmla="*/ 247 h 362"/>
                <a:gd name="T28" fmla="*/ 245 w 332"/>
                <a:gd name="T29" fmla="*/ 269 h 362"/>
                <a:gd name="T30" fmla="*/ 234 w 332"/>
                <a:gd name="T31" fmla="*/ 324 h 362"/>
                <a:gd name="T32" fmla="*/ 200 w 332"/>
                <a:gd name="T33" fmla="*/ 326 h 362"/>
                <a:gd name="T34" fmla="*/ 193 w 332"/>
                <a:gd name="T35" fmla="*/ 298 h 362"/>
                <a:gd name="T36" fmla="*/ 208 w 332"/>
                <a:gd name="T37" fmla="*/ 298 h 362"/>
                <a:gd name="T38" fmla="*/ 210 w 332"/>
                <a:gd name="T39" fmla="*/ 270 h 362"/>
                <a:gd name="T40" fmla="*/ 153 w 332"/>
                <a:gd name="T41" fmla="*/ 300 h 362"/>
                <a:gd name="T42" fmla="*/ 161 w 332"/>
                <a:gd name="T43" fmla="*/ 352 h 362"/>
                <a:gd name="T44" fmla="*/ 239 w 332"/>
                <a:gd name="T45" fmla="*/ 362 h 362"/>
                <a:gd name="T46" fmla="*/ 298 w 332"/>
                <a:gd name="T47" fmla="*/ 68 h 362"/>
                <a:gd name="T48" fmla="*/ 260 w 332"/>
                <a:gd name="T49" fmla="*/ 188 h 362"/>
                <a:gd name="T50" fmla="*/ 230 w 332"/>
                <a:gd name="T51" fmla="*/ 182 h 362"/>
                <a:gd name="T52" fmla="*/ 201 w 332"/>
                <a:gd name="T53" fmla="*/ 184 h 362"/>
                <a:gd name="T54" fmla="*/ 227 w 332"/>
                <a:gd name="T55" fmla="*/ 144 h 362"/>
                <a:gd name="T56" fmla="*/ 260 w 332"/>
                <a:gd name="T57" fmla="*/ 18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2" h="362">
                  <a:moveTo>
                    <a:pt x="298" y="68"/>
                  </a:moveTo>
                  <a:cubicBezTo>
                    <a:pt x="298" y="45"/>
                    <a:pt x="263" y="42"/>
                    <a:pt x="263" y="42"/>
                  </a:cubicBezTo>
                  <a:cubicBezTo>
                    <a:pt x="181" y="37"/>
                    <a:pt x="181" y="37"/>
                    <a:pt x="181" y="37"/>
                  </a:cubicBezTo>
                  <a:cubicBezTo>
                    <a:pt x="181" y="37"/>
                    <a:pt x="180" y="15"/>
                    <a:pt x="163" y="8"/>
                  </a:cubicBezTo>
                  <a:cubicBezTo>
                    <a:pt x="147" y="0"/>
                    <a:pt x="129" y="2"/>
                    <a:pt x="116" y="2"/>
                  </a:cubicBezTo>
                  <a:cubicBezTo>
                    <a:pt x="103" y="2"/>
                    <a:pt x="100" y="19"/>
                    <a:pt x="100" y="35"/>
                  </a:cubicBezTo>
                  <a:cubicBezTo>
                    <a:pt x="100" y="50"/>
                    <a:pt x="100" y="68"/>
                    <a:pt x="100" y="80"/>
                  </a:cubicBezTo>
                  <a:cubicBezTo>
                    <a:pt x="100" y="100"/>
                    <a:pt x="91" y="109"/>
                    <a:pt x="69" y="109"/>
                  </a:cubicBezTo>
                  <a:cubicBezTo>
                    <a:pt x="23" y="109"/>
                    <a:pt x="23" y="109"/>
                    <a:pt x="23" y="109"/>
                  </a:cubicBezTo>
                  <a:cubicBezTo>
                    <a:pt x="10" y="108"/>
                    <a:pt x="0" y="110"/>
                    <a:pt x="0" y="120"/>
                  </a:cubicBezTo>
                  <a:cubicBezTo>
                    <a:pt x="0" y="131"/>
                    <a:pt x="15" y="220"/>
                    <a:pt x="36" y="240"/>
                  </a:cubicBezTo>
                  <a:cubicBezTo>
                    <a:pt x="48" y="252"/>
                    <a:pt x="122" y="261"/>
                    <a:pt x="137" y="261"/>
                  </a:cubicBezTo>
                  <a:cubicBezTo>
                    <a:pt x="153" y="261"/>
                    <a:pt x="148" y="215"/>
                    <a:pt x="152" y="215"/>
                  </a:cubicBezTo>
                  <a:cubicBezTo>
                    <a:pt x="156" y="215"/>
                    <a:pt x="161" y="241"/>
                    <a:pt x="186" y="247"/>
                  </a:cubicBezTo>
                  <a:cubicBezTo>
                    <a:pt x="210" y="253"/>
                    <a:pt x="243" y="252"/>
                    <a:pt x="245" y="269"/>
                  </a:cubicBezTo>
                  <a:cubicBezTo>
                    <a:pt x="247" y="292"/>
                    <a:pt x="249" y="322"/>
                    <a:pt x="234" y="324"/>
                  </a:cubicBezTo>
                  <a:cubicBezTo>
                    <a:pt x="200" y="326"/>
                    <a:pt x="200" y="326"/>
                    <a:pt x="200" y="326"/>
                  </a:cubicBezTo>
                  <a:cubicBezTo>
                    <a:pt x="176" y="324"/>
                    <a:pt x="182" y="298"/>
                    <a:pt x="193" y="298"/>
                  </a:cubicBezTo>
                  <a:cubicBezTo>
                    <a:pt x="203" y="298"/>
                    <a:pt x="208" y="298"/>
                    <a:pt x="208" y="298"/>
                  </a:cubicBezTo>
                  <a:cubicBezTo>
                    <a:pt x="210" y="270"/>
                    <a:pt x="210" y="270"/>
                    <a:pt x="210" y="270"/>
                  </a:cubicBezTo>
                  <a:cubicBezTo>
                    <a:pt x="210" y="270"/>
                    <a:pt x="156" y="263"/>
                    <a:pt x="153" y="300"/>
                  </a:cubicBezTo>
                  <a:cubicBezTo>
                    <a:pt x="151" y="333"/>
                    <a:pt x="157" y="348"/>
                    <a:pt x="161" y="352"/>
                  </a:cubicBezTo>
                  <a:cubicBezTo>
                    <a:pt x="165" y="355"/>
                    <a:pt x="173" y="362"/>
                    <a:pt x="239" y="362"/>
                  </a:cubicBezTo>
                  <a:cubicBezTo>
                    <a:pt x="332" y="362"/>
                    <a:pt x="298" y="91"/>
                    <a:pt x="298" y="68"/>
                  </a:cubicBezTo>
                  <a:close/>
                  <a:moveTo>
                    <a:pt x="260" y="188"/>
                  </a:moveTo>
                  <a:cubicBezTo>
                    <a:pt x="256" y="192"/>
                    <a:pt x="243" y="182"/>
                    <a:pt x="230" y="182"/>
                  </a:cubicBezTo>
                  <a:cubicBezTo>
                    <a:pt x="217" y="182"/>
                    <a:pt x="204" y="189"/>
                    <a:pt x="201" y="184"/>
                  </a:cubicBezTo>
                  <a:cubicBezTo>
                    <a:pt x="197" y="180"/>
                    <a:pt x="204" y="144"/>
                    <a:pt x="227" y="144"/>
                  </a:cubicBezTo>
                  <a:cubicBezTo>
                    <a:pt x="251" y="144"/>
                    <a:pt x="263" y="184"/>
                    <a:pt x="260" y="18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64" name="Freeform 185"/>
            <p:cNvSpPr>
              <a:spLocks/>
            </p:cNvSpPr>
            <p:nvPr/>
          </p:nvSpPr>
          <p:spPr bwMode="auto">
            <a:xfrm>
              <a:off x="10918790" y="4152572"/>
              <a:ext cx="36672" cy="33179"/>
            </a:xfrm>
            <a:custGeom>
              <a:avLst/>
              <a:gdLst>
                <a:gd name="T0" fmla="*/ 69 w 70"/>
                <a:gd name="T1" fmla="*/ 59 h 68"/>
                <a:gd name="T2" fmla="*/ 70 w 70"/>
                <a:gd name="T3" fmla="*/ 0 h 68"/>
                <a:gd name="T4" fmla="*/ 0 w 70"/>
                <a:gd name="T5" fmla="*/ 68 h 68"/>
                <a:gd name="T6" fmla="*/ 58 w 70"/>
                <a:gd name="T7" fmla="*/ 68 h 68"/>
                <a:gd name="T8" fmla="*/ 69 w 70"/>
                <a:gd name="T9" fmla="*/ 59 h 68"/>
              </a:gdLst>
              <a:ahLst/>
              <a:cxnLst>
                <a:cxn ang="0">
                  <a:pos x="T0" y="T1"/>
                </a:cxn>
                <a:cxn ang="0">
                  <a:pos x="T2" y="T3"/>
                </a:cxn>
                <a:cxn ang="0">
                  <a:pos x="T4" y="T5"/>
                </a:cxn>
                <a:cxn ang="0">
                  <a:pos x="T6" y="T7"/>
                </a:cxn>
                <a:cxn ang="0">
                  <a:pos x="T8" y="T9"/>
                </a:cxn>
              </a:cxnLst>
              <a:rect l="0" t="0" r="r" b="b"/>
              <a:pathLst>
                <a:path w="70" h="68">
                  <a:moveTo>
                    <a:pt x="69" y="59"/>
                  </a:moveTo>
                  <a:cubicBezTo>
                    <a:pt x="69" y="55"/>
                    <a:pt x="70" y="0"/>
                    <a:pt x="70" y="0"/>
                  </a:cubicBezTo>
                  <a:cubicBezTo>
                    <a:pt x="0" y="68"/>
                    <a:pt x="0" y="68"/>
                    <a:pt x="0" y="68"/>
                  </a:cubicBezTo>
                  <a:cubicBezTo>
                    <a:pt x="0" y="68"/>
                    <a:pt x="48" y="68"/>
                    <a:pt x="58" y="68"/>
                  </a:cubicBezTo>
                  <a:cubicBezTo>
                    <a:pt x="67" y="68"/>
                    <a:pt x="69" y="64"/>
                    <a:pt x="69" y="5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sp>
        <p:nvSpPr>
          <p:cNvPr id="265" name="Freeform 186"/>
          <p:cNvSpPr>
            <a:spLocks noEditPoints="1"/>
          </p:cNvSpPr>
          <p:nvPr/>
        </p:nvSpPr>
        <p:spPr bwMode="auto">
          <a:xfrm>
            <a:off x="6542670" y="50560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66" name="Freeform 187"/>
          <p:cNvSpPr>
            <a:spLocks noEditPoints="1"/>
          </p:cNvSpPr>
          <p:nvPr/>
        </p:nvSpPr>
        <p:spPr bwMode="auto">
          <a:xfrm>
            <a:off x="5706054" y="50560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0 w 384"/>
              <a:gd name="T11" fmla="*/ 232 h 384"/>
              <a:gd name="T12" fmla="*/ 101 w 384"/>
              <a:gd name="T13" fmla="*/ 192 h 384"/>
              <a:gd name="T14" fmla="*/ 140 w 384"/>
              <a:gd name="T15" fmla="*/ 151 h 384"/>
              <a:gd name="T16" fmla="*/ 180 w 384"/>
              <a:gd name="T17" fmla="*/ 192 h 384"/>
              <a:gd name="T18" fmla="*/ 140 w 384"/>
              <a:gd name="T19" fmla="*/ 232 h 384"/>
              <a:gd name="T20" fmla="*/ 243 w 384"/>
              <a:gd name="T21" fmla="*/ 232 h 384"/>
              <a:gd name="T22" fmla="*/ 203 w 384"/>
              <a:gd name="T23" fmla="*/ 192 h 384"/>
              <a:gd name="T24" fmla="*/ 243 w 384"/>
              <a:gd name="T25" fmla="*/ 151 h 384"/>
              <a:gd name="T26" fmla="*/ 283 w 384"/>
              <a:gd name="T27" fmla="*/ 192 h 384"/>
              <a:gd name="T28" fmla="*/ 243 w 384"/>
              <a:gd name="T29" fmla="*/ 23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0" y="232"/>
                </a:moveTo>
                <a:cubicBezTo>
                  <a:pt x="119" y="232"/>
                  <a:pt x="101" y="214"/>
                  <a:pt x="101" y="192"/>
                </a:cubicBezTo>
                <a:cubicBezTo>
                  <a:pt x="101" y="170"/>
                  <a:pt x="119" y="151"/>
                  <a:pt x="140" y="151"/>
                </a:cubicBezTo>
                <a:cubicBezTo>
                  <a:pt x="162" y="151"/>
                  <a:pt x="180" y="170"/>
                  <a:pt x="180" y="192"/>
                </a:cubicBezTo>
                <a:cubicBezTo>
                  <a:pt x="180" y="214"/>
                  <a:pt x="162" y="232"/>
                  <a:pt x="140" y="232"/>
                </a:cubicBezTo>
                <a:close/>
                <a:moveTo>
                  <a:pt x="243" y="232"/>
                </a:moveTo>
                <a:cubicBezTo>
                  <a:pt x="221" y="232"/>
                  <a:pt x="203" y="214"/>
                  <a:pt x="203" y="192"/>
                </a:cubicBezTo>
                <a:cubicBezTo>
                  <a:pt x="203" y="170"/>
                  <a:pt x="221" y="151"/>
                  <a:pt x="243" y="151"/>
                </a:cubicBezTo>
                <a:cubicBezTo>
                  <a:pt x="265" y="151"/>
                  <a:pt x="283" y="170"/>
                  <a:pt x="283" y="192"/>
                </a:cubicBezTo>
                <a:cubicBezTo>
                  <a:pt x="283" y="214"/>
                  <a:pt x="265" y="232"/>
                  <a:pt x="243" y="23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67" name="Freeform 188"/>
          <p:cNvSpPr>
            <a:spLocks noEditPoints="1"/>
          </p:cNvSpPr>
          <p:nvPr/>
        </p:nvSpPr>
        <p:spPr bwMode="auto">
          <a:xfrm>
            <a:off x="10764292" y="4296047"/>
            <a:ext cx="202898" cy="202898"/>
          </a:xfrm>
          <a:custGeom>
            <a:avLst/>
            <a:gdLst>
              <a:gd name="T0" fmla="*/ 72 w 320"/>
              <a:gd name="T1" fmla="*/ 131 h 320"/>
              <a:gd name="T2" fmla="*/ 110 w 320"/>
              <a:gd name="T3" fmla="*/ 73 h 320"/>
              <a:gd name="T4" fmla="*/ 154 w 320"/>
              <a:gd name="T5" fmla="*/ 71 h 320"/>
              <a:gd name="T6" fmla="*/ 154 w 320"/>
              <a:gd name="T7" fmla="*/ 121 h 320"/>
              <a:gd name="T8" fmla="*/ 154 w 320"/>
              <a:gd name="T9" fmla="*/ 123 h 320"/>
              <a:gd name="T10" fmla="*/ 159 w 320"/>
              <a:gd name="T11" fmla="*/ 126 h 320"/>
              <a:gd name="T12" fmla="*/ 163 w 320"/>
              <a:gd name="T13" fmla="*/ 125 h 320"/>
              <a:gd name="T14" fmla="*/ 287 w 320"/>
              <a:gd name="T15" fmla="*/ 0 h 320"/>
              <a:gd name="T16" fmla="*/ 204 w 320"/>
              <a:gd name="T17" fmla="*/ 0 h 320"/>
              <a:gd name="T18" fmla="*/ 111 w 320"/>
              <a:gd name="T19" fmla="*/ 0 h 320"/>
              <a:gd name="T20" fmla="*/ 0 w 320"/>
              <a:gd name="T21" fmla="*/ 121 h 320"/>
              <a:gd name="T22" fmla="*/ 0 w 320"/>
              <a:gd name="T23" fmla="*/ 287 h 320"/>
              <a:gd name="T24" fmla="*/ 72 w 320"/>
              <a:gd name="T25" fmla="*/ 215 h 320"/>
              <a:gd name="T26" fmla="*/ 72 w 320"/>
              <a:gd name="T27" fmla="*/ 131 h 320"/>
              <a:gd name="T28" fmla="*/ 248 w 320"/>
              <a:gd name="T29" fmla="*/ 105 h 320"/>
              <a:gd name="T30" fmla="*/ 248 w 320"/>
              <a:gd name="T31" fmla="*/ 189 h 320"/>
              <a:gd name="T32" fmla="*/ 210 w 320"/>
              <a:gd name="T33" fmla="*/ 247 h 320"/>
              <a:gd name="T34" fmla="*/ 165 w 320"/>
              <a:gd name="T35" fmla="*/ 249 h 320"/>
              <a:gd name="T36" fmla="*/ 165 w 320"/>
              <a:gd name="T37" fmla="*/ 199 h 320"/>
              <a:gd name="T38" fmla="*/ 165 w 320"/>
              <a:gd name="T39" fmla="*/ 197 h 320"/>
              <a:gd name="T40" fmla="*/ 160 w 320"/>
              <a:gd name="T41" fmla="*/ 193 h 320"/>
              <a:gd name="T42" fmla="*/ 157 w 320"/>
              <a:gd name="T43" fmla="*/ 195 h 320"/>
              <a:gd name="T44" fmla="*/ 32 w 320"/>
              <a:gd name="T45" fmla="*/ 320 h 320"/>
              <a:gd name="T46" fmla="*/ 116 w 320"/>
              <a:gd name="T47" fmla="*/ 320 h 320"/>
              <a:gd name="T48" fmla="*/ 209 w 320"/>
              <a:gd name="T49" fmla="*/ 320 h 320"/>
              <a:gd name="T50" fmla="*/ 320 w 320"/>
              <a:gd name="T51" fmla="*/ 199 h 320"/>
              <a:gd name="T52" fmla="*/ 320 w 320"/>
              <a:gd name="T53" fmla="*/ 33 h 320"/>
              <a:gd name="T54" fmla="*/ 248 w 320"/>
              <a:gd name="T55" fmla="*/ 10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0" h="320">
                <a:moveTo>
                  <a:pt x="72" y="131"/>
                </a:moveTo>
                <a:cubicBezTo>
                  <a:pt x="72" y="98"/>
                  <a:pt x="80" y="77"/>
                  <a:pt x="110" y="73"/>
                </a:cubicBezTo>
                <a:cubicBezTo>
                  <a:pt x="120" y="71"/>
                  <a:pt x="141" y="71"/>
                  <a:pt x="154" y="71"/>
                </a:cubicBezTo>
                <a:cubicBezTo>
                  <a:pt x="154" y="121"/>
                  <a:pt x="154" y="121"/>
                  <a:pt x="154" y="121"/>
                </a:cubicBezTo>
                <a:cubicBezTo>
                  <a:pt x="154" y="122"/>
                  <a:pt x="154" y="122"/>
                  <a:pt x="154" y="123"/>
                </a:cubicBezTo>
                <a:cubicBezTo>
                  <a:pt x="155" y="125"/>
                  <a:pt x="157" y="126"/>
                  <a:pt x="159" y="126"/>
                </a:cubicBezTo>
                <a:cubicBezTo>
                  <a:pt x="160" y="126"/>
                  <a:pt x="161" y="126"/>
                  <a:pt x="163" y="125"/>
                </a:cubicBezTo>
                <a:cubicBezTo>
                  <a:pt x="287" y="0"/>
                  <a:pt x="287" y="0"/>
                  <a:pt x="287" y="0"/>
                </a:cubicBezTo>
                <a:cubicBezTo>
                  <a:pt x="204" y="0"/>
                  <a:pt x="204" y="0"/>
                  <a:pt x="204" y="0"/>
                </a:cubicBezTo>
                <a:cubicBezTo>
                  <a:pt x="111" y="0"/>
                  <a:pt x="111" y="0"/>
                  <a:pt x="111" y="0"/>
                </a:cubicBezTo>
                <a:cubicBezTo>
                  <a:pt x="37" y="0"/>
                  <a:pt x="0" y="42"/>
                  <a:pt x="0" y="121"/>
                </a:cubicBezTo>
                <a:cubicBezTo>
                  <a:pt x="0" y="287"/>
                  <a:pt x="0" y="287"/>
                  <a:pt x="0" y="287"/>
                </a:cubicBezTo>
                <a:cubicBezTo>
                  <a:pt x="72" y="215"/>
                  <a:pt x="72" y="215"/>
                  <a:pt x="72" y="215"/>
                </a:cubicBezTo>
                <a:lnTo>
                  <a:pt x="72" y="131"/>
                </a:lnTo>
                <a:close/>
                <a:moveTo>
                  <a:pt x="248" y="105"/>
                </a:moveTo>
                <a:cubicBezTo>
                  <a:pt x="248" y="189"/>
                  <a:pt x="248" y="189"/>
                  <a:pt x="248" y="189"/>
                </a:cubicBezTo>
                <a:cubicBezTo>
                  <a:pt x="248" y="222"/>
                  <a:pt x="239" y="243"/>
                  <a:pt x="210" y="247"/>
                </a:cubicBezTo>
                <a:cubicBezTo>
                  <a:pt x="200" y="249"/>
                  <a:pt x="179" y="249"/>
                  <a:pt x="165" y="249"/>
                </a:cubicBezTo>
                <a:cubicBezTo>
                  <a:pt x="165" y="199"/>
                  <a:pt x="165" y="199"/>
                  <a:pt x="165" y="199"/>
                </a:cubicBezTo>
                <a:cubicBezTo>
                  <a:pt x="165" y="198"/>
                  <a:pt x="165" y="197"/>
                  <a:pt x="165" y="197"/>
                </a:cubicBezTo>
                <a:cubicBezTo>
                  <a:pt x="164" y="195"/>
                  <a:pt x="163" y="193"/>
                  <a:pt x="160" y="193"/>
                </a:cubicBezTo>
                <a:cubicBezTo>
                  <a:pt x="159" y="193"/>
                  <a:pt x="158" y="194"/>
                  <a:pt x="157" y="195"/>
                </a:cubicBezTo>
                <a:cubicBezTo>
                  <a:pt x="32" y="320"/>
                  <a:pt x="32" y="320"/>
                  <a:pt x="32" y="320"/>
                </a:cubicBezTo>
                <a:cubicBezTo>
                  <a:pt x="116" y="320"/>
                  <a:pt x="116" y="320"/>
                  <a:pt x="116" y="320"/>
                </a:cubicBezTo>
                <a:cubicBezTo>
                  <a:pt x="209" y="320"/>
                  <a:pt x="209" y="320"/>
                  <a:pt x="209" y="320"/>
                </a:cubicBezTo>
                <a:cubicBezTo>
                  <a:pt x="282" y="320"/>
                  <a:pt x="320" y="278"/>
                  <a:pt x="320" y="199"/>
                </a:cubicBezTo>
                <a:cubicBezTo>
                  <a:pt x="320" y="33"/>
                  <a:pt x="320" y="33"/>
                  <a:pt x="320" y="33"/>
                </a:cubicBezTo>
                <a:lnTo>
                  <a:pt x="248" y="105"/>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68" name="Freeform 189"/>
          <p:cNvSpPr>
            <a:spLocks noEditPoints="1"/>
          </p:cNvSpPr>
          <p:nvPr/>
        </p:nvSpPr>
        <p:spPr bwMode="auto">
          <a:xfrm>
            <a:off x="10293688" y="5477605"/>
            <a:ext cx="255259" cy="248713"/>
          </a:xfrm>
          <a:custGeom>
            <a:avLst/>
            <a:gdLst>
              <a:gd name="T0" fmla="*/ 349 w 402"/>
              <a:gd name="T1" fmla="*/ 245 h 394"/>
              <a:gd name="T2" fmla="*/ 303 w 402"/>
              <a:gd name="T3" fmla="*/ 251 h 394"/>
              <a:gd name="T4" fmla="*/ 88 w 402"/>
              <a:gd name="T5" fmla="*/ 323 h 394"/>
              <a:gd name="T6" fmla="*/ 103 w 402"/>
              <a:gd name="T7" fmla="*/ 335 h 394"/>
              <a:gd name="T8" fmla="*/ 360 w 402"/>
              <a:gd name="T9" fmla="*/ 291 h 394"/>
              <a:gd name="T10" fmla="*/ 349 w 402"/>
              <a:gd name="T11" fmla="*/ 245 h 394"/>
              <a:gd name="T12" fmla="*/ 105 w 402"/>
              <a:gd name="T13" fmla="*/ 233 h 394"/>
              <a:gd name="T14" fmla="*/ 150 w 402"/>
              <a:gd name="T15" fmla="*/ 10 h 394"/>
              <a:gd name="T16" fmla="*/ 132 w 402"/>
              <a:gd name="T17" fmla="*/ 18 h 394"/>
              <a:gd name="T18" fmla="*/ 42 w 402"/>
              <a:gd name="T19" fmla="*/ 262 h 394"/>
              <a:gd name="T20" fmla="*/ 87 w 402"/>
              <a:gd name="T21" fmla="*/ 276 h 394"/>
              <a:gd name="T22" fmla="*/ 105 w 402"/>
              <a:gd name="T23" fmla="*/ 233 h 394"/>
              <a:gd name="T24" fmla="*/ 226 w 402"/>
              <a:gd name="T25" fmla="*/ 1 h 394"/>
              <a:gd name="T26" fmla="*/ 192 w 402"/>
              <a:gd name="T27" fmla="*/ 33 h 394"/>
              <a:gd name="T28" fmla="*/ 220 w 402"/>
              <a:gd name="T29" fmla="*/ 70 h 394"/>
              <a:gd name="T30" fmla="*/ 390 w 402"/>
              <a:gd name="T31" fmla="*/ 220 h 394"/>
              <a:gd name="T32" fmla="*/ 392 w 402"/>
              <a:gd name="T33" fmla="*/ 201 h 394"/>
              <a:gd name="T34" fmla="*/ 226 w 402"/>
              <a:gd name="T35" fmla="*/ 1 h 394"/>
              <a:gd name="T36" fmla="*/ 147 w 402"/>
              <a:gd name="T37" fmla="*/ 195 h 394"/>
              <a:gd name="T38" fmla="*/ 145 w 402"/>
              <a:gd name="T39" fmla="*/ 222 h 394"/>
              <a:gd name="T40" fmla="*/ 157 w 402"/>
              <a:gd name="T41" fmla="*/ 214 h 394"/>
              <a:gd name="T42" fmla="*/ 169 w 402"/>
              <a:gd name="T43" fmla="*/ 232 h 394"/>
              <a:gd name="T44" fmla="*/ 158 w 402"/>
              <a:gd name="T45" fmla="*/ 242 h 394"/>
              <a:gd name="T46" fmla="*/ 183 w 402"/>
              <a:gd name="T47" fmla="*/ 255 h 394"/>
              <a:gd name="T48" fmla="*/ 208 w 402"/>
              <a:gd name="T49" fmla="*/ 244 h 394"/>
              <a:gd name="T50" fmla="*/ 211 w 402"/>
              <a:gd name="T51" fmla="*/ 244 h 394"/>
              <a:gd name="T52" fmla="*/ 235 w 402"/>
              <a:gd name="T53" fmla="*/ 255 h 394"/>
              <a:gd name="T54" fmla="*/ 260 w 402"/>
              <a:gd name="T55" fmla="*/ 242 h 394"/>
              <a:gd name="T56" fmla="*/ 250 w 402"/>
              <a:gd name="T57" fmla="*/ 232 h 394"/>
              <a:gd name="T58" fmla="*/ 261 w 402"/>
              <a:gd name="T59" fmla="*/ 214 h 394"/>
              <a:gd name="T60" fmla="*/ 273 w 402"/>
              <a:gd name="T61" fmla="*/ 222 h 394"/>
              <a:gd name="T62" fmla="*/ 271 w 402"/>
              <a:gd name="T63" fmla="*/ 195 h 394"/>
              <a:gd name="T64" fmla="*/ 257 w 402"/>
              <a:gd name="T65" fmla="*/ 177 h 394"/>
              <a:gd name="T66" fmla="*/ 257 w 402"/>
              <a:gd name="T67" fmla="*/ 175 h 394"/>
              <a:gd name="T68" fmla="*/ 255 w 402"/>
              <a:gd name="T69" fmla="*/ 165 h 394"/>
              <a:gd name="T70" fmla="*/ 255 w 402"/>
              <a:gd name="T71" fmla="*/ 164 h 394"/>
              <a:gd name="T72" fmla="*/ 253 w 402"/>
              <a:gd name="T73" fmla="*/ 160 h 394"/>
              <a:gd name="T74" fmla="*/ 209 w 402"/>
              <a:gd name="T75" fmla="*/ 114 h 394"/>
              <a:gd name="T76" fmla="*/ 165 w 402"/>
              <a:gd name="T77" fmla="*/ 160 h 394"/>
              <a:gd name="T78" fmla="*/ 164 w 402"/>
              <a:gd name="T79" fmla="*/ 164 h 394"/>
              <a:gd name="T80" fmla="*/ 164 w 402"/>
              <a:gd name="T81" fmla="*/ 165 h 394"/>
              <a:gd name="T82" fmla="*/ 161 w 402"/>
              <a:gd name="T83" fmla="*/ 175 h 394"/>
              <a:gd name="T84" fmla="*/ 161 w 402"/>
              <a:gd name="T85" fmla="*/ 177 h 394"/>
              <a:gd name="T86" fmla="*/ 147 w 402"/>
              <a:gd name="T87" fmla="*/ 19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 h="394">
                <a:moveTo>
                  <a:pt x="349" y="245"/>
                </a:moveTo>
                <a:cubicBezTo>
                  <a:pt x="334" y="234"/>
                  <a:pt x="314" y="235"/>
                  <a:pt x="303" y="251"/>
                </a:cubicBezTo>
                <a:cubicBezTo>
                  <a:pt x="292" y="266"/>
                  <a:pt x="215" y="363"/>
                  <a:pt x="88" y="323"/>
                </a:cubicBezTo>
                <a:cubicBezTo>
                  <a:pt x="93" y="327"/>
                  <a:pt x="98" y="331"/>
                  <a:pt x="103" y="335"/>
                </a:cubicBezTo>
                <a:cubicBezTo>
                  <a:pt x="186" y="394"/>
                  <a:pt x="301" y="374"/>
                  <a:pt x="360" y="291"/>
                </a:cubicBezTo>
                <a:cubicBezTo>
                  <a:pt x="371" y="275"/>
                  <a:pt x="365" y="256"/>
                  <a:pt x="349" y="245"/>
                </a:cubicBezTo>
                <a:close/>
                <a:moveTo>
                  <a:pt x="105" y="233"/>
                </a:moveTo>
                <a:cubicBezTo>
                  <a:pt x="97" y="215"/>
                  <a:pt x="52" y="100"/>
                  <a:pt x="150" y="10"/>
                </a:cubicBezTo>
                <a:cubicBezTo>
                  <a:pt x="144" y="13"/>
                  <a:pt x="138" y="15"/>
                  <a:pt x="132" y="18"/>
                </a:cubicBezTo>
                <a:cubicBezTo>
                  <a:pt x="40" y="60"/>
                  <a:pt x="0" y="170"/>
                  <a:pt x="42" y="262"/>
                </a:cubicBezTo>
                <a:cubicBezTo>
                  <a:pt x="50" y="279"/>
                  <a:pt x="69" y="284"/>
                  <a:pt x="87" y="276"/>
                </a:cubicBezTo>
                <a:cubicBezTo>
                  <a:pt x="104" y="268"/>
                  <a:pt x="113" y="250"/>
                  <a:pt x="105" y="233"/>
                </a:cubicBezTo>
                <a:close/>
                <a:moveTo>
                  <a:pt x="226" y="1"/>
                </a:moveTo>
                <a:cubicBezTo>
                  <a:pt x="207" y="0"/>
                  <a:pt x="193" y="14"/>
                  <a:pt x="192" y="33"/>
                </a:cubicBezTo>
                <a:cubicBezTo>
                  <a:pt x="190" y="52"/>
                  <a:pt x="200" y="68"/>
                  <a:pt x="220" y="70"/>
                </a:cubicBezTo>
                <a:cubicBezTo>
                  <a:pt x="239" y="72"/>
                  <a:pt x="361" y="90"/>
                  <a:pt x="390" y="220"/>
                </a:cubicBezTo>
                <a:cubicBezTo>
                  <a:pt x="391" y="214"/>
                  <a:pt x="392" y="208"/>
                  <a:pt x="392" y="201"/>
                </a:cubicBezTo>
                <a:cubicBezTo>
                  <a:pt x="402" y="100"/>
                  <a:pt x="327" y="10"/>
                  <a:pt x="226" y="1"/>
                </a:cubicBezTo>
                <a:close/>
                <a:moveTo>
                  <a:pt x="147" y="195"/>
                </a:moveTo>
                <a:cubicBezTo>
                  <a:pt x="142" y="208"/>
                  <a:pt x="141" y="220"/>
                  <a:pt x="145" y="222"/>
                </a:cubicBezTo>
                <a:cubicBezTo>
                  <a:pt x="148" y="223"/>
                  <a:pt x="153" y="220"/>
                  <a:pt x="157" y="214"/>
                </a:cubicBezTo>
                <a:cubicBezTo>
                  <a:pt x="159" y="221"/>
                  <a:pt x="163" y="227"/>
                  <a:pt x="169" y="232"/>
                </a:cubicBezTo>
                <a:cubicBezTo>
                  <a:pt x="163" y="234"/>
                  <a:pt x="158" y="238"/>
                  <a:pt x="158" y="242"/>
                </a:cubicBezTo>
                <a:cubicBezTo>
                  <a:pt x="158" y="249"/>
                  <a:pt x="170" y="255"/>
                  <a:pt x="183" y="255"/>
                </a:cubicBezTo>
                <a:cubicBezTo>
                  <a:pt x="196" y="255"/>
                  <a:pt x="206" y="250"/>
                  <a:pt x="208" y="244"/>
                </a:cubicBezTo>
                <a:cubicBezTo>
                  <a:pt x="208" y="244"/>
                  <a:pt x="210" y="244"/>
                  <a:pt x="211" y="244"/>
                </a:cubicBezTo>
                <a:cubicBezTo>
                  <a:pt x="213" y="250"/>
                  <a:pt x="223" y="255"/>
                  <a:pt x="235" y="255"/>
                </a:cubicBezTo>
                <a:cubicBezTo>
                  <a:pt x="249" y="255"/>
                  <a:pt x="260" y="249"/>
                  <a:pt x="260" y="242"/>
                </a:cubicBezTo>
                <a:cubicBezTo>
                  <a:pt x="260" y="238"/>
                  <a:pt x="256" y="234"/>
                  <a:pt x="250" y="232"/>
                </a:cubicBezTo>
                <a:cubicBezTo>
                  <a:pt x="256" y="227"/>
                  <a:pt x="260" y="221"/>
                  <a:pt x="261" y="214"/>
                </a:cubicBezTo>
                <a:cubicBezTo>
                  <a:pt x="266" y="220"/>
                  <a:pt x="270" y="223"/>
                  <a:pt x="273" y="222"/>
                </a:cubicBezTo>
                <a:cubicBezTo>
                  <a:pt x="277" y="220"/>
                  <a:pt x="277" y="208"/>
                  <a:pt x="271" y="195"/>
                </a:cubicBezTo>
                <a:cubicBezTo>
                  <a:pt x="267" y="186"/>
                  <a:pt x="262" y="179"/>
                  <a:pt x="257" y="177"/>
                </a:cubicBezTo>
                <a:cubicBezTo>
                  <a:pt x="257" y="176"/>
                  <a:pt x="257" y="176"/>
                  <a:pt x="257" y="175"/>
                </a:cubicBezTo>
                <a:cubicBezTo>
                  <a:pt x="257" y="171"/>
                  <a:pt x="256" y="168"/>
                  <a:pt x="255" y="165"/>
                </a:cubicBezTo>
                <a:cubicBezTo>
                  <a:pt x="255" y="165"/>
                  <a:pt x="255" y="165"/>
                  <a:pt x="255" y="164"/>
                </a:cubicBezTo>
                <a:cubicBezTo>
                  <a:pt x="255" y="163"/>
                  <a:pt x="254" y="161"/>
                  <a:pt x="253" y="160"/>
                </a:cubicBezTo>
                <a:cubicBezTo>
                  <a:pt x="252" y="134"/>
                  <a:pt x="236" y="114"/>
                  <a:pt x="209" y="114"/>
                </a:cubicBezTo>
                <a:cubicBezTo>
                  <a:pt x="182" y="114"/>
                  <a:pt x="166" y="134"/>
                  <a:pt x="165" y="160"/>
                </a:cubicBezTo>
                <a:cubicBezTo>
                  <a:pt x="164" y="161"/>
                  <a:pt x="164" y="163"/>
                  <a:pt x="164" y="164"/>
                </a:cubicBezTo>
                <a:cubicBezTo>
                  <a:pt x="164" y="165"/>
                  <a:pt x="164" y="165"/>
                  <a:pt x="164" y="165"/>
                </a:cubicBezTo>
                <a:cubicBezTo>
                  <a:pt x="162" y="168"/>
                  <a:pt x="161" y="171"/>
                  <a:pt x="161" y="175"/>
                </a:cubicBezTo>
                <a:cubicBezTo>
                  <a:pt x="161" y="176"/>
                  <a:pt x="161" y="176"/>
                  <a:pt x="161" y="177"/>
                </a:cubicBezTo>
                <a:cubicBezTo>
                  <a:pt x="157" y="179"/>
                  <a:pt x="151" y="186"/>
                  <a:pt x="147" y="19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69" name="Freeform 190"/>
          <p:cNvSpPr>
            <a:spLocks noEditPoints="1"/>
          </p:cNvSpPr>
          <p:nvPr/>
        </p:nvSpPr>
        <p:spPr bwMode="auto">
          <a:xfrm>
            <a:off x="5291001" y="5071163"/>
            <a:ext cx="263987" cy="244350"/>
          </a:xfrm>
          <a:custGeom>
            <a:avLst/>
            <a:gdLst>
              <a:gd name="T0" fmla="*/ 201 w 419"/>
              <a:gd name="T1" fmla="*/ 345 h 388"/>
              <a:gd name="T2" fmla="*/ 220 w 419"/>
              <a:gd name="T3" fmla="*/ 345 h 388"/>
              <a:gd name="T4" fmla="*/ 220 w 419"/>
              <a:gd name="T5" fmla="*/ 388 h 388"/>
              <a:gd name="T6" fmla="*/ 408 w 419"/>
              <a:gd name="T7" fmla="*/ 154 h 388"/>
              <a:gd name="T8" fmla="*/ 189 w 419"/>
              <a:gd name="T9" fmla="*/ 14 h 388"/>
              <a:gd name="T10" fmla="*/ 11 w 419"/>
              <a:gd name="T11" fmla="*/ 203 h 388"/>
              <a:gd name="T12" fmla="*/ 201 w 419"/>
              <a:gd name="T13" fmla="*/ 345 h 388"/>
              <a:gd name="T14" fmla="*/ 324 w 419"/>
              <a:gd name="T15" fmla="*/ 257 h 388"/>
              <a:gd name="T16" fmla="*/ 287 w 419"/>
              <a:gd name="T17" fmla="*/ 257 h 388"/>
              <a:gd name="T18" fmla="*/ 287 w 419"/>
              <a:gd name="T19" fmla="*/ 158 h 388"/>
              <a:gd name="T20" fmla="*/ 286 w 419"/>
              <a:gd name="T21" fmla="*/ 147 h 388"/>
              <a:gd name="T22" fmla="*/ 283 w 419"/>
              <a:gd name="T23" fmla="*/ 139 h 388"/>
              <a:gd name="T24" fmla="*/ 276 w 419"/>
              <a:gd name="T25" fmla="*/ 134 h 388"/>
              <a:gd name="T26" fmla="*/ 264 w 419"/>
              <a:gd name="T27" fmla="*/ 132 h 388"/>
              <a:gd name="T28" fmla="*/ 239 w 419"/>
              <a:gd name="T29" fmla="*/ 141 h 388"/>
              <a:gd name="T30" fmla="*/ 230 w 419"/>
              <a:gd name="T31" fmla="*/ 163 h 388"/>
              <a:gd name="T32" fmla="*/ 230 w 419"/>
              <a:gd name="T33" fmla="*/ 257 h 388"/>
              <a:gd name="T34" fmla="*/ 193 w 419"/>
              <a:gd name="T35" fmla="*/ 257 h 388"/>
              <a:gd name="T36" fmla="*/ 193 w 419"/>
              <a:gd name="T37" fmla="*/ 158 h 388"/>
              <a:gd name="T38" fmla="*/ 192 w 419"/>
              <a:gd name="T39" fmla="*/ 147 h 388"/>
              <a:gd name="T40" fmla="*/ 189 w 419"/>
              <a:gd name="T41" fmla="*/ 139 h 388"/>
              <a:gd name="T42" fmla="*/ 182 w 419"/>
              <a:gd name="T43" fmla="*/ 134 h 388"/>
              <a:gd name="T44" fmla="*/ 171 w 419"/>
              <a:gd name="T45" fmla="*/ 132 h 388"/>
              <a:gd name="T46" fmla="*/ 155 w 419"/>
              <a:gd name="T47" fmla="*/ 136 h 388"/>
              <a:gd name="T48" fmla="*/ 144 w 419"/>
              <a:gd name="T49" fmla="*/ 144 h 388"/>
              <a:gd name="T50" fmla="*/ 138 w 419"/>
              <a:gd name="T51" fmla="*/ 154 h 388"/>
              <a:gd name="T52" fmla="*/ 136 w 419"/>
              <a:gd name="T53" fmla="*/ 163 h 388"/>
              <a:gd name="T54" fmla="*/ 136 w 419"/>
              <a:gd name="T55" fmla="*/ 257 h 388"/>
              <a:gd name="T56" fmla="*/ 100 w 419"/>
              <a:gd name="T57" fmla="*/ 257 h 388"/>
              <a:gd name="T58" fmla="*/ 100 w 419"/>
              <a:gd name="T59" fmla="*/ 103 h 388"/>
              <a:gd name="T60" fmla="*/ 135 w 419"/>
              <a:gd name="T61" fmla="*/ 103 h 388"/>
              <a:gd name="T62" fmla="*/ 135 w 419"/>
              <a:gd name="T63" fmla="*/ 115 h 388"/>
              <a:gd name="T64" fmla="*/ 178 w 419"/>
              <a:gd name="T65" fmla="*/ 100 h 388"/>
              <a:gd name="T66" fmla="*/ 206 w 419"/>
              <a:gd name="T67" fmla="*/ 106 h 388"/>
              <a:gd name="T68" fmla="*/ 221 w 419"/>
              <a:gd name="T69" fmla="*/ 119 h 388"/>
              <a:gd name="T70" fmla="*/ 237 w 419"/>
              <a:gd name="T71" fmla="*/ 107 h 388"/>
              <a:gd name="T72" fmla="*/ 267 w 419"/>
              <a:gd name="T73" fmla="*/ 100 h 388"/>
              <a:gd name="T74" fmla="*/ 289 w 419"/>
              <a:gd name="T75" fmla="*/ 102 h 388"/>
              <a:gd name="T76" fmla="*/ 307 w 419"/>
              <a:gd name="T77" fmla="*/ 111 h 388"/>
              <a:gd name="T78" fmla="*/ 319 w 419"/>
              <a:gd name="T79" fmla="*/ 126 h 388"/>
              <a:gd name="T80" fmla="*/ 324 w 419"/>
              <a:gd name="T81" fmla="*/ 147 h 388"/>
              <a:gd name="T82" fmla="*/ 324 w 419"/>
              <a:gd name="T83" fmla="*/ 25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9" h="388">
                <a:moveTo>
                  <a:pt x="201" y="345"/>
                </a:moveTo>
                <a:cubicBezTo>
                  <a:pt x="220" y="345"/>
                  <a:pt x="220" y="345"/>
                  <a:pt x="220" y="345"/>
                </a:cubicBezTo>
                <a:cubicBezTo>
                  <a:pt x="220" y="388"/>
                  <a:pt x="220" y="388"/>
                  <a:pt x="220" y="388"/>
                </a:cubicBezTo>
                <a:cubicBezTo>
                  <a:pt x="350" y="374"/>
                  <a:pt x="419" y="245"/>
                  <a:pt x="408" y="154"/>
                </a:cubicBezTo>
                <a:cubicBezTo>
                  <a:pt x="397" y="63"/>
                  <a:pt x="299" y="0"/>
                  <a:pt x="189" y="14"/>
                </a:cubicBezTo>
                <a:cubicBezTo>
                  <a:pt x="79" y="27"/>
                  <a:pt x="0" y="112"/>
                  <a:pt x="11" y="203"/>
                </a:cubicBezTo>
                <a:cubicBezTo>
                  <a:pt x="21" y="286"/>
                  <a:pt x="103" y="345"/>
                  <a:pt x="201" y="345"/>
                </a:cubicBezTo>
                <a:close/>
                <a:moveTo>
                  <a:pt x="324" y="257"/>
                </a:moveTo>
                <a:cubicBezTo>
                  <a:pt x="287" y="257"/>
                  <a:pt x="287" y="257"/>
                  <a:pt x="287" y="257"/>
                </a:cubicBezTo>
                <a:cubicBezTo>
                  <a:pt x="287" y="158"/>
                  <a:pt x="287" y="158"/>
                  <a:pt x="287" y="158"/>
                </a:cubicBezTo>
                <a:cubicBezTo>
                  <a:pt x="287" y="154"/>
                  <a:pt x="287" y="150"/>
                  <a:pt x="286" y="147"/>
                </a:cubicBezTo>
                <a:cubicBezTo>
                  <a:pt x="285" y="144"/>
                  <a:pt x="284" y="141"/>
                  <a:pt x="283" y="139"/>
                </a:cubicBezTo>
                <a:cubicBezTo>
                  <a:pt x="281" y="137"/>
                  <a:pt x="279" y="136"/>
                  <a:pt x="276" y="134"/>
                </a:cubicBezTo>
                <a:cubicBezTo>
                  <a:pt x="273" y="133"/>
                  <a:pt x="269" y="132"/>
                  <a:pt x="264" y="132"/>
                </a:cubicBezTo>
                <a:cubicBezTo>
                  <a:pt x="253" y="132"/>
                  <a:pt x="244" y="135"/>
                  <a:pt x="239" y="141"/>
                </a:cubicBezTo>
                <a:cubicBezTo>
                  <a:pt x="233" y="146"/>
                  <a:pt x="230" y="153"/>
                  <a:pt x="230" y="163"/>
                </a:cubicBezTo>
                <a:cubicBezTo>
                  <a:pt x="230" y="257"/>
                  <a:pt x="230" y="257"/>
                  <a:pt x="230" y="257"/>
                </a:cubicBezTo>
                <a:cubicBezTo>
                  <a:pt x="193" y="257"/>
                  <a:pt x="193" y="257"/>
                  <a:pt x="193" y="257"/>
                </a:cubicBezTo>
                <a:cubicBezTo>
                  <a:pt x="193" y="158"/>
                  <a:pt x="193" y="158"/>
                  <a:pt x="193" y="158"/>
                </a:cubicBezTo>
                <a:cubicBezTo>
                  <a:pt x="193" y="154"/>
                  <a:pt x="193" y="150"/>
                  <a:pt x="192" y="147"/>
                </a:cubicBezTo>
                <a:cubicBezTo>
                  <a:pt x="191" y="144"/>
                  <a:pt x="190" y="141"/>
                  <a:pt x="189" y="139"/>
                </a:cubicBezTo>
                <a:cubicBezTo>
                  <a:pt x="187" y="137"/>
                  <a:pt x="185" y="135"/>
                  <a:pt x="182" y="134"/>
                </a:cubicBezTo>
                <a:cubicBezTo>
                  <a:pt x="179" y="133"/>
                  <a:pt x="176" y="132"/>
                  <a:pt x="171" y="132"/>
                </a:cubicBezTo>
                <a:cubicBezTo>
                  <a:pt x="164" y="132"/>
                  <a:pt x="159" y="134"/>
                  <a:pt x="155" y="136"/>
                </a:cubicBezTo>
                <a:cubicBezTo>
                  <a:pt x="150" y="138"/>
                  <a:pt x="147" y="141"/>
                  <a:pt x="144" y="144"/>
                </a:cubicBezTo>
                <a:cubicBezTo>
                  <a:pt x="141" y="148"/>
                  <a:pt x="139" y="151"/>
                  <a:pt x="138" y="154"/>
                </a:cubicBezTo>
                <a:cubicBezTo>
                  <a:pt x="137" y="158"/>
                  <a:pt x="136" y="161"/>
                  <a:pt x="136" y="163"/>
                </a:cubicBezTo>
                <a:cubicBezTo>
                  <a:pt x="136" y="257"/>
                  <a:pt x="136" y="257"/>
                  <a:pt x="136" y="257"/>
                </a:cubicBezTo>
                <a:cubicBezTo>
                  <a:pt x="100" y="257"/>
                  <a:pt x="100" y="257"/>
                  <a:pt x="100" y="257"/>
                </a:cubicBezTo>
                <a:cubicBezTo>
                  <a:pt x="100" y="103"/>
                  <a:pt x="100" y="103"/>
                  <a:pt x="100" y="103"/>
                </a:cubicBezTo>
                <a:cubicBezTo>
                  <a:pt x="135" y="103"/>
                  <a:pt x="135" y="103"/>
                  <a:pt x="135" y="103"/>
                </a:cubicBezTo>
                <a:cubicBezTo>
                  <a:pt x="135" y="115"/>
                  <a:pt x="135" y="115"/>
                  <a:pt x="135" y="115"/>
                </a:cubicBezTo>
                <a:cubicBezTo>
                  <a:pt x="146" y="105"/>
                  <a:pt x="161" y="100"/>
                  <a:pt x="178" y="100"/>
                </a:cubicBezTo>
                <a:cubicBezTo>
                  <a:pt x="189" y="100"/>
                  <a:pt x="198" y="102"/>
                  <a:pt x="206" y="106"/>
                </a:cubicBezTo>
                <a:cubicBezTo>
                  <a:pt x="212" y="109"/>
                  <a:pt x="217" y="113"/>
                  <a:pt x="221" y="119"/>
                </a:cubicBezTo>
                <a:cubicBezTo>
                  <a:pt x="226" y="114"/>
                  <a:pt x="231" y="110"/>
                  <a:pt x="237" y="107"/>
                </a:cubicBezTo>
                <a:cubicBezTo>
                  <a:pt x="246" y="102"/>
                  <a:pt x="257" y="100"/>
                  <a:pt x="267" y="100"/>
                </a:cubicBezTo>
                <a:cubicBezTo>
                  <a:pt x="275" y="100"/>
                  <a:pt x="283" y="101"/>
                  <a:pt x="289" y="102"/>
                </a:cubicBezTo>
                <a:cubicBezTo>
                  <a:pt x="296" y="104"/>
                  <a:pt x="302" y="107"/>
                  <a:pt x="307" y="111"/>
                </a:cubicBezTo>
                <a:cubicBezTo>
                  <a:pt x="312" y="115"/>
                  <a:pt x="316" y="120"/>
                  <a:pt x="319" y="126"/>
                </a:cubicBezTo>
                <a:cubicBezTo>
                  <a:pt x="322" y="132"/>
                  <a:pt x="324" y="139"/>
                  <a:pt x="324" y="147"/>
                </a:cubicBezTo>
                <a:lnTo>
                  <a:pt x="324" y="257"/>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70" name="Freeform 191"/>
          <p:cNvSpPr>
            <a:spLocks noEditPoints="1"/>
          </p:cNvSpPr>
          <p:nvPr/>
        </p:nvSpPr>
        <p:spPr bwMode="auto">
          <a:xfrm>
            <a:off x="11167328" y="4276411"/>
            <a:ext cx="233441" cy="242168"/>
          </a:xfrm>
          <a:custGeom>
            <a:avLst/>
            <a:gdLst>
              <a:gd name="T0" fmla="*/ 357 w 368"/>
              <a:gd name="T1" fmla="*/ 233 h 384"/>
              <a:gd name="T2" fmla="*/ 361 w 368"/>
              <a:gd name="T3" fmla="*/ 194 h 384"/>
              <a:gd name="T4" fmla="*/ 186 w 368"/>
              <a:gd name="T5" fmla="*/ 13 h 384"/>
              <a:gd name="T6" fmla="*/ 156 w 368"/>
              <a:gd name="T7" fmla="*/ 16 h 384"/>
              <a:gd name="T8" fmla="*/ 102 w 368"/>
              <a:gd name="T9" fmla="*/ 0 h 384"/>
              <a:gd name="T10" fmla="*/ 0 w 368"/>
              <a:gd name="T11" fmla="*/ 105 h 384"/>
              <a:gd name="T12" fmla="*/ 14 w 368"/>
              <a:gd name="T13" fmla="*/ 158 h 384"/>
              <a:gd name="T14" fmla="*/ 10 w 368"/>
              <a:gd name="T15" fmla="*/ 194 h 384"/>
              <a:gd name="T16" fmla="*/ 186 w 368"/>
              <a:gd name="T17" fmla="*/ 375 h 384"/>
              <a:gd name="T18" fmla="*/ 218 w 368"/>
              <a:gd name="T19" fmla="*/ 371 h 384"/>
              <a:gd name="T20" fmla="*/ 266 w 368"/>
              <a:gd name="T21" fmla="*/ 384 h 384"/>
              <a:gd name="T22" fmla="*/ 368 w 368"/>
              <a:gd name="T23" fmla="*/ 279 h 384"/>
              <a:gd name="T24" fmla="*/ 357 w 368"/>
              <a:gd name="T25" fmla="*/ 233 h 384"/>
              <a:gd name="T26" fmla="*/ 276 w 368"/>
              <a:gd name="T27" fmla="*/ 280 h 384"/>
              <a:gd name="T28" fmla="*/ 240 w 368"/>
              <a:gd name="T29" fmla="*/ 308 h 384"/>
              <a:gd name="T30" fmla="*/ 185 w 368"/>
              <a:gd name="T31" fmla="*/ 318 h 384"/>
              <a:gd name="T32" fmla="*/ 122 w 368"/>
              <a:gd name="T33" fmla="*/ 304 h 384"/>
              <a:gd name="T34" fmla="*/ 93 w 368"/>
              <a:gd name="T35" fmla="*/ 278 h 384"/>
              <a:gd name="T36" fmla="*/ 82 w 368"/>
              <a:gd name="T37" fmla="*/ 245 h 384"/>
              <a:gd name="T38" fmla="*/ 90 w 368"/>
              <a:gd name="T39" fmla="*/ 228 h 384"/>
              <a:gd name="T40" fmla="*/ 108 w 368"/>
              <a:gd name="T41" fmla="*/ 221 h 384"/>
              <a:gd name="T42" fmla="*/ 123 w 368"/>
              <a:gd name="T43" fmla="*/ 227 h 384"/>
              <a:gd name="T44" fmla="*/ 134 w 368"/>
              <a:gd name="T45" fmla="*/ 242 h 384"/>
              <a:gd name="T46" fmla="*/ 144 w 368"/>
              <a:gd name="T47" fmla="*/ 261 h 384"/>
              <a:gd name="T48" fmla="*/ 158 w 368"/>
              <a:gd name="T49" fmla="*/ 272 h 384"/>
              <a:gd name="T50" fmla="*/ 184 w 368"/>
              <a:gd name="T51" fmla="*/ 277 h 384"/>
              <a:gd name="T52" fmla="*/ 219 w 368"/>
              <a:gd name="T53" fmla="*/ 268 h 384"/>
              <a:gd name="T54" fmla="*/ 232 w 368"/>
              <a:gd name="T55" fmla="*/ 245 h 384"/>
              <a:gd name="T56" fmla="*/ 225 w 368"/>
              <a:gd name="T57" fmla="*/ 228 h 384"/>
              <a:gd name="T58" fmla="*/ 207 w 368"/>
              <a:gd name="T59" fmla="*/ 217 h 384"/>
              <a:gd name="T60" fmla="*/ 175 w 368"/>
              <a:gd name="T61" fmla="*/ 209 h 384"/>
              <a:gd name="T62" fmla="*/ 129 w 368"/>
              <a:gd name="T63" fmla="*/ 195 h 384"/>
              <a:gd name="T64" fmla="*/ 98 w 368"/>
              <a:gd name="T65" fmla="*/ 172 h 384"/>
              <a:gd name="T66" fmla="*/ 87 w 368"/>
              <a:gd name="T67" fmla="*/ 136 h 384"/>
              <a:gd name="T68" fmla="*/ 99 w 368"/>
              <a:gd name="T69" fmla="*/ 100 h 384"/>
              <a:gd name="T70" fmla="*/ 133 w 368"/>
              <a:gd name="T71" fmla="*/ 75 h 384"/>
              <a:gd name="T72" fmla="*/ 185 w 368"/>
              <a:gd name="T73" fmla="*/ 67 h 384"/>
              <a:gd name="T74" fmla="*/ 226 w 368"/>
              <a:gd name="T75" fmla="*/ 72 h 384"/>
              <a:gd name="T76" fmla="*/ 254 w 368"/>
              <a:gd name="T77" fmla="*/ 87 h 384"/>
              <a:gd name="T78" fmla="*/ 272 w 368"/>
              <a:gd name="T79" fmla="*/ 107 h 384"/>
              <a:gd name="T80" fmla="*/ 277 w 368"/>
              <a:gd name="T81" fmla="*/ 128 h 384"/>
              <a:gd name="T82" fmla="*/ 270 w 368"/>
              <a:gd name="T83" fmla="*/ 145 h 384"/>
              <a:gd name="T84" fmla="*/ 252 w 368"/>
              <a:gd name="T85" fmla="*/ 153 h 384"/>
              <a:gd name="T86" fmla="*/ 237 w 368"/>
              <a:gd name="T87" fmla="*/ 148 h 384"/>
              <a:gd name="T88" fmla="*/ 226 w 368"/>
              <a:gd name="T89" fmla="*/ 134 h 384"/>
              <a:gd name="T90" fmla="*/ 210 w 368"/>
              <a:gd name="T91" fmla="*/ 114 h 384"/>
              <a:gd name="T92" fmla="*/ 181 w 368"/>
              <a:gd name="T93" fmla="*/ 107 h 384"/>
              <a:gd name="T94" fmla="*/ 151 w 368"/>
              <a:gd name="T95" fmla="*/ 114 h 384"/>
              <a:gd name="T96" fmla="*/ 140 w 368"/>
              <a:gd name="T97" fmla="*/ 132 h 384"/>
              <a:gd name="T98" fmla="*/ 143 w 368"/>
              <a:gd name="T99" fmla="*/ 142 h 384"/>
              <a:gd name="T100" fmla="*/ 154 w 368"/>
              <a:gd name="T101" fmla="*/ 150 h 384"/>
              <a:gd name="T102" fmla="*/ 168 w 368"/>
              <a:gd name="T103" fmla="*/ 156 h 384"/>
              <a:gd name="T104" fmla="*/ 192 w 368"/>
              <a:gd name="T105" fmla="*/ 162 h 384"/>
              <a:gd name="T106" fmla="*/ 231 w 368"/>
              <a:gd name="T107" fmla="*/ 173 h 384"/>
              <a:gd name="T108" fmla="*/ 261 w 368"/>
              <a:gd name="T109" fmla="*/ 187 h 384"/>
              <a:gd name="T110" fmla="*/ 281 w 368"/>
              <a:gd name="T111" fmla="*/ 208 h 384"/>
              <a:gd name="T112" fmla="*/ 288 w 368"/>
              <a:gd name="T113" fmla="*/ 240 h 384"/>
              <a:gd name="T114" fmla="*/ 276 w 368"/>
              <a:gd name="T115" fmla="*/ 2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8" h="384">
                <a:moveTo>
                  <a:pt x="357" y="233"/>
                </a:moveTo>
                <a:cubicBezTo>
                  <a:pt x="360" y="220"/>
                  <a:pt x="361" y="207"/>
                  <a:pt x="361" y="194"/>
                </a:cubicBezTo>
                <a:cubicBezTo>
                  <a:pt x="361" y="94"/>
                  <a:pt x="283" y="13"/>
                  <a:pt x="186" y="13"/>
                </a:cubicBezTo>
                <a:cubicBezTo>
                  <a:pt x="175" y="13"/>
                  <a:pt x="165" y="14"/>
                  <a:pt x="156" y="16"/>
                </a:cubicBezTo>
                <a:cubicBezTo>
                  <a:pt x="140" y="6"/>
                  <a:pt x="121" y="0"/>
                  <a:pt x="102" y="0"/>
                </a:cubicBezTo>
                <a:cubicBezTo>
                  <a:pt x="45" y="0"/>
                  <a:pt x="0" y="47"/>
                  <a:pt x="0" y="105"/>
                </a:cubicBezTo>
                <a:cubicBezTo>
                  <a:pt x="0" y="124"/>
                  <a:pt x="5" y="142"/>
                  <a:pt x="14" y="158"/>
                </a:cubicBezTo>
                <a:cubicBezTo>
                  <a:pt x="11" y="169"/>
                  <a:pt x="10" y="181"/>
                  <a:pt x="10" y="194"/>
                </a:cubicBezTo>
                <a:cubicBezTo>
                  <a:pt x="10" y="294"/>
                  <a:pt x="89" y="375"/>
                  <a:pt x="186" y="375"/>
                </a:cubicBezTo>
                <a:cubicBezTo>
                  <a:pt x="197" y="375"/>
                  <a:pt x="207" y="373"/>
                  <a:pt x="218" y="371"/>
                </a:cubicBezTo>
                <a:cubicBezTo>
                  <a:pt x="232" y="379"/>
                  <a:pt x="249" y="384"/>
                  <a:pt x="266" y="384"/>
                </a:cubicBezTo>
                <a:cubicBezTo>
                  <a:pt x="322" y="384"/>
                  <a:pt x="368" y="337"/>
                  <a:pt x="368" y="279"/>
                </a:cubicBezTo>
                <a:cubicBezTo>
                  <a:pt x="368" y="262"/>
                  <a:pt x="364" y="247"/>
                  <a:pt x="357" y="233"/>
                </a:cubicBezTo>
                <a:close/>
                <a:moveTo>
                  <a:pt x="276" y="280"/>
                </a:moveTo>
                <a:cubicBezTo>
                  <a:pt x="268" y="292"/>
                  <a:pt x="256" y="301"/>
                  <a:pt x="240" y="308"/>
                </a:cubicBezTo>
                <a:cubicBezTo>
                  <a:pt x="225" y="315"/>
                  <a:pt x="206" y="318"/>
                  <a:pt x="185" y="318"/>
                </a:cubicBezTo>
                <a:cubicBezTo>
                  <a:pt x="160" y="318"/>
                  <a:pt x="139" y="313"/>
                  <a:pt x="122" y="304"/>
                </a:cubicBezTo>
                <a:cubicBezTo>
                  <a:pt x="111" y="298"/>
                  <a:pt x="101" y="289"/>
                  <a:pt x="93" y="278"/>
                </a:cubicBezTo>
                <a:cubicBezTo>
                  <a:pt x="86" y="267"/>
                  <a:pt x="82" y="256"/>
                  <a:pt x="82" y="245"/>
                </a:cubicBezTo>
                <a:cubicBezTo>
                  <a:pt x="82" y="239"/>
                  <a:pt x="85" y="233"/>
                  <a:pt x="90" y="228"/>
                </a:cubicBezTo>
                <a:cubicBezTo>
                  <a:pt x="94" y="224"/>
                  <a:pt x="101" y="221"/>
                  <a:pt x="108" y="221"/>
                </a:cubicBezTo>
                <a:cubicBezTo>
                  <a:pt x="114" y="221"/>
                  <a:pt x="119" y="223"/>
                  <a:pt x="123" y="227"/>
                </a:cubicBezTo>
                <a:cubicBezTo>
                  <a:pt x="127" y="230"/>
                  <a:pt x="131" y="236"/>
                  <a:pt x="134" y="242"/>
                </a:cubicBezTo>
                <a:cubicBezTo>
                  <a:pt x="137" y="250"/>
                  <a:pt x="140" y="256"/>
                  <a:pt x="144" y="261"/>
                </a:cubicBezTo>
                <a:cubicBezTo>
                  <a:pt x="147" y="265"/>
                  <a:pt x="152" y="269"/>
                  <a:pt x="158" y="272"/>
                </a:cubicBezTo>
                <a:cubicBezTo>
                  <a:pt x="165" y="276"/>
                  <a:pt x="173" y="277"/>
                  <a:pt x="184" y="277"/>
                </a:cubicBezTo>
                <a:cubicBezTo>
                  <a:pt x="198" y="277"/>
                  <a:pt x="210" y="274"/>
                  <a:pt x="219" y="268"/>
                </a:cubicBezTo>
                <a:cubicBezTo>
                  <a:pt x="228" y="261"/>
                  <a:pt x="232" y="254"/>
                  <a:pt x="232" y="245"/>
                </a:cubicBezTo>
                <a:cubicBezTo>
                  <a:pt x="232" y="238"/>
                  <a:pt x="230" y="232"/>
                  <a:pt x="225" y="228"/>
                </a:cubicBezTo>
                <a:cubicBezTo>
                  <a:pt x="221" y="223"/>
                  <a:pt x="214" y="220"/>
                  <a:pt x="207" y="217"/>
                </a:cubicBezTo>
                <a:cubicBezTo>
                  <a:pt x="199" y="215"/>
                  <a:pt x="188" y="212"/>
                  <a:pt x="175" y="209"/>
                </a:cubicBezTo>
                <a:cubicBezTo>
                  <a:pt x="156" y="205"/>
                  <a:pt x="141" y="200"/>
                  <a:pt x="129" y="195"/>
                </a:cubicBezTo>
                <a:cubicBezTo>
                  <a:pt x="116" y="189"/>
                  <a:pt x="106" y="182"/>
                  <a:pt x="98" y="172"/>
                </a:cubicBezTo>
                <a:cubicBezTo>
                  <a:pt x="91" y="163"/>
                  <a:pt x="87" y="150"/>
                  <a:pt x="87" y="136"/>
                </a:cubicBezTo>
                <a:cubicBezTo>
                  <a:pt x="87" y="122"/>
                  <a:pt x="91" y="110"/>
                  <a:pt x="99" y="100"/>
                </a:cubicBezTo>
                <a:cubicBezTo>
                  <a:pt x="107" y="89"/>
                  <a:pt x="118" y="81"/>
                  <a:pt x="133" y="75"/>
                </a:cubicBezTo>
                <a:cubicBezTo>
                  <a:pt x="148" y="70"/>
                  <a:pt x="165" y="67"/>
                  <a:pt x="185" y="67"/>
                </a:cubicBezTo>
                <a:cubicBezTo>
                  <a:pt x="200" y="67"/>
                  <a:pt x="214" y="69"/>
                  <a:pt x="226" y="72"/>
                </a:cubicBezTo>
                <a:cubicBezTo>
                  <a:pt x="237" y="76"/>
                  <a:pt x="247" y="81"/>
                  <a:pt x="254" y="87"/>
                </a:cubicBezTo>
                <a:cubicBezTo>
                  <a:pt x="262" y="93"/>
                  <a:pt x="268" y="100"/>
                  <a:pt x="272" y="107"/>
                </a:cubicBezTo>
                <a:cubicBezTo>
                  <a:pt x="275" y="114"/>
                  <a:pt x="277" y="121"/>
                  <a:pt x="277" y="128"/>
                </a:cubicBezTo>
                <a:cubicBezTo>
                  <a:pt x="277" y="134"/>
                  <a:pt x="275" y="140"/>
                  <a:pt x="270" y="145"/>
                </a:cubicBezTo>
                <a:cubicBezTo>
                  <a:pt x="265" y="150"/>
                  <a:pt x="259" y="153"/>
                  <a:pt x="252" y="153"/>
                </a:cubicBezTo>
                <a:cubicBezTo>
                  <a:pt x="245" y="153"/>
                  <a:pt x="240" y="151"/>
                  <a:pt x="237" y="148"/>
                </a:cubicBezTo>
                <a:cubicBezTo>
                  <a:pt x="233" y="145"/>
                  <a:pt x="230" y="140"/>
                  <a:pt x="226" y="134"/>
                </a:cubicBezTo>
                <a:cubicBezTo>
                  <a:pt x="222" y="125"/>
                  <a:pt x="217" y="118"/>
                  <a:pt x="210" y="114"/>
                </a:cubicBezTo>
                <a:cubicBezTo>
                  <a:pt x="205" y="109"/>
                  <a:pt x="195" y="107"/>
                  <a:pt x="181" y="107"/>
                </a:cubicBezTo>
                <a:cubicBezTo>
                  <a:pt x="169" y="107"/>
                  <a:pt x="158" y="109"/>
                  <a:pt x="151" y="114"/>
                </a:cubicBezTo>
                <a:cubicBezTo>
                  <a:pt x="143" y="119"/>
                  <a:pt x="140" y="125"/>
                  <a:pt x="140" y="132"/>
                </a:cubicBezTo>
                <a:cubicBezTo>
                  <a:pt x="140" y="136"/>
                  <a:pt x="141" y="139"/>
                  <a:pt x="143" y="142"/>
                </a:cubicBezTo>
                <a:cubicBezTo>
                  <a:pt x="146" y="145"/>
                  <a:pt x="149" y="148"/>
                  <a:pt x="154" y="150"/>
                </a:cubicBezTo>
                <a:cubicBezTo>
                  <a:pt x="158" y="153"/>
                  <a:pt x="163" y="155"/>
                  <a:pt x="168" y="156"/>
                </a:cubicBezTo>
                <a:cubicBezTo>
                  <a:pt x="173" y="157"/>
                  <a:pt x="181" y="159"/>
                  <a:pt x="192" y="162"/>
                </a:cubicBezTo>
                <a:cubicBezTo>
                  <a:pt x="206" y="165"/>
                  <a:pt x="220" y="169"/>
                  <a:pt x="231" y="173"/>
                </a:cubicBezTo>
                <a:cubicBezTo>
                  <a:pt x="243" y="176"/>
                  <a:pt x="253" y="181"/>
                  <a:pt x="261" y="187"/>
                </a:cubicBezTo>
                <a:cubicBezTo>
                  <a:pt x="269" y="192"/>
                  <a:pt x="276" y="199"/>
                  <a:pt x="281" y="208"/>
                </a:cubicBezTo>
                <a:cubicBezTo>
                  <a:pt x="286" y="217"/>
                  <a:pt x="288" y="227"/>
                  <a:pt x="288" y="240"/>
                </a:cubicBezTo>
                <a:cubicBezTo>
                  <a:pt x="288" y="255"/>
                  <a:pt x="284" y="268"/>
                  <a:pt x="276" y="28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71" name="Freeform 192"/>
          <p:cNvSpPr>
            <a:spLocks noEditPoints="1"/>
          </p:cNvSpPr>
          <p:nvPr/>
        </p:nvSpPr>
        <p:spPr bwMode="auto">
          <a:xfrm>
            <a:off x="10756231" y="5473985"/>
            <a:ext cx="233441" cy="233441"/>
          </a:xfrm>
          <a:custGeom>
            <a:avLst/>
            <a:gdLst>
              <a:gd name="T0" fmla="*/ 100 w 368"/>
              <a:gd name="T1" fmla="*/ 20 h 368"/>
              <a:gd name="T2" fmla="*/ 0 w 368"/>
              <a:gd name="T3" fmla="*/ 184 h 368"/>
              <a:gd name="T4" fmla="*/ 4 w 368"/>
              <a:gd name="T5" fmla="*/ 223 h 368"/>
              <a:gd name="T6" fmla="*/ 163 w 368"/>
              <a:gd name="T7" fmla="*/ 78 h 368"/>
              <a:gd name="T8" fmla="*/ 100 w 368"/>
              <a:gd name="T9" fmla="*/ 20 h 368"/>
              <a:gd name="T10" fmla="*/ 260 w 368"/>
              <a:gd name="T11" fmla="*/ 16 h 368"/>
              <a:gd name="T12" fmla="*/ 184 w 368"/>
              <a:gd name="T13" fmla="*/ 0 h 368"/>
              <a:gd name="T14" fmla="*/ 129 w 368"/>
              <a:gd name="T15" fmla="*/ 9 h 368"/>
              <a:gd name="T16" fmla="*/ 260 w 368"/>
              <a:gd name="T17" fmla="*/ 128 h 368"/>
              <a:gd name="T18" fmla="*/ 260 w 368"/>
              <a:gd name="T19" fmla="*/ 16 h 368"/>
              <a:gd name="T20" fmla="*/ 288 w 368"/>
              <a:gd name="T21" fmla="*/ 33 h 368"/>
              <a:gd name="T22" fmla="*/ 288 w 368"/>
              <a:gd name="T23" fmla="*/ 245 h 368"/>
              <a:gd name="T24" fmla="*/ 357 w 368"/>
              <a:gd name="T25" fmla="*/ 245 h 368"/>
              <a:gd name="T26" fmla="*/ 368 w 368"/>
              <a:gd name="T27" fmla="*/ 184 h 368"/>
              <a:gd name="T28" fmla="*/ 288 w 368"/>
              <a:gd name="T29" fmla="*/ 33 h 368"/>
              <a:gd name="T30" fmla="*/ 13 w 368"/>
              <a:gd name="T31" fmla="*/ 252 h 368"/>
              <a:gd name="T32" fmla="*/ 80 w 368"/>
              <a:gd name="T33" fmla="*/ 336 h 368"/>
              <a:gd name="T34" fmla="*/ 80 w 368"/>
              <a:gd name="T35" fmla="*/ 191 h 368"/>
              <a:gd name="T36" fmla="*/ 39 w 368"/>
              <a:gd name="T37" fmla="*/ 228 h 368"/>
              <a:gd name="T38" fmla="*/ 13 w 368"/>
              <a:gd name="T39" fmla="*/ 252 h 368"/>
              <a:gd name="T40" fmla="*/ 108 w 368"/>
              <a:gd name="T41" fmla="*/ 352 h 368"/>
              <a:gd name="T42" fmla="*/ 167 w 368"/>
              <a:gd name="T43" fmla="*/ 368 h 368"/>
              <a:gd name="T44" fmla="*/ 201 w 368"/>
              <a:gd name="T45" fmla="*/ 368 h 368"/>
              <a:gd name="T46" fmla="*/ 344 w 368"/>
              <a:gd name="T47" fmla="*/ 273 h 368"/>
              <a:gd name="T48" fmla="*/ 108 w 368"/>
              <a:gd name="T49" fmla="*/ 273 h 368"/>
              <a:gd name="T50" fmla="*/ 108 w 368"/>
              <a:gd name="T51"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368">
                <a:moveTo>
                  <a:pt x="100" y="20"/>
                </a:moveTo>
                <a:cubicBezTo>
                  <a:pt x="38" y="52"/>
                  <a:pt x="0" y="115"/>
                  <a:pt x="0" y="184"/>
                </a:cubicBezTo>
                <a:cubicBezTo>
                  <a:pt x="0" y="197"/>
                  <a:pt x="1" y="210"/>
                  <a:pt x="4" y="223"/>
                </a:cubicBezTo>
                <a:cubicBezTo>
                  <a:pt x="163" y="78"/>
                  <a:pt x="163" y="78"/>
                  <a:pt x="163" y="78"/>
                </a:cubicBezTo>
                <a:cubicBezTo>
                  <a:pt x="146" y="62"/>
                  <a:pt x="102" y="22"/>
                  <a:pt x="100" y="20"/>
                </a:cubicBezTo>
                <a:close/>
                <a:moveTo>
                  <a:pt x="260" y="16"/>
                </a:moveTo>
                <a:cubicBezTo>
                  <a:pt x="236" y="6"/>
                  <a:pt x="210" y="0"/>
                  <a:pt x="184" y="0"/>
                </a:cubicBezTo>
                <a:cubicBezTo>
                  <a:pt x="165" y="0"/>
                  <a:pt x="147" y="3"/>
                  <a:pt x="129" y="9"/>
                </a:cubicBezTo>
                <a:cubicBezTo>
                  <a:pt x="260" y="128"/>
                  <a:pt x="260" y="128"/>
                  <a:pt x="260" y="128"/>
                </a:cubicBezTo>
                <a:lnTo>
                  <a:pt x="260" y="16"/>
                </a:lnTo>
                <a:close/>
                <a:moveTo>
                  <a:pt x="288" y="33"/>
                </a:moveTo>
                <a:cubicBezTo>
                  <a:pt x="288" y="245"/>
                  <a:pt x="288" y="245"/>
                  <a:pt x="288" y="245"/>
                </a:cubicBezTo>
                <a:cubicBezTo>
                  <a:pt x="357" y="245"/>
                  <a:pt x="357" y="245"/>
                  <a:pt x="357" y="245"/>
                </a:cubicBezTo>
                <a:cubicBezTo>
                  <a:pt x="364" y="225"/>
                  <a:pt x="368" y="205"/>
                  <a:pt x="368" y="184"/>
                </a:cubicBezTo>
                <a:cubicBezTo>
                  <a:pt x="368" y="124"/>
                  <a:pt x="337" y="67"/>
                  <a:pt x="288" y="33"/>
                </a:cubicBezTo>
                <a:close/>
                <a:moveTo>
                  <a:pt x="13" y="252"/>
                </a:moveTo>
                <a:cubicBezTo>
                  <a:pt x="26" y="286"/>
                  <a:pt x="50" y="315"/>
                  <a:pt x="80" y="336"/>
                </a:cubicBezTo>
                <a:cubicBezTo>
                  <a:pt x="80" y="191"/>
                  <a:pt x="80" y="191"/>
                  <a:pt x="80" y="191"/>
                </a:cubicBezTo>
                <a:cubicBezTo>
                  <a:pt x="39" y="228"/>
                  <a:pt x="39" y="228"/>
                  <a:pt x="39" y="228"/>
                </a:cubicBezTo>
                <a:cubicBezTo>
                  <a:pt x="25" y="241"/>
                  <a:pt x="14" y="252"/>
                  <a:pt x="13" y="252"/>
                </a:cubicBezTo>
                <a:close/>
                <a:moveTo>
                  <a:pt x="108" y="352"/>
                </a:moveTo>
                <a:cubicBezTo>
                  <a:pt x="127" y="361"/>
                  <a:pt x="147" y="366"/>
                  <a:pt x="167" y="368"/>
                </a:cubicBezTo>
                <a:cubicBezTo>
                  <a:pt x="201" y="368"/>
                  <a:pt x="201" y="368"/>
                  <a:pt x="201" y="368"/>
                </a:cubicBezTo>
                <a:cubicBezTo>
                  <a:pt x="261" y="362"/>
                  <a:pt x="315" y="327"/>
                  <a:pt x="344" y="273"/>
                </a:cubicBezTo>
                <a:cubicBezTo>
                  <a:pt x="108" y="273"/>
                  <a:pt x="108" y="273"/>
                  <a:pt x="108" y="273"/>
                </a:cubicBezTo>
                <a:lnTo>
                  <a:pt x="108" y="352"/>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72" name="Freeform 193"/>
          <p:cNvSpPr>
            <a:spLocks/>
          </p:cNvSpPr>
          <p:nvPr/>
        </p:nvSpPr>
        <p:spPr bwMode="auto">
          <a:xfrm>
            <a:off x="7791239" y="5524745"/>
            <a:ext cx="253077" cy="141812"/>
          </a:xfrm>
          <a:custGeom>
            <a:avLst/>
            <a:gdLst>
              <a:gd name="T0" fmla="*/ 157 w 400"/>
              <a:gd name="T1" fmla="*/ 163 h 224"/>
              <a:gd name="T2" fmla="*/ 106 w 400"/>
              <a:gd name="T3" fmla="*/ 186 h 224"/>
              <a:gd name="T4" fmla="*/ 44 w 400"/>
              <a:gd name="T5" fmla="*/ 114 h 224"/>
              <a:gd name="T6" fmla="*/ 108 w 400"/>
              <a:gd name="T7" fmla="*/ 39 h 224"/>
              <a:gd name="T8" fmla="*/ 168 w 400"/>
              <a:gd name="T9" fmla="*/ 97 h 224"/>
              <a:gd name="T10" fmla="*/ 183 w 400"/>
              <a:gd name="T11" fmla="*/ 143 h 224"/>
              <a:gd name="T12" fmla="*/ 304 w 400"/>
              <a:gd name="T13" fmla="*/ 224 h 224"/>
              <a:gd name="T14" fmla="*/ 400 w 400"/>
              <a:gd name="T15" fmla="*/ 160 h 224"/>
              <a:gd name="T16" fmla="*/ 339 w 400"/>
              <a:gd name="T17" fmla="*/ 94 h 224"/>
              <a:gd name="T18" fmla="*/ 310 w 400"/>
              <a:gd name="T19" fmla="*/ 88 h 224"/>
              <a:gd name="T20" fmla="*/ 284 w 400"/>
              <a:gd name="T21" fmla="*/ 61 h 224"/>
              <a:gd name="T22" fmla="*/ 316 w 400"/>
              <a:gd name="T23" fmla="*/ 36 h 224"/>
              <a:gd name="T24" fmla="*/ 352 w 400"/>
              <a:gd name="T25" fmla="*/ 64 h 224"/>
              <a:gd name="T26" fmla="*/ 398 w 400"/>
              <a:gd name="T27" fmla="*/ 59 h 224"/>
              <a:gd name="T28" fmla="*/ 319 w 400"/>
              <a:gd name="T29" fmla="*/ 0 h 224"/>
              <a:gd name="T30" fmla="*/ 238 w 400"/>
              <a:gd name="T31" fmla="*/ 66 h 224"/>
              <a:gd name="T32" fmla="*/ 291 w 400"/>
              <a:gd name="T33" fmla="*/ 126 h 224"/>
              <a:gd name="T34" fmla="*/ 322 w 400"/>
              <a:gd name="T35" fmla="*/ 134 h 224"/>
              <a:gd name="T36" fmla="*/ 353 w 400"/>
              <a:gd name="T37" fmla="*/ 162 h 224"/>
              <a:gd name="T38" fmla="*/ 305 w 400"/>
              <a:gd name="T39" fmla="*/ 186 h 224"/>
              <a:gd name="T40" fmla="*/ 225 w 400"/>
              <a:gd name="T41" fmla="*/ 128 h 224"/>
              <a:gd name="T42" fmla="*/ 210 w 400"/>
              <a:gd name="T43" fmla="*/ 82 h 224"/>
              <a:gd name="T44" fmla="*/ 107 w 400"/>
              <a:gd name="T45" fmla="*/ 0 h 224"/>
              <a:gd name="T46" fmla="*/ 0 w 400"/>
              <a:gd name="T47" fmla="*/ 116 h 224"/>
              <a:gd name="T48" fmla="*/ 104 w 400"/>
              <a:gd name="T49" fmla="*/ 224 h 224"/>
              <a:gd name="T50" fmla="*/ 171 w 400"/>
              <a:gd name="T51" fmla="*/ 203 h 224"/>
              <a:gd name="T52" fmla="*/ 157 w 400"/>
              <a:gd name="T53" fmla="*/ 16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224">
                <a:moveTo>
                  <a:pt x="157" y="163"/>
                </a:moveTo>
                <a:cubicBezTo>
                  <a:pt x="149" y="171"/>
                  <a:pt x="133" y="186"/>
                  <a:pt x="106" y="186"/>
                </a:cubicBezTo>
                <a:cubicBezTo>
                  <a:pt x="74" y="186"/>
                  <a:pt x="44" y="158"/>
                  <a:pt x="44" y="114"/>
                </a:cubicBezTo>
                <a:cubicBezTo>
                  <a:pt x="44" y="57"/>
                  <a:pt x="80" y="39"/>
                  <a:pt x="108" y="39"/>
                </a:cubicBezTo>
                <a:cubicBezTo>
                  <a:pt x="149" y="39"/>
                  <a:pt x="157" y="63"/>
                  <a:pt x="168" y="97"/>
                </a:cubicBezTo>
                <a:cubicBezTo>
                  <a:pt x="183" y="143"/>
                  <a:pt x="183" y="143"/>
                  <a:pt x="183" y="143"/>
                </a:cubicBezTo>
                <a:cubicBezTo>
                  <a:pt x="198" y="188"/>
                  <a:pt x="225" y="224"/>
                  <a:pt x="304" y="224"/>
                </a:cubicBezTo>
                <a:cubicBezTo>
                  <a:pt x="361" y="224"/>
                  <a:pt x="400" y="206"/>
                  <a:pt x="400" y="160"/>
                </a:cubicBezTo>
                <a:cubicBezTo>
                  <a:pt x="400" y="123"/>
                  <a:pt x="379" y="103"/>
                  <a:pt x="339" y="94"/>
                </a:cubicBezTo>
                <a:cubicBezTo>
                  <a:pt x="310" y="88"/>
                  <a:pt x="310" y="88"/>
                  <a:pt x="310" y="88"/>
                </a:cubicBezTo>
                <a:cubicBezTo>
                  <a:pt x="290" y="83"/>
                  <a:pt x="284" y="75"/>
                  <a:pt x="284" y="61"/>
                </a:cubicBezTo>
                <a:cubicBezTo>
                  <a:pt x="284" y="45"/>
                  <a:pt x="296" y="36"/>
                  <a:pt x="316" y="36"/>
                </a:cubicBezTo>
                <a:cubicBezTo>
                  <a:pt x="338" y="36"/>
                  <a:pt x="350" y="44"/>
                  <a:pt x="352" y="64"/>
                </a:cubicBezTo>
                <a:cubicBezTo>
                  <a:pt x="398" y="59"/>
                  <a:pt x="398" y="59"/>
                  <a:pt x="398" y="59"/>
                </a:cubicBezTo>
                <a:cubicBezTo>
                  <a:pt x="394" y="17"/>
                  <a:pt x="366" y="0"/>
                  <a:pt x="319" y="0"/>
                </a:cubicBezTo>
                <a:cubicBezTo>
                  <a:pt x="278" y="0"/>
                  <a:pt x="238" y="16"/>
                  <a:pt x="238" y="66"/>
                </a:cubicBezTo>
                <a:cubicBezTo>
                  <a:pt x="238" y="97"/>
                  <a:pt x="253" y="117"/>
                  <a:pt x="291" y="126"/>
                </a:cubicBezTo>
                <a:cubicBezTo>
                  <a:pt x="322" y="134"/>
                  <a:pt x="322" y="134"/>
                  <a:pt x="322" y="134"/>
                </a:cubicBezTo>
                <a:cubicBezTo>
                  <a:pt x="345" y="139"/>
                  <a:pt x="353" y="149"/>
                  <a:pt x="353" y="162"/>
                </a:cubicBezTo>
                <a:cubicBezTo>
                  <a:pt x="353" y="180"/>
                  <a:pt x="337" y="186"/>
                  <a:pt x="305" y="186"/>
                </a:cubicBezTo>
                <a:cubicBezTo>
                  <a:pt x="259" y="186"/>
                  <a:pt x="236" y="162"/>
                  <a:pt x="225" y="128"/>
                </a:cubicBezTo>
                <a:cubicBezTo>
                  <a:pt x="210" y="82"/>
                  <a:pt x="210" y="82"/>
                  <a:pt x="210" y="82"/>
                </a:cubicBezTo>
                <a:cubicBezTo>
                  <a:pt x="191" y="22"/>
                  <a:pt x="168" y="0"/>
                  <a:pt x="107" y="0"/>
                </a:cubicBezTo>
                <a:cubicBezTo>
                  <a:pt x="53" y="0"/>
                  <a:pt x="0" y="43"/>
                  <a:pt x="0" y="116"/>
                </a:cubicBezTo>
                <a:cubicBezTo>
                  <a:pt x="0" y="186"/>
                  <a:pt x="50" y="224"/>
                  <a:pt x="104" y="224"/>
                </a:cubicBezTo>
                <a:cubicBezTo>
                  <a:pt x="142" y="224"/>
                  <a:pt x="162" y="210"/>
                  <a:pt x="171" y="203"/>
                </a:cubicBezTo>
                <a:lnTo>
                  <a:pt x="157" y="163"/>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73" name="Freeform 194"/>
          <p:cNvSpPr>
            <a:spLocks noEditPoints="1"/>
          </p:cNvSpPr>
          <p:nvPr/>
        </p:nvSpPr>
        <p:spPr bwMode="auto">
          <a:xfrm>
            <a:off x="8214101" y="54743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5 w 384"/>
              <a:gd name="T11" fmla="*/ 248 h 384"/>
              <a:gd name="T12" fmla="*/ 184 w 384"/>
              <a:gd name="T13" fmla="*/ 208 h 384"/>
              <a:gd name="T14" fmla="*/ 176 w 384"/>
              <a:gd name="T15" fmla="*/ 184 h 384"/>
              <a:gd name="T16" fmla="*/ 146 w 384"/>
              <a:gd name="T17" fmla="*/ 155 h 384"/>
              <a:gd name="T18" fmla="*/ 113 w 384"/>
              <a:gd name="T19" fmla="*/ 193 h 384"/>
              <a:gd name="T20" fmla="*/ 145 w 384"/>
              <a:gd name="T21" fmla="*/ 229 h 384"/>
              <a:gd name="T22" fmla="*/ 171 w 384"/>
              <a:gd name="T23" fmla="*/ 218 h 384"/>
              <a:gd name="T24" fmla="*/ 178 w 384"/>
              <a:gd name="T25" fmla="*/ 238 h 384"/>
              <a:gd name="T26" fmla="*/ 144 w 384"/>
              <a:gd name="T27" fmla="*/ 248 h 384"/>
              <a:gd name="T28" fmla="*/ 91 w 384"/>
              <a:gd name="T29" fmla="*/ 194 h 384"/>
              <a:gd name="T30" fmla="*/ 145 w 384"/>
              <a:gd name="T31" fmla="*/ 135 h 384"/>
              <a:gd name="T32" fmla="*/ 197 w 384"/>
              <a:gd name="T33" fmla="*/ 177 h 384"/>
              <a:gd name="T34" fmla="*/ 205 w 384"/>
              <a:gd name="T35" fmla="*/ 200 h 384"/>
              <a:gd name="T36" fmla="*/ 246 w 384"/>
              <a:gd name="T37" fmla="*/ 230 h 384"/>
              <a:gd name="T38" fmla="*/ 270 w 384"/>
              <a:gd name="T39" fmla="*/ 217 h 384"/>
              <a:gd name="T40" fmla="*/ 254 w 384"/>
              <a:gd name="T41" fmla="*/ 203 h 384"/>
              <a:gd name="T42" fmla="*/ 238 w 384"/>
              <a:gd name="T43" fmla="*/ 199 h 384"/>
              <a:gd name="T44" fmla="*/ 211 w 384"/>
              <a:gd name="T45" fmla="*/ 169 h 384"/>
              <a:gd name="T46" fmla="*/ 253 w 384"/>
              <a:gd name="T47" fmla="*/ 135 h 384"/>
              <a:gd name="T48" fmla="*/ 292 w 384"/>
              <a:gd name="T49" fmla="*/ 165 h 384"/>
              <a:gd name="T50" fmla="*/ 269 w 384"/>
              <a:gd name="T51" fmla="*/ 168 h 384"/>
              <a:gd name="T52" fmla="*/ 251 w 384"/>
              <a:gd name="T53" fmla="*/ 154 h 384"/>
              <a:gd name="T54" fmla="*/ 235 w 384"/>
              <a:gd name="T55" fmla="*/ 166 h 384"/>
              <a:gd name="T56" fmla="*/ 248 w 384"/>
              <a:gd name="T57" fmla="*/ 180 h 384"/>
              <a:gd name="T58" fmla="*/ 263 w 384"/>
              <a:gd name="T59" fmla="*/ 183 h 384"/>
              <a:gd name="T60" fmla="*/ 293 w 384"/>
              <a:gd name="T61" fmla="*/ 216 h 384"/>
              <a:gd name="T62" fmla="*/ 245 w 384"/>
              <a:gd name="T63" fmla="*/ 24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5" y="248"/>
                </a:moveTo>
                <a:cubicBezTo>
                  <a:pt x="205" y="248"/>
                  <a:pt x="191" y="230"/>
                  <a:pt x="184" y="208"/>
                </a:cubicBezTo>
                <a:cubicBezTo>
                  <a:pt x="176" y="184"/>
                  <a:pt x="176" y="184"/>
                  <a:pt x="176" y="184"/>
                </a:cubicBezTo>
                <a:cubicBezTo>
                  <a:pt x="171" y="167"/>
                  <a:pt x="166" y="155"/>
                  <a:pt x="146" y="155"/>
                </a:cubicBezTo>
                <a:cubicBezTo>
                  <a:pt x="132" y="155"/>
                  <a:pt x="113" y="164"/>
                  <a:pt x="113" y="193"/>
                </a:cubicBezTo>
                <a:cubicBezTo>
                  <a:pt x="113" y="215"/>
                  <a:pt x="129" y="229"/>
                  <a:pt x="145" y="229"/>
                </a:cubicBezTo>
                <a:cubicBezTo>
                  <a:pt x="158" y="229"/>
                  <a:pt x="167" y="222"/>
                  <a:pt x="171" y="218"/>
                </a:cubicBezTo>
                <a:cubicBezTo>
                  <a:pt x="178" y="238"/>
                  <a:pt x="178" y="238"/>
                  <a:pt x="178" y="238"/>
                </a:cubicBezTo>
                <a:cubicBezTo>
                  <a:pt x="173" y="242"/>
                  <a:pt x="163" y="248"/>
                  <a:pt x="144" y="248"/>
                </a:cubicBezTo>
                <a:cubicBezTo>
                  <a:pt x="117" y="248"/>
                  <a:pt x="91" y="229"/>
                  <a:pt x="91" y="194"/>
                </a:cubicBezTo>
                <a:cubicBezTo>
                  <a:pt x="91" y="157"/>
                  <a:pt x="118" y="135"/>
                  <a:pt x="145" y="135"/>
                </a:cubicBezTo>
                <a:cubicBezTo>
                  <a:pt x="176" y="135"/>
                  <a:pt x="188" y="147"/>
                  <a:pt x="197" y="177"/>
                </a:cubicBezTo>
                <a:cubicBezTo>
                  <a:pt x="205" y="200"/>
                  <a:pt x="205" y="200"/>
                  <a:pt x="205" y="200"/>
                </a:cubicBezTo>
                <a:cubicBezTo>
                  <a:pt x="210" y="217"/>
                  <a:pt x="222" y="230"/>
                  <a:pt x="246" y="230"/>
                </a:cubicBezTo>
                <a:cubicBezTo>
                  <a:pt x="261" y="230"/>
                  <a:pt x="270" y="226"/>
                  <a:pt x="270" y="217"/>
                </a:cubicBezTo>
                <a:cubicBezTo>
                  <a:pt x="270" y="211"/>
                  <a:pt x="266" y="206"/>
                  <a:pt x="254" y="203"/>
                </a:cubicBezTo>
                <a:cubicBezTo>
                  <a:pt x="238" y="199"/>
                  <a:pt x="238" y="199"/>
                  <a:pt x="238" y="199"/>
                </a:cubicBezTo>
                <a:cubicBezTo>
                  <a:pt x="219" y="195"/>
                  <a:pt x="211" y="185"/>
                  <a:pt x="211" y="169"/>
                </a:cubicBezTo>
                <a:cubicBezTo>
                  <a:pt x="211" y="143"/>
                  <a:pt x="232" y="135"/>
                  <a:pt x="253" y="135"/>
                </a:cubicBezTo>
                <a:cubicBezTo>
                  <a:pt x="276" y="135"/>
                  <a:pt x="291" y="144"/>
                  <a:pt x="292" y="165"/>
                </a:cubicBezTo>
                <a:cubicBezTo>
                  <a:pt x="269" y="168"/>
                  <a:pt x="269" y="168"/>
                  <a:pt x="269" y="168"/>
                </a:cubicBezTo>
                <a:cubicBezTo>
                  <a:pt x="268" y="158"/>
                  <a:pt x="262" y="154"/>
                  <a:pt x="251" y="154"/>
                </a:cubicBezTo>
                <a:cubicBezTo>
                  <a:pt x="241" y="154"/>
                  <a:pt x="235" y="158"/>
                  <a:pt x="235" y="166"/>
                </a:cubicBezTo>
                <a:cubicBezTo>
                  <a:pt x="235" y="173"/>
                  <a:pt x="238" y="177"/>
                  <a:pt x="248" y="180"/>
                </a:cubicBezTo>
                <a:cubicBezTo>
                  <a:pt x="263" y="183"/>
                  <a:pt x="263" y="183"/>
                  <a:pt x="263" y="183"/>
                </a:cubicBezTo>
                <a:cubicBezTo>
                  <a:pt x="283" y="188"/>
                  <a:pt x="293" y="197"/>
                  <a:pt x="293" y="216"/>
                </a:cubicBezTo>
                <a:cubicBezTo>
                  <a:pt x="293" y="240"/>
                  <a:pt x="274" y="248"/>
                  <a:pt x="245" y="248"/>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74" name="Freeform 195"/>
          <p:cNvSpPr>
            <a:spLocks noEditPoints="1"/>
          </p:cNvSpPr>
          <p:nvPr/>
        </p:nvSpPr>
        <p:spPr bwMode="auto">
          <a:xfrm>
            <a:off x="6954622" y="5500557"/>
            <a:ext cx="253077" cy="191989"/>
          </a:xfrm>
          <a:custGeom>
            <a:avLst/>
            <a:gdLst>
              <a:gd name="T0" fmla="*/ 221 w 400"/>
              <a:gd name="T1" fmla="*/ 113 h 304"/>
              <a:gd name="T2" fmla="*/ 248 w 400"/>
              <a:gd name="T3" fmla="*/ 126 h 304"/>
              <a:gd name="T4" fmla="*/ 289 w 400"/>
              <a:gd name="T5" fmla="*/ 113 h 304"/>
              <a:gd name="T6" fmla="*/ 289 w 400"/>
              <a:gd name="T7" fmla="*/ 89 h 304"/>
              <a:gd name="T8" fmla="*/ 200 w 400"/>
              <a:gd name="T9" fmla="*/ 0 h 304"/>
              <a:gd name="T10" fmla="*/ 110 w 400"/>
              <a:gd name="T11" fmla="*/ 89 h 304"/>
              <a:gd name="T12" fmla="*/ 110 w 400"/>
              <a:gd name="T13" fmla="*/ 215 h 304"/>
              <a:gd name="T14" fmla="*/ 89 w 400"/>
              <a:gd name="T15" fmla="*/ 236 h 304"/>
              <a:gd name="T16" fmla="*/ 68 w 400"/>
              <a:gd name="T17" fmla="*/ 215 h 304"/>
              <a:gd name="T18" fmla="*/ 68 w 400"/>
              <a:gd name="T19" fmla="*/ 162 h 304"/>
              <a:gd name="T20" fmla="*/ 0 w 400"/>
              <a:gd name="T21" fmla="*/ 162 h 304"/>
              <a:gd name="T22" fmla="*/ 0 w 400"/>
              <a:gd name="T23" fmla="*/ 215 h 304"/>
              <a:gd name="T24" fmla="*/ 89 w 400"/>
              <a:gd name="T25" fmla="*/ 304 h 304"/>
              <a:gd name="T26" fmla="*/ 179 w 400"/>
              <a:gd name="T27" fmla="*/ 215 h 304"/>
              <a:gd name="T28" fmla="*/ 179 w 400"/>
              <a:gd name="T29" fmla="*/ 89 h 304"/>
              <a:gd name="T30" fmla="*/ 200 w 400"/>
              <a:gd name="T31" fmla="*/ 68 h 304"/>
              <a:gd name="T32" fmla="*/ 221 w 400"/>
              <a:gd name="T33" fmla="*/ 89 h 304"/>
              <a:gd name="T34" fmla="*/ 221 w 400"/>
              <a:gd name="T35" fmla="*/ 113 h 304"/>
              <a:gd name="T36" fmla="*/ 331 w 400"/>
              <a:gd name="T37" fmla="*/ 162 h 304"/>
              <a:gd name="T38" fmla="*/ 331 w 400"/>
              <a:gd name="T39" fmla="*/ 215 h 304"/>
              <a:gd name="T40" fmla="*/ 310 w 400"/>
              <a:gd name="T41" fmla="*/ 236 h 304"/>
              <a:gd name="T42" fmla="*/ 289 w 400"/>
              <a:gd name="T43" fmla="*/ 215 h 304"/>
              <a:gd name="T44" fmla="*/ 289 w 400"/>
              <a:gd name="T45" fmla="*/ 161 h 304"/>
              <a:gd name="T46" fmla="*/ 248 w 400"/>
              <a:gd name="T47" fmla="*/ 174 h 304"/>
              <a:gd name="T48" fmla="*/ 221 w 400"/>
              <a:gd name="T49" fmla="*/ 161 h 304"/>
              <a:gd name="T50" fmla="*/ 221 w 400"/>
              <a:gd name="T51" fmla="*/ 215 h 304"/>
              <a:gd name="T52" fmla="*/ 310 w 400"/>
              <a:gd name="T53" fmla="*/ 304 h 304"/>
              <a:gd name="T54" fmla="*/ 400 w 400"/>
              <a:gd name="T55" fmla="*/ 215 h 304"/>
              <a:gd name="T56" fmla="*/ 400 w 400"/>
              <a:gd name="T57" fmla="*/ 162 h 304"/>
              <a:gd name="T58" fmla="*/ 331 w 400"/>
              <a:gd name="T59" fmla="*/ 1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04">
                <a:moveTo>
                  <a:pt x="221" y="113"/>
                </a:moveTo>
                <a:cubicBezTo>
                  <a:pt x="248" y="126"/>
                  <a:pt x="248" y="126"/>
                  <a:pt x="248" y="126"/>
                </a:cubicBezTo>
                <a:cubicBezTo>
                  <a:pt x="289" y="113"/>
                  <a:pt x="289" y="113"/>
                  <a:pt x="289" y="113"/>
                </a:cubicBezTo>
                <a:cubicBezTo>
                  <a:pt x="289" y="89"/>
                  <a:pt x="289" y="89"/>
                  <a:pt x="289" y="89"/>
                </a:cubicBezTo>
                <a:cubicBezTo>
                  <a:pt x="289" y="40"/>
                  <a:pt x="249" y="0"/>
                  <a:pt x="200" y="0"/>
                </a:cubicBezTo>
                <a:cubicBezTo>
                  <a:pt x="150" y="0"/>
                  <a:pt x="110" y="40"/>
                  <a:pt x="110" y="89"/>
                </a:cubicBezTo>
                <a:cubicBezTo>
                  <a:pt x="110" y="215"/>
                  <a:pt x="110" y="215"/>
                  <a:pt x="110" y="215"/>
                </a:cubicBezTo>
                <a:cubicBezTo>
                  <a:pt x="110" y="226"/>
                  <a:pt x="101" y="236"/>
                  <a:pt x="89" y="236"/>
                </a:cubicBezTo>
                <a:cubicBezTo>
                  <a:pt x="78" y="236"/>
                  <a:pt x="68" y="226"/>
                  <a:pt x="68" y="215"/>
                </a:cubicBezTo>
                <a:cubicBezTo>
                  <a:pt x="68" y="162"/>
                  <a:pt x="68" y="162"/>
                  <a:pt x="68" y="162"/>
                </a:cubicBezTo>
                <a:cubicBezTo>
                  <a:pt x="0" y="162"/>
                  <a:pt x="0" y="162"/>
                  <a:pt x="0" y="162"/>
                </a:cubicBezTo>
                <a:cubicBezTo>
                  <a:pt x="0" y="215"/>
                  <a:pt x="0" y="215"/>
                  <a:pt x="0" y="215"/>
                </a:cubicBezTo>
                <a:cubicBezTo>
                  <a:pt x="0" y="264"/>
                  <a:pt x="40" y="304"/>
                  <a:pt x="89" y="304"/>
                </a:cubicBezTo>
                <a:cubicBezTo>
                  <a:pt x="139" y="304"/>
                  <a:pt x="179" y="264"/>
                  <a:pt x="179" y="215"/>
                </a:cubicBezTo>
                <a:cubicBezTo>
                  <a:pt x="179" y="89"/>
                  <a:pt x="179" y="89"/>
                  <a:pt x="179" y="89"/>
                </a:cubicBezTo>
                <a:cubicBezTo>
                  <a:pt x="179" y="78"/>
                  <a:pt x="188" y="68"/>
                  <a:pt x="200" y="68"/>
                </a:cubicBezTo>
                <a:cubicBezTo>
                  <a:pt x="211" y="68"/>
                  <a:pt x="221" y="78"/>
                  <a:pt x="221" y="89"/>
                </a:cubicBezTo>
                <a:lnTo>
                  <a:pt x="221" y="113"/>
                </a:lnTo>
                <a:close/>
                <a:moveTo>
                  <a:pt x="331" y="162"/>
                </a:moveTo>
                <a:cubicBezTo>
                  <a:pt x="331" y="215"/>
                  <a:pt x="331" y="215"/>
                  <a:pt x="331" y="215"/>
                </a:cubicBezTo>
                <a:cubicBezTo>
                  <a:pt x="331" y="226"/>
                  <a:pt x="322" y="236"/>
                  <a:pt x="310" y="236"/>
                </a:cubicBezTo>
                <a:cubicBezTo>
                  <a:pt x="299" y="236"/>
                  <a:pt x="289" y="226"/>
                  <a:pt x="289" y="215"/>
                </a:cubicBezTo>
                <a:cubicBezTo>
                  <a:pt x="289" y="161"/>
                  <a:pt x="289" y="161"/>
                  <a:pt x="289" y="161"/>
                </a:cubicBezTo>
                <a:cubicBezTo>
                  <a:pt x="248" y="174"/>
                  <a:pt x="248" y="174"/>
                  <a:pt x="248" y="174"/>
                </a:cubicBezTo>
                <a:cubicBezTo>
                  <a:pt x="221" y="161"/>
                  <a:pt x="221" y="161"/>
                  <a:pt x="221" y="161"/>
                </a:cubicBezTo>
                <a:cubicBezTo>
                  <a:pt x="221" y="215"/>
                  <a:pt x="221" y="215"/>
                  <a:pt x="221" y="215"/>
                </a:cubicBezTo>
                <a:cubicBezTo>
                  <a:pt x="221" y="264"/>
                  <a:pt x="261" y="304"/>
                  <a:pt x="310" y="304"/>
                </a:cubicBezTo>
                <a:cubicBezTo>
                  <a:pt x="360" y="304"/>
                  <a:pt x="400" y="264"/>
                  <a:pt x="400" y="215"/>
                </a:cubicBezTo>
                <a:cubicBezTo>
                  <a:pt x="400" y="162"/>
                  <a:pt x="400" y="162"/>
                  <a:pt x="400" y="162"/>
                </a:cubicBezTo>
                <a:lnTo>
                  <a:pt x="331" y="162"/>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75" name="Freeform 196"/>
          <p:cNvSpPr>
            <a:spLocks noEditPoints="1"/>
          </p:cNvSpPr>
          <p:nvPr/>
        </p:nvSpPr>
        <p:spPr bwMode="auto">
          <a:xfrm>
            <a:off x="6128724" y="5480923"/>
            <a:ext cx="233441" cy="231259"/>
          </a:xfrm>
          <a:custGeom>
            <a:avLst/>
            <a:gdLst>
              <a:gd name="T0" fmla="*/ 175 w 368"/>
              <a:gd name="T1" fmla="*/ 132 h 368"/>
              <a:gd name="T2" fmla="*/ 117 w 368"/>
              <a:gd name="T3" fmla="*/ 42 h 368"/>
              <a:gd name="T4" fmla="*/ 30 w 368"/>
              <a:gd name="T5" fmla="*/ 151 h 368"/>
              <a:gd name="T6" fmla="*/ 175 w 368"/>
              <a:gd name="T7" fmla="*/ 132 h 368"/>
              <a:gd name="T8" fmla="*/ 195 w 368"/>
              <a:gd name="T9" fmla="*/ 185 h 368"/>
              <a:gd name="T10" fmla="*/ 201 w 368"/>
              <a:gd name="T11" fmla="*/ 183 h 368"/>
              <a:gd name="T12" fmla="*/ 188 w 368"/>
              <a:gd name="T13" fmla="*/ 157 h 368"/>
              <a:gd name="T14" fmla="*/ 27 w 368"/>
              <a:gd name="T15" fmla="*/ 179 h 368"/>
              <a:gd name="T16" fmla="*/ 27 w 368"/>
              <a:gd name="T17" fmla="*/ 184 h 368"/>
              <a:gd name="T18" fmla="*/ 67 w 368"/>
              <a:gd name="T19" fmla="*/ 289 h 368"/>
              <a:gd name="T20" fmla="*/ 67 w 368"/>
              <a:gd name="T21" fmla="*/ 289 h 368"/>
              <a:gd name="T22" fmla="*/ 195 w 368"/>
              <a:gd name="T23" fmla="*/ 185 h 368"/>
              <a:gd name="T24" fmla="*/ 87 w 368"/>
              <a:gd name="T25" fmla="*/ 308 h 368"/>
              <a:gd name="T26" fmla="*/ 87 w 368"/>
              <a:gd name="T27" fmla="*/ 308 h 368"/>
              <a:gd name="T28" fmla="*/ 84 w 368"/>
              <a:gd name="T29" fmla="*/ 305 h 368"/>
              <a:gd name="T30" fmla="*/ 87 w 368"/>
              <a:gd name="T31" fmla="*/ 308 h 368"/>
              <a:gd name="T32" fmla="*/ 146 w 368"/>
              <a:gd name="T33" fmla="*/ 31 h 368"/>
              <a:gd name="T34" fmla="*/ 146 w 368"/>
              <a:gd name="T35" fmla="*/ 31 h 368"/>
              <a:gd name="T36" fmla="*/ 146 w 368"/>
              <a:gd name="T37" fmla="*/ 31 h 368"/>
              <a:gd name="T38" fmla="*/ 288 w 368"/>
              <a:gd name="T39" fmla="*/ 66 h 368"/>
              <a:gd name="T40" fmla="*/ 184 w 368"/>
              <a:gd name="T41" fmla="*/ 27 h 368"/>
              <a:gd name="T42" fmla="*/ 147 w 368"/>
              <a:gd name="T43" fmla="*/ 31 h 368"/>
              <a:gd name="T44" fmla="*/ 205 w 368"/>
              <a:gd name="T45" fmla="*/ 123 h 368"/>
              <a:gd name="T46" fmla="*/ 288 w 368"/>
              <a:gd name="T47" fmla="*/ 66 h 368"/>
              <a:gd name="T48" fmla="*/ 184 w 368"/>
              <a:gd name="T49" fmla="*/ 368 h 368"/>
              <a:gd name="T50" fmla="*/ 0 w 368"/>
              <a:gd name="T51" fmla="*/ 184 h 368"/>
              <a:gd name="T52" fmla="*/ 184 w 368"/>
              <a:gd name="T53" fmla="*/ 0 h 368"/>
              <a:gd name="T54" fmla="*/ 368 w 368"/>
              <a:gd name="T55" fmla="*/ 184 h 368"/>
              <a:gd name="T56" fmla="*/ 184 w 368"/>
              <a:gd name="T57" fmla="*/ 368 h 368"/>
              <a:gd name="T58" fmla="*/ 210 w 368"/>
              <a:gd name="T59" fmla="*/ 210 h 368"/>
              <a:gd name="T60" fmla="*/ 87 w 368"/>
              <a:gd name="T61" fmla="*/ 308 h 368"/>
              <a:gd name="T62" fmla="*/ 184 w 368"/>
              <a:gd name="T63" fmla="*/ 341 h 368"/>
              <a:gd name="T64" fmla="*/ 245 w 368"/>
              <a:gd name="T65" fmla="*/ 329 h 368"/>
              <a:gd name="T66" fmla="*/ 212 w 368"/>
              <a:gd name="T67" fmla="*/ 209 h 368"/>
              <a:gd name="T68" fmla="*/ 210 w 368"/>
              <a:gd name="T69" fmla="*/ 210 h 368"/>
              <a:gd name="T70" fmla="*/ 218 w 368"/>
              <a:gd name="T71" fmla="*/ 146 h 368"/>
              <a:gd name="T72" fmla="*/ 228 w 368"/>
              <a:gd name="T73" fmla="*/ 169 h 368"/>
              <a:gd name="T74" fmla="*/ 231 w 368"/>
              <a:gd name="T75" fmla="*/ 177 h 368"/>
              <a:gd name="T76" fmla="*/ 341 w 368"/>
              <a:gd name="T77" fmla="*/ 182 h 368"/>
              <a:gd name="T78" fmla="*/ 305 w 368"/>
              <a:gd name="T79" fmla="*/ 84 h 368"/>
              <a:gd name="T80" fmla="*/ 218 w 368"/>
              <a:gd name="T81" fmla="*/ 146 h 368"/>
              <a:gd name="T82" fmla="*/ 241 w 368"/>
              <a:gd name="T83" fmla="*/ 202 h 368"/>
              <a:gd name="T84" fmla="*/ 272 w 368"/>
              <a:gd name="T85" fmla="*/ 314 h 368"/>
              <a:gd name="T86" fmla="*/ 339 w 368"/>
              <a:gd name="T87" fmla="*/ 209 h 368"/>
              <a:gd name="T88" fmla="*/ 241 w 368"/>
              <a:gd name="T89" fmla="*/ 20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8" h="368">
                <a:moveTo>
                  <a:pt x="175" y="132"/>
                </a:moveTo>
                <a:cubicBezTo>
                  <a:pt x="148" y="84"/>
                  <a:pt x="119" y="45"/>
                  <a:pt x="117" y="42"/>
                </a:cubicBezTo>
                <a:cubicBezTo>
                  <a:pt x="73" y="62"/>
                  <a:pt x="40" y="103"/>
                  <a:pt x="30" y="151"/>
                </a:cubicBezTo>
                <a:cubicBezTo>
                  <a:pt x="34" y="152"/>
                  <a:pt x="100" y="152"/>
                  <a:pt x="175" y="132"/>
                </a:cubicBezTo>
                <a:close/>
                <a:moveTo>
                  <a:pt x="195" y="185"/>
                </a:moveTo>
                <a:cubicBezTo>
                  <a:pt x="197" y="184"/>
                  <a:pt x="199" y="184"/>
                  <a:pt x="201" y="183"/>
                </a:cubicBezTo>
                <a:cubicBezTo>
                  <a:pt x="197" y="174"/>
                  <a:pt x="193" y="165"/>
                  <a:pt x="188" y="157"/>
                </a:cubicBezTo>
                <a:cubicBezTo>
                  <a:pt x="107" y="181"/>
                  <a:pt x="29" y="179"/>
                  <a:pt x="27" y="179"/>
                </a:cubicBezTo>
                <a:cubicBezTo>
                  <a:pt x="27" y="181"/>
                  <a:pt x="27" y="182"/>
                  <a:pt x="27" y="184"/>
                </a:cubicBezTo>
                <a:cubicBezTo>
                  <a:pt x="27" y="224"/>
                  <a:pt x="42" y="261"/>
                  <a:pt x="67" y="289"/>
                </a:cubicBezTo>
                <a:cubicBezTo>
                  <a:pt x="67" y="289"/>
                  <a:pt x="67" y="289"/>
                  <a:pt x="67" y="289"/>
                </a:cubicBezTo>
                <a:cubicBezTo>
                  <a:pt x="67" y="289"/>
                  <a:pt x="110" y="213"/>
                  <a:pt x="195" y="185"/>
                </a:cubicBezTo>
                <a:close/>
                <a:moveTo>
                  <a:pt x="87" y="308"/>
                </a:moveTo>
                <a:cubicBezTo>
                  <a:pt x="87" y="308"/>
                  <a:pt x="87" y="308"/>
                  <a:pt x="87" y="308"/>
                </a:cubicBezTo>
                <a:cubicBezTo>
                  <a:pt x="86" y="307"/>
                  <a:pt x="85" y="306"/>
                  <a:pt x="84" y="305"/>
                </a:cubicBezTo>
                <a:cubicBezTo>
                  <a:pt x="86" y="307"/>
                  <a:pt x="87" y="308"/>
                  <a:pt x="87" y="308"/>
                </a:cubicBezTo>
                <a:close/>
                <a:moveTo>
                  <a:pt x="146" y="31"/>
                </a:moveTo>
                <a:cubicBezTo>
                  <a:pt x="146" y="31"/>
                  <a:pt x="146" y="31"/>
                  <a:pt x="146" y="31"/>
                </a:cubicBezTo>
                <a:cubicBezTo>
                  <a:pt x="146" y="31"/>
                  <a:pt x="146" y="31"/>
                  <a:pt x="146" y="31"/>
                </a:cubicBezTo>
                <a:close/>
                <a:moveTo>
                  <a:pt x="288" y="66"/>
                </a:moveTo>
                <a:cubicBezTo>
                  <a:pt x="260" y="42"/>
                  <a:pt x="224" y="27"/>
                  <a:pt x="184" y="27"/>
                </a:cubicBezTo>
                <a:cubicBezTo>
                  <a:pt x="171" y="27"/>
                  <a:pt x="159" y="28"/>
                  <a:pt x="147" y="31"/>
                </a:cubicBezTo>
                <a:cubicBezTo>
                  <a:pt x="149" y="34"/>
                  <a:pt x="179" y="74"/>
                  <a:pt x="205" y="123"/>
                </a:cubicBezTo>
                <a:cubicBezTo>
                  <a:pt x="265" y="101"/>
                  <a:pt x="287" y="67"/>
                  <a:pt x="288" y="66"/>
                </a:cubicBezTo>
                <a:close/>
                <a:moveTo>
                  <a:pt x="184" y="368"/>
                </a:moveTo>
                <a:cubicBezTo>
                  <a:pt x="82" y="368"/>
                  <a:pt x="0" y="286"/>
                  <a:pt x="0" y="184"/>
                </a:cubicBezTo>
                <a:cubicBezTo>
                  <a:pt x="0" y="82"/>
                  <a:pt x="82" y="0"/>
                  <a:pt x="184" y="0"/>
                </a:cubicBezTo>
                <a:cubicBezTo>
                  <a:pt x="285" y="0"/>
                  <a:pt x="368" y="82"/>
                  <a:pt x="368" y="184"/>
                </a:cubicBezTo>
                <a:cubicBezTo>
                  <a:pt x="368" y="286"/>
                  <a:pt x="285" y="368"/>
                  <a:pt x="184" y="368"/>
                </a:cubicBezTo>
                <a:close/>
                <a:moveTo>
                  <a:pt x="210" y="210"/>
                </a:moveTo>
                <a:cubicBezTo>
                  <a:pt x="118" y="242"/>
                  <a:pt x="88" y="306"/>
                  <a:pt x="87" y="308"/>
                </a:cubicBezTo>
                <a:cubicBezTo>
                  <a:pt x="114" y="329"/>
                  <a:pt x="147" y="341"/>
                  <a:pt x="184" y="341"/>
                </a:cubicBezTo>
                <a:cubicBezTo>
                  <a:pt x="206" y="341"/>
                  <a:pt x="226" y="337"/>
                  <a:pt x="245" y="329"/>
                </a:cubicBezTo>
                <a:cubicBezTo>
                  <a:pt x="243" y="315"/>
                  <a:pt x="234" y="267"/>
                  <a:pt x="212" y="209"/>
                </a:cubicBezTo>
                <a:cubicBezTo>
                  <a:pt x="211" y="209"/>
                  <a:pt x="211" y="209"/>
                  <a:pt x="210" y="210"/>
                </a:cubicBezTo>
                <a:close/>
                <a:moveTo>
                  <a:pt x="218" y="146"/>
                </a:moveTo>
                <a:cubicBezTo>
                  <a:pt x="221" y="154"/>
                  <a:pt x="225" y="161"/>
                  <a:pt x="228" y="169"/>
                </a:cubicBezTo>
                <a:cubicBezTo>
                  <a:pt x="229" y="172"/>
                  <a:pt x="230" y="174"/>
                  <a:pt x="231" y="177"/>
                </a:cubicBezTo>
                <a:cubicBezTo>
                  <a:pt x="286" y="170"/>
                  <a:pt x="339" y="182"/>
                  <a:pt x="341" y="182"/>
                </a:cubicBezTo>
                <a:cubicBezTo>
                  <a:pt x="340" y="145"/>
                  <a:pt x="327" y="111"/>
                  <a:pt x="305" y="84"/>
                </a:cubicBezTo>
                <a:cubicBezTo>
                  <a:pt x="305" y="85"/>
                  <a:pt x="280" y="121"/>
                  <a:pt x="218" y="146"/>
                </a:cubicBezTo>
                <a:close/>
                <a:moveTo>
                  <a:pt x="241" y="202"/>
                </a:moveTo>
                <a:cubicBezTo>
                  <a:pt x="262" y="259"/>
                  <a:pt x="270" y="305"/>
                  <a:pt x="272" y="314"/>
                </a:cubicBezTo>
                <a:cubicBezTo>
                  <a:pt x="307" y="290"/>
                  <a:pt x="332" y="253"/>
                  <a:pt x="339" y="209"/>
                </a:cubicBezTo>
                <a:cubicBezTo>
                  <a:pt x="336" y="208"/>
                  <a:pt x="292" y="194"/>
                  <a:pt x="241" y="20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76" name="Freeform 197"/>
          <p:cNvSpPr>
            <a:spLocks noEditPoints="1"/>
          </p:cNvSpPr>
          <p:nvPr/>
        </p:nvSpPr>
        <p:spPr bwMode="auto">
          <a:xfrm>
            <a:off x="11164866" y="2995791"/>
            <a:ext cx="261804" cy="170173"/>
          </a:xfrm>
          <a:custGeom>
            <a:avLst/>
            <a:gdLst>
              <a:gd name="T0" fmla="*/ 161 w 413"/>
              <a:gd name="T1" fmla="*/ 118 h 269"/>
              <a:gd name="T2" fmla="*/ 199 w 413"/>
              <a:gd name="T3" fmla="*/ 69 h 269"/>
              <a:gd name="T4" fmla="*/ 129 w 413"/>
              <a:gd name="T5" fmla="*/ 0 h 269"/>
              <a:gd name="T6" fmla="*/ 0 w 413"/>
              <a:gd name="T7" fmla="*/ 0 h 269"/>
              <a:gd name="T8" fmla="*/ 0 w 413"/>
              <a:gd name="T9" fmla="*/ 258 h 269"/>
              <a:gd name="T10" fmla="*/ 129 w 413"/>
              <a:gd name="T11" fmla="*/ 258 h 269"/>
              <a:gd name="T12" fmla="*/ 208 w 413"/>
              <a:gd name="T13" fmla="*/ 182 h 269"/>
              <a:gd name="T14" fmla="*/ 161 w 413"/>
              <a:gd name="T15" fmla="*/ 118 h 269"/>
              <a:gd name="T16" fmla="*/ 57 w 413"/>
              <a:gd name="T17" fmla="*/ 46 h 269"/>
              <a:gd name="T18" fmla="*/ 129 w 413"/>
              <a:gd name="T19" fmla="*/ 46 h 269"/>
              <a:gd name="T20" fmla="*/ 146 w 413"/>
              <a:gd name="T21" fmla="*/ 73 h 269"/>
              <a:gd name="T22" fmla="*/ 124 w 413"/>
              <a:gd name="T23" fmla="*/ 104 h 269"/>
              <a:gd name="T24" fmla="*/ 57 w 413"/>
              <a:gd name="T25" fmla="*/ 104 h 269"/>
              <a:gd name="T26" fmla="*/ 57 w 413"/>
              <a:gd name="T27" fmla="*/ 46 h 269"/>
              <a:gd name="T28" fmla="*/ 125 w 413"/>
              <a:gd name="T29" fmla="*/ 212 h 269"/>
              <a:gd name="T30" fmla="*/ 57 w 413"/>
              <a:gd name="T31" fmla="*/ 212 h 269"/>
              <a:gd name="T32" fmla="*/ 57 w 413"/>
              <a:gd name="T33" fmla="*/ 143 h 269"/>
              <a:gd name="T34" fmla="*/ 129 w 413"/>
              <a:gd name="T35" fmla="*/ 143 h 269"/>
              <a:gd name="T36" fmla="*/ 155 w 413"/>
              <a:gd name="T37" fmla="*/ 179 h 269"/>
              <a:gd name="T38" fmla="*/ 125 w 413"/>
              <a:gd name="T39" fmla="*/ 212 h 269"/>
              <a:gd name="T40" fmla="*/ 313 w 413"/>
              <a:gd name="T41" fmla="*/ 66 h 269"/>
              <a:gd name="T42" fmla="*/ 217 w 413"/>
              <a:gd name="T43" fmla="*/ 165 h 269"/>
              <a:gd name="T44" fmla="*/ 313 w 413"/>
              <a:gd name="T45" fmla="*/ 264 h 269"/>
              <a:gd name="T46" fmla="*/ 398 w 413"/>
              <a:gd name="T47" fmla="*/ 195 h 269"/>
              <a:gd name="T48" fmla="*/ 354 w 413"/>
              <a:gd name="T49" fmla="*/ 195 h 269"/>
              <a:gd name="T50" fmla="*/ 314 w 413"/>
              <a:gd name="T51" fmla="*/ 223 h 269"/>
              <a:gd name="T52" fmla="*/ 271 w 413"/>
              <a:gd name="T53" fmla="*/ 178 h 269"/>
              <a:gd name="T54" fmla="*/ 399 w 413"/>
              <a:gd name="T55" fmla="*/ 178 h 269"/>
              <a:gd name="T56" fmla="*/ 313 w 413"/>
              <a:gd name="T57" fmla="*/ 66 h 269"/>
              <a:gd name="T58" fmla="*/ 352 w 413"/>
              <a:gd name="T59" fmla="*/ 143 h 269"/>
              <a:gd name="T60" fmla="*/ 270 w 413"/>
              <a:gd name="T61" fmla="*/ 143 h 269"/>
              <a:gd name="T62" fmla="*/ 314 w 413"/>
              <a:gd name="T63" fmla="*/ 104 h 269"/>
              <a:gd name="T64" fmla="*/ 352 w 413"/>
              <a:gd name="T65" fmla="*/ 143 h 269"/>
              <a:gd name="T66" fmla="*/ 362 w 413"/>
              <a:gd name="T67" fmla="*/ 15 h 269"/>
              <a:gd name="T68" fmla="*/ 259 w 413"/>
              <a:gd name="T69" fmla="*/ 15 h 269"/>
              <a:gd name="T70" fmla="*/ 259 w 413"/>
              <a:gd name="T71" fmla="*/ 47 h 269"/>
              <a:gd name="T72" fmla="*/ 362 w 413"/>
              <a:gd name="T73" fmla="*/ 47 h 269"/>
              <a:gd name="T74" fmla="*/ 362 w 413"/>
              <a:gd name="T75" fmla="*/ 1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3" h="269">
                <a:moveTo>
                  <a:pt x="161" y="118"/>
                </a:moveTo>
                <a:cubicBezTo>
                  <a:pt x="161" y="118"/>
                  <a:pt x="199" y="115"/>
                  <a:pt x="199" y="69"/>
                </a:cubicBezTo>
                <a:cubicBezTo>
                  <a:pt x="199" y="22"/>
                  <a:pt x="168" y="0"/>
                  <a:pt x="129" y="0"/>
                </a:cubicBezTo>
                <a:cubicBezTo>
                  <a:pt x="0" y="0"/>
                  <a:pt x="0" y="0"/>
                  <a:pt x="0" y="0"/>
                </a:cubicBezTo>
                <a:cubicBezTo>
                  <a:pt x="0" y="258"/>
                  <a:pt x="0" y="258"/>
                  <a:pt x="0" y="258"/>
                </a:cubicBezTo>
                <a:cubicBezTo>
                  <a:pt x="129" y="258"/>
                  <a:pt x="129" y="258"/>
                  <a:pt x="129" y="258"/>
                </a:cubicBezTo>
                <a:cubicBezTo>
                  <a:pt x="129" y="258"/>
                  <a:pt x="208" y="261"/>
                  <a:pt x="208" y="182"/>
                </a:cubicBezTo>
                <a:cubicBezTo>
                  <a:pt x="208" y="182"/>
                  <a:pt x="211" y="118"/>
                  <a:pt x="161" y="118"/>
                </a:cubicBezTo>
                <a:close/>
                <a:moveTo>
                  <a:pt x="57" y="46"/>
                </a:moveTo>
                <a:cubicBezTo>
                  <a:pt x="129" y="46"/>
                  <a:pt x="129" y="46"/>
                  <a:pt x="129" y="46"/>
                </a:cubicBezTo>
                <a:cubicBezTo>
                  <a:pt x="129" y="46"/>
                  <a:pt x="146" y="46"/>
                  <a:pt x="146" y="73"/>
                </a:cubicBezTo>
                <a:cubicBezTo>
                  <a:pt x="146" y="100"/>
                  <a:pt x="136" y="104"/>
                  <a:pt x="124" y="104"/>
                </a:cubicBezTo>
                <a:cubicBezTo>
                  <a:pt x="57" y="104"/>
                  <a:pt x="57" y="104"/>
                  <a:pt x="57" y="104"/>
                </a:cubicBezTo>
                <a:lnTo>
                  <a:pt x="57" y="46"/>
                </a:lnTo>
                <a:close/>
                <a:moveTo>
                  <a:pt x="125" y="212"/>
                </a:moveTo>
                <a:cubicBezTo>
                  <a:pt x="57" y="212"/>
                  <a:pt x="57" y="212"/>
                  <a:pt x="57" y="212"/>
                </a:cubicBezTo>
                <a:cubicBezTo>
                  <a:pt x="57" y="143"/>
                  <a:pt x="57" y="143"/>
                  <a:pt x="57" y="143"/>
                </a:cubicBezTo>
                <a:cubicBezTo>
                  <a:pt x="129" y="143"/>
                  <a:pt x="129" y="143"/>
                  <a:pt x="129" y="143"/>
                </a:cubicBezTo>
                <a:cubicBezTo>
                  <a:pt x="129" y="143"/>
                  <a:pt x="155" y="143"/>
                  <a:pt x="155" y="179"/>
                </a:cubicBezTo>
                <a:cubicBezTo>
                  <a:pt x="155" y="209"/>
                  <a:pt x="135" y="212"/>
                  <a:pt x="125" y="212"/>
                </a:cubicBezTo>
                <a:close/>
                <a:moveTo>
                  <a:pt x="313" y="66"/>
                </a:moveTo>
                <a:cubicBezTo>
                  <a:pt x="217" y="66"/>
                  <a:pt x="217" y="165"/>
                  <a:pt x="217" y="165"/>
                </a:cubicBezTo>
                <a:cubicBezTo>
                  <a:pt x="217" y="165"/>
                  <a:pt x="211" y="264"/>
                  <a:pt x="313" y="264"/>
                </a:cubicBezTo>
                <a:cubicBezTo>
                  <a:pt x="313" y="264"/>
                  <a:pt x="398" y="269"/>
                  <a:pt x="398" y="195"/>
                </a:cubicBezTo>
                <a:cubicBezTo>
                  <a:pt x="354" y="195"/>
                  <a:pt x="354" y="195"/>
                  <a:pt x="354" y="195"/>
                </a:cubicBezTo>
                <a:cubicBezTo>
                  <a:pt x="354" y="195"/>
                  <a:pt x="355" y="223"/>
                  <a:pt x="314" y="223"/>
                </a:cubicBezTo>
                <a:cubicBezTo>
                  <a:pt x="314" y="223"/>
                  <a:pt x="271" y="226"/>
                  <a:pt x="271" y="178"/>
                </a:cubicBezTo>
                <a:cubicBezTo>
                  <a:pt x="399" y="178"/>
                  <a:pt x="399" y="178"/>
                  <a:pt x="399" y="178"/>
                </a:cubicBezTo>
                <a:cubicBezTo>
                  <a:pt x="399" y="178"/>
                  <a:pt x="413" y="66"/>
                  <a:pt x="313" y="66"/>
                </a:cubicBezTo>
                <a:close/>
                <a:moveTo>
                  <a:pt x="352" y="143"/>
                </a:moveTo>
                <a:cubicBezTo>
                  <a:pt x="270" y="143"/>
                  <a:pt x="270" y="143"/>
                  <a:pt x="270" y="143"/>
                </a:cubicBezTo>
                <a:cubicBezTo>
                  <a:pt x="270" y="143"/>
                  <a:pt x="275" y="104"/>
                  <a:pt x="314" y="104"/>
                </a:cubicBezTo>
                <a:cubicBezTo>
                  <a:pt x="352" y="104"/>
                  <a:pt x="352" y="143"/>
                  <a:pt x="352" y="143"/>
                </a:cubicBezTo>
                <a:close/>
                <a:moveTo>
                  <a:pt x="362" y="15"/>
                </a:moveTo>
                <a:cubicBezTo>
                  <a:pt x="259" y="15"/>
                  <a:pt x="259" y="15"/>
                  <a:pt x="259" y="15"/>
                </a:cubicBezTo>
                <a:cubicBezTo>
                  <a:pt x="259" y="47"/>
                  <a:pt x="259" y="47"/>
                  <a:pt x="259" y="47"/>
                </a:cubicBezTo>
                <a:cubicBezTo>
                  <a:pt x="362" y="47"/>
                  <a:pt x="362" y="47"/>
                  <a:pt x="362" y="47"/>
                </a:cubicBezTo>
                <a:lnTo>
                  <a:pt x="362" y="15"/>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77" name="Freeform 198"/>
          <p:cNvSpPr>
            <a:spLocks/>
          </p:cNvSpPr>
          <p:nvPr/>
        </p:nvSpPr>
        <p:spPr bwMode="auto">
          <a:xfrm>
            <a:off x="4503299" y="5480923"/>
            <a:ext cx="139629" cy="231259"/>
          </a:xfrm>
          <a:custGeom>
            <a:avLst/>
            <a:gdLst>
              <a:gd name="T0" fmla="*/ 224 w 224"/>
              <a:gd name="T1" fmla="*/ 348 h 368"/>
              <a:gd name="T2" fmla="*/ 181 w 224"/>
              <a:gd name="T3" fmla="*/ 363 h 368"/>
              <a:gd name="T4" fmla="*/ 141 w 224"/>
              <a:gd name="T5" fmla="*/ 368 h 368"/>
              <a:gd name="T6" fmla="*/ 96 w 224"/>
              <a:gd name="T7" fmla="*/ 362 h 368"/>
              <a:gd name="T8" fmla="*/ 64 w 224"/>
              <a:gd name="T9" fmla="*/ 343 h 368"/>
              <a:gd name="T10" fmla="*/ 45 w 224"/>
              <a:gd name="T11" fmla="*/ 318 h 368"/>
              <a:gd name="T12" fmla="*/ 40 w 224"/>
              <a:gd name="T13" fmla="*/ 280 h 368"/>
              <a:gd name="T14" fmla="*/ 40 w 224"/>
              <a:gd name="T15" fmla="*/ 151 h 368"/>
              <a:gd name="T16" fmla="*/ 0 w 224"/>
              <a:gd name="T17" fmla="*/ 151 h 368"/>
              <a:gd name="T18" fmla="*/ 0 w 224"/>
              <a:gd name="T19" fmla="*/ 99 h 368"/>
              <a:gd name="T20" fmla="*/ 36 w 224"/>
              <a:gd name="T21" fmla="*/ 78 h 368"/>
              <a:gd name="T22" fmla="*/ 61 w 224"/>
              <a:gd name="T23" fmla="*/ 47 h 368"/>
              <a:gd name="T24" fmla="*/ 74 w 224"/>
              <a:gd name="T25" fmla="*/ 0 h 368"/>
              <a:gd name="T26" fmla="*/ 125 w 224"/>
              <a:gd name="T27" fmla="*/ 0 h 368"/>
              <a:gd name="T28" fmla="*/ 125 w 224"/>
              <a:gd name="T29" fmla="*/ 93 h 368"/>
              <a:gd name="T30" fmla="*/ 212 w 224"/>
              <a:gd name="T31" fmla="*/ 93 h 368"/>
              <a:gd name="T32" fmla="*/ 212 w 224"/>
              <a:gd name="T33" fmla="*/ 151 h 368"/>
              <a:gd name="T34" fmla="*/ 125 w 224"/>
              <a:gd name="T35" fmla="*/ 151 h 368"/>
              <a:gd name="T36" fmla="*/ 125 w 224"/>
              <a:gd name="T37" fmla="*/ 245 h 368"/>
              <a:gd name="T38" fmla="*/ 129 w 224"/>
              <a:gd name="T39" fmla="*/ 286 h 368"/>
              <a:gd name="T40" fmla="*/ 141 w 224"/>
              <a:gd name="T41" fmla="*/ 301 h 368"/>
              <a:gd name="T42" fmla="*/ 169 w 224"/>
              <a:gd name="T43" fmla="*/ 308 h 368"/>
              <a:gd name="T44" fmla="*/ 224 w 224"/>
              <a:gd name="T45" fmla="*/ 290 h 368"/>
              <a:gd name="T46" fmla="*/ 224 w 224"/>
              <a:gd name="T47" fmla="*/ 3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368">
                <a:moveTo>
                  <a:pt x="224" y="348"/>
                </a:moveTo>
                <a:cubicBezTo>
                  <a:pt x="208" y="355"/>
                  <a:pt x="194" y="360"/>
                  <a:pt x="181" y="363"/>
                </a:cubicBezTo>
                <a:cubicBezTo>
                  <a:pt x="169" y="366"/>
                  <a:pt x="155" y="368"/>
                  <a:pt x="141" y="368"/>
                </a:cubicBezTo>
                <a:cubicBezTo>
                  <a:pt x="124" y="368"/>
                  <a:pt x="109" y="366"/>
                  <a:pt x="96" y="362"/>
                </a:cubicBezTo>
                <a:cubicBezTo>
                  <a:pt x="84" y="357"/>
                  <a:pt x="73" y="351"/>
                  <a:pt x="64" y="343"/>
                </a:cubicBezTo>
                <a:cubicBezTo>
                  <a:pt x="55" y="335"/>
                  <a:pt x="49" y="327"/>
                  <a:pt x="45" y="318"/>
                </a:cubicBezTo>
                <a:cubicBezTo>
                  <a:pt x="42" y="309"/>
                  <a:pt x="40" y="297"/>
                  <a:pt x="40" y="280"/>
                </a:cubicBezTo>
                <a:cubicBezTo>
                  <a:pt x="40" y="151"/>
                  <a:pt x="40" y="151"/>
                  <a:pt x="40" y="151"/>
                </a:cubicBezTo>
                <a:cubicBezTo>
                  <a:pt x="0" y="151"/>
                  <a:pt x="0" y="151"/>
                  <a:pt x="0" y="151"/>
                </a:cubicBezTo>
                <a:cubicBezTo>
                  <a:pt x="0" y="99"/>
                  <a:pt x="0" y="99"/>
                  <a:pt x="0" y="99"/>
                </a:cubicBezTo>
                <a:cubicBezTo>
                  <a:pt x="14" y="94"/>
                  <a:pt x="26" y="87"/>
                  <a:pt x="36" y="78"/>
                </a:cubicBezTo>
                <a:cubicBezTo>
                  <a:pt x="47" y="70"/>
                  <a:pt x="55" y="59"/>
                  <a:pt x="61" y="47"/>
                </a:cubicBezTo>
                <a:cubicBezTo>
                  <a:pt x="67" y="35"/>
                  <a:pt x="71" y="19"/>
                  <a:pt x="74" y="0"/>
                </a:cubicBezTo>
                <a:cubicBezTo>
                  <a:pt x="125" y="0"/>
                  <a:pt x="125" y="0"/>
                  <a:pt x="125" y="0"/>
                </a:cubicBezTo>
                <a:cubicBezTo>
                  <a:pt x="125" y="93"/>
                  <a:pt x="125" y="93"/>
                  <a:pt x="125" y="93"/>
                </a:cubicBezTo>
                <a:cubicBezTo>
                  <a:pt x="212" y="93"/>
                  <a:pt x="212" y="93"/>
                  <a:pt x="212" y="93"/>
                </a:cubicBezTo>
                <a:cubicBezTo>
                  <a:pt x="212" y="151"/>
                  <a:pt x="212" y="151"/>
                  <a:pt x="212" y="151"/>
                </a:cubicBezTo>
                <a:cubicBezTo>
                  <a:pt x="125" y="151"/>
                  <a:pt x="125" y="151"/>
                  <a:pt x="125" y="151"/>
                </a:cubicBezTo>
                <a:cubicBezTo>
                  <a:pt x="125" y="245"/>
                  <a:pt x="125" y="245"/>
                  <a:pt x="125" y="245"/>
                </a:cubicBezTo>
                <a:cubicBezTo>
                  <a:pt x="125" y="266"/>
                  <a:pt x="126" y="280"/>
                  <a:pt x="129" y="286"/>
                </a:cubicBezTo>
                <a:cubicBezTo>
                  <a:pt x="131" y="292"/>
                  <a:pt x="135" y="297"/>
                  <a:pt x="141" y="301"/>
                </a:cubicBezTo>
                <a:cubicBezTo>
                  <a:pt x="149" y="306"/>
                  <a:pt x="158" y="308"/>
                  <a:pt x="169" y="308"/>
                </a:cubicBezTo>
                <a:cubicBezTo>
                  <a:pt x="187" y="308"/>
                  <a:pt x="205" y="302"/>
                  <a:pt x="224" y="290"/>
                </a:cubicBezTo>
                <a:lnTo>
                  <a:pt x="224" y="348"/>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78" name="Freeform 199"/>
          <p:cNvSpPr>
            <a:spLocks noEditPoints="1"/>
          </p:cNvSpPr>
          <p:nvPr/>
        </p:nvSpPr>
        <p:spPr bwMode="auto">
          <a:xfrm>
            <a:off x="4869247" y="54743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3 w 384"/>
              <a:gd name="T11" fmla="*/ 275 h 384"/>
              <a:gd name="T12" fmla="*/ 222 w 384"/>
              <a:gd name="T13" fmla="*/ 283 h 384"/>
              <a:gd name="T14" fmla="*/ 201 w 384"/>
              <a:gd name="T15" fmla="*/ 285 h 384"/>
              <a:gd name="T16" fmla="*/ 179 w 384"/>
              <a:gd name="T17" fmla="*/ 282 h 384"/>
              <a:gd name="T18" fmla="*/ 163 w 384"/>
              <a:gd name="T19" fmla="*/ 272 h 384"/>
              <a:gd name="T20" fmla="*/ 153 w 384"/>
              <a:gd name="T21" fmla="*/ 260 h 384"/>
              <a:gd name="T22" fmla="*/ 150 w 384"/>
              <a:gd name="T23" fmla="*/ 240 h 384"/>
              <a:gd name="T24" fmla="*/ 150 w 384"/>
              <a:gd name="T25" fmla="*/ 175 h 384"/>
              <a:gd name="T26" fmla="*/ 130 w 384"/>
              <a:gd name="T27" fmla="*/ 175 h 384"/>
              <a:gd name="T28" fmla="*/ 130 w 384"/>
              <a:gd name="T29" fmla="*/ 149 h 384"/>
              <a:gd name="T30" fmla="*/ 149 w 384"/>
              <a:gd name="T31" fmla="*/ 139 h 384"/>
              <a:gd name="T32" fmla="*/ 161 w 384"/>
              <a:gd name="T33" fmla="*/ 123 h 384"/>
              <a:gd name="T34" fmla="*/ 167 w 384"/>
              <a:gd name="T35" fmla="*/ 99 h 384"/>
              <a:gd name="T36" fmla="*/ 194 w 384"/>
              <a:gd name="T37" fmla="*/ 99 h 384"/>
              <a:gd name="T38" fmla="*/ 194 w 384"/>
              <a:gd name="T39" fmla="*/ 146 h 384"/>
              <a:gd name="T40" fmla="*/ 237 w 384"/>
              <a:gd name="T41" fmla="*/ 146 h 384"/>
              <a:gd name="T42" fmla="*/ 237 w 384"/>
              <a:gd name="T43" fmla="*/ 175 h 384"/>
              <a:gd name="T44" fmla="*/ 194 w 384"/>
              <a:gd name="T45" fmla="*/ 175 h 384"/>
              <a:gd name="T46" fmla="*/ 194 w 384"/>
              <a:gd name="T47" fmla="*/ 223 h 384"/>
              <a:gd name="T48" fmla="*/ 195 w 384"/>
              <a:gd name="T49" fmla="*/ 244 h 384"/>
              <a:gd name="T50" fmla="*/ 202 w 384"/>
              <a:gd name="T51" fmla="*/ 251 h 384"/>
              <a:gd name="T52" fmla="*/ 216 w 384"/>
              <a:gd name="T53" fmla="*/ 255 h 384"/>
              <a:gd name="T54" fmla="*/ 243 w 384"/>
              <a:gd name="T55" fmla="*/ 245 h 384"/>
              <a:gd name="T56" fmla="*/ 243 w 384"/>
              <a:gd name="T57" fmla="*/ 2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3" y="275"/>
                </a:moveTo>
                <a:cubicBezTo>
                  <a:pt x="235" y="278"/>
                  <a:pt x="228" y="281"/>
                  <a:pt x="222" y="283"/>
                </a:cubicBezTo>
                <a:cubicBezTo>
                  <a:pt x="216" y="284"/>
                  <a:pt x="209" y="285"/>
                  <a:pt x="201" y="285"/>
                </a:cubicBezTo>
                <a:cubicBezTo>
                  <a:pt x="193" y="285"/>
                  <a:pt x="186" y="284"/>
                  <a:pt x="179" y="282"/>
                </a:cubicBezTo>
                <a:cubicBezTo>
                  <a:pt x="173" y="279"/>
                  <a:pt x="167" y="276"/>
                  <a:pt x="163" y="272"/>
                </a:cubicBezTo>
                <a:cubicBezTo>
                  <a:pt x="158" y="268"/>
                  <a:pt x="155" y="264"/>
                  <a:pt x="153" y="260"/>
                </a:cubicBezTo>
                <a:cubicBezTo>
                  <a:pt x="151" y="255"/>
                  <a:pt x="150" y="249"/>
                  <a:pt x="150" y="240"/>
                </a:cubicBezTo>
                <a:cubicBezTo>
                  <a:pt x="150" y="175"/>
                  <a:pt x="150" y="175"/>
                  <a:pt x="150" y="175"/>
                </a:cubicBezTo>
                <a:cubicBezTo>
                  <a:pt x="130" y="175"/>
                  <a:pt x="130" y="175"/>
                  <a:pt x="130" y="175"/>
                </a:cubicBezTo>
                <a:cubicBezTo>
                  <a:pt x="130" y="149"/>
                  <a:pt x="130" y="149"/>
                  <a:pt x="130" y="149"/>
                </a:cubicBezTo>
                <a:cubicBezTo>
                  <a:pt x="137" y="146"/>
                  <a:pt x="144" y="143"/>
                  <a:pt x="149" y="139"/>
                </a:cubicBezTo>
                <a:cubicBezTo>
                  <a:pt x="154" y="134"/>
                  <a:pt x="158" y="129"/>
                  <a:pt x="161" y="123"/>
                </a:cubicBezTo>
                <a:cubicBezTo>
                  <a:pt x="164" y="116"/>
                  <a:pt x="166" y="109"/>
                  <a:pt x="167" y="99"/>
                </a:cubicBezTo>
                <a:cubicBezTo>
                  <a:pt x="194" y="99"/>
                  <a:pt x="194" y="99"/>
                  <a:pt x="194" y="99"/>
                </a:cubicBezTo>
                <a:cubicBezTo>
                  <a:pt x="194" y="146"/>
                  <a:pt x="194" y="146"/>
                  <a:pt x="194" y="146"/>
                </a:cubicBezTo>
                <a:cubicBezTo>
                  <a:pt x="237" y="146"/>
                  <a:pt x="237" y="146"/>
                  <a:pt x="237" y="146"/>
                </a:cubicBezTo>
                <a:cubicBezTo>
                  <a:pt x="237" y="175"/>
                  <a:pt x="237" y="175"/>
                  <a:pt x="237" y="175"/>
                </a:cubicBezTo>
                <a:cubicBezTo>
                  <a:pt x="194" y="175"/>
                  <a:pt x="194" y="175"/>
                  <a:pt x="194" y="175"/>
                </a:cubicBezTo>
                <a:cubicBezTo>
                  <a:pt x="194" y="223"/>
                  <a:pt x="194" y="223"/>
                  <a:pt x="194" y="223"/>
                </a:cubicBezTo>
                <a:cubicBezTo>
                  <a:pt x="194" y="234"/>
                  <a:pt x="194" y="240"/>
                  <a:pt x="195" y="244"/>
                </a:cubicBezTo>
                <a:cubicBezTo>
                  <a:pt x="196" y="247"/>
                  <a:pt x="199" y="249"/>
                  <a:pt x="202" y="251"/>
                </a:cubicBezTo>
                <a:cubicBezTo>
                  <a:pt x="206" y="253"/>
                  <a:pt x="210" y="255"/>
                  <a:pt x="216" y="255"/>
                </a:cubicBezTo>
                <a:cubicBezTo>
                  <a:pt x="225" y="255"/>
                  <a:pt x="234" y="252"/>
                  <a:pt x="243" y="245"/>
                </a:cubicBezTo>
                <a:lnTo>
                  <a:pt x="243" y="275"/>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79" name="Freeform 200"/>
          <p:cNvSpPr>
            <a:spLocks noEditPoints="1"/>
          </p:cNvSpPr>
          <p:nvPr/>
        </p:nvSpPr>
        <p:spPr bwMode="auto">
          <a:xfrm>
            <a:off x="4457484" y="5080069"/>
            <a:ext cx="231259" cy="196353"/>
          </a:xfrm>
          <a:custGeom>
            <a:avLst/>
            <a:gdLst>
              <a:gd name="T0" fmla="*/ 247 w 368"/>
              <a:gd name="T1" fmla="*/ 182 h 312"/>
              <a:gd name="T2" fmla="*/ 221 w 368"/>
              <a:gd name="T3" fmla="*/ 218 h 312"/>
              <a:gd name="T4" fmla="*/ 247 w 368"/>
              <a:gd name="T5" fmla="*/ 254 h 312"/>
              <a:gd name="T6" fmla="*/ 273 w 368"/>
              <a:gd name="T7" fmla="*/ 218 h 312"/>
              <a:gd name="T8" fmla="*/ 247 w 368"/>
              <a:gd name="T9" fmla="*/ 182 h 312"/>
              <a:gd name="T10" fmla="*/ 338 w 368"/>
              <a:gd name="T11" fmla="*/ 88 h 312"/>
              <a:gd name="T12" fmla="*/ 325 w 368"/>
              <a:gd name="T13" fmla="*/ 0 h 312"/>
              <a:gd name="T14" fmla="*/ 234 w 368"/>
              <a:gd name="T15" fmla="*/ 41 h 312"/>
              <a:gd name="T16" fmla="*/ 184 w 368"/>
              <a:gd name="T17" fmla="*/ 37 h 312"/>
              <a:gd name="T18" fmla="*/ 133 w 368"/>
              <a:gd name="T19" fmla="*/ 41 h 312"/>
              <a:gd name="T20" fmla="*/ 42 w 368"/>
              <a:gd name="T21" fmla="*/ 0 h 312"/>
              <a:gd name="T22" fmla="*/ 30 w 368"/>
              <a:gd name="T23" fmla="*/ 88 h 312"/>
              <a:gd name="T24" fmla="*/ 0 w 368"/>
              <a:gd name="T25" fmla="*/ 166 h 312"/>
              <a:gd name="T26" fmla="*/ 149 w 368"/>
              <a:gd name="T27" fmla="*/ 312 h 312"/>
              <a:gd name="T28" fmla="*/ 184 w 368"/>
              <a:gd name="T29" fmla="*/ 312 h 312"/>
              <a:gd name="T30" fmla="*/ 218 w 368"/>
              <a:gd name="T31" fmla="*/ 312 h 312"/>
              <a:gd name="T32" fmla="*/ 368 w 368"/>
              <a:gd name="T33" fmla="*/ 166 h 312"/>
              <a:gd name="T34" fmla="*/ 338 w 368"/>
              <a:gd name="T35" fmla="*/ 88 h 312"/>
              <a:gd name="T36" fmla="*/ 184 w 368"/>
              <a:gd name="T37" fmla="*/ 294 h 312"/>
              <a:gd name="T38" fmla="*/ 183 w 368"/>
              <a:gd name="T39" fmla="*/ 294 h 312"/>
              <a:gd name="T40" fmla="*/ 49 w 368"/>
              <a:gd name="T41" fmla="*/ 212 h 312"/>
              <a:gd name="T42" fmla="*/ 70 w 368"/>
              <a:gd name="T43" fmla="*/ 164 h 312"/>
              <a:gd name="T44" fmla="*/ 183 w 368"/>
              <a:gd name="T45" fmla="*/ 154 h 312"/>
              <a:gd name="T46" fmla="*/ 184 w 368"/>
              <a:gd name="T47" fmla="*/ 154 h 312"/>
              <a:gd name="T48" fmla="*/ 184 w 368"/>
              <a:gd name="T49" fmla="*/ 154 h 312"/>
              <a:gd name="T50" fmla="*/ 298 w 368"/>
              <a:gd name="T51" fmla="*/ 164 h 312"/>
              <a:gd name="T52" fmla="*/ 319 w 368"/>
              <a:gd name="T53" fmla="*/ 212 h 312"/>
              <a:gd name="T54" fmla="*/ 184 w 368"/>
              <a:gd name="T55" fmla="*/ 294 h 312"/>
              <a:gd name="T56" fmla="*/ 120 w 368"/>
              <a:gd name="T57" fmla="*/ 182 h 312"/>
              <a:gd name="T58" fmla="*/ 94 w 368"/>
              <a:gd name="T59" fmla="*/ 218 h 312"/>
              <a:gd name="T60" fmla="*/ 120 w 368"/>
              <a:gd name="T61" fmla="*/ 254 h 312"/>
              <a:gd name="T62" fmla="*/ 146 w 368"/>
              <a:gd name="T63" fmla="*/ 218 h 312"/>
              <a:gd name="T64" fmla="*/ 120 w 368"/>
              <a:gd name="T65" fmla="*/ 18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8" h="312">
                <a:moveTo>
                  <a:pt x="247" y="182"/>
                </a:moveTo>
                <a:cubicBezTo>
                  <a:pt x="233" y="182"/>
                  <a:pt x="221" y="198"/>
                  <a:pt x="221" y="218"/>
                </a:cubicBezTo>
                <a:cubicBezTo>
                  <a:pt x="221" y="238"/>
                  <a:pt x="233" y="254"/>
                  <a:pt x="247" y="254"/>
                </a:cubicBezTo>
                <a:cubicBezTo>
                  <a:pt x="262" y="254"/>
                  <a:pt x="273" y="238"/>
                  <a:pt x="273" y="218"/>
                </a:cubicBezTo>
                <a:cubicBezTo>
                  <a:pt x="273" y="198"/>
                  <a:pt x="262" y="182"/>
                  <a:pt x="247" y="182"/>
                </a:cubicBezTo>
                <a:close/>
                <a:moveTo>
                  <a:pt x="338" y="88"/>
                </a:moveTo>
                <a:cubicBezTo>
                  <a:pt x="341" y="81"/>
                  <a:pt x="341" y="40"/>
                  <a:pt x="325" y="0"/>
                </a:cubicBezTo>
                <a:cubicBezTo>
                  <a:pt x="325" y="0"/>
                  <a:pt x="289" y="4"/>
                  <a:pt x="234" y="41"/>
                </a:cubicBezTo>
                <a:cubicBezTo>
                  <a:pt x="223" y="38"/>
                  <a:pt x="203" y="37"/>
                  <a:pt x="184" y="37"/>
                </a:cubicBezTo>
                <a:cubicBezTo>
                  <a:pt x="164" y="37"/>
                  <a:pt x="145" y="38"/>
                  <a:pt x="133" y="41"/>
                </a:cubicBezTo>
                <a:cubicBezTo>
                  <a:pt x="79" y="4"/>
                  <a:pt x="42" y="0"/>
                  <a:pt x="42" y="0"/>
                </a:cubicBezTo>
                <a:cubicBezTo>
                  <a:pt x="27" y="40"/>
                  <a:pt x="27" y="81"/>
                  <a:pt x="30" y="88"/>
                </a:cubicBezTo>
                <a:cubicBezTo>
                  <a:pt x="11" y="109"/>
                  <a:pt x="0" y="133"/>
                  <a:pt x="0" y="166"/>
                </a:cubicBezTo>
                <a:cubicBezTo>
                  <a:pt x="0" y="310"/>
                  <a:pt x="119" y="312"/>
                  <a:pt x="149" y="312"/>
                </a:cubicBezTo>
                <a:cubicBezTo>
                  <a:pt x="156" y="312"/>
                  <a:pt x="169" y="312"/>
                  <a:pt x="184" y="312"/>
                </a:cubicBezTo>
                <a:cubicBezTo>
                  <a:pt x="198" y="312"/>
                  <a:pt x="212" y="312"/>
                  <a:pt x="218" y="312"/>
                </a:cubicBezTo>
                <a:cubicBezTo>
                  <a:pt x="249" y="312"/>
                  <a:pt x="368" y="310"/>
                  <a:pt x="368" y="166"/>
                </a:cubicBezTo>
                <a:cubicBezTo>
                  <a:pt x="368" y="133"/>
                  <a:pt x="356" y="109"/>
                  <a:pt x="338" y="88"/>
                </a:cubicBezTo>
                <a:close/>
                <a:moveTo>
                  <a:pt x="184" y="294"/>
                </a:moveTo>
                <a:cubicBezTo>
                  <a:pt x="183" y="294"/>
                  <a:pt x="183" y="294"/>
                  <a:pt x="183" y="294"/>
                </a:cubicBezTo>
                <a:cubicBezTo>
                  <a:pt x="108" y="294"/>
                  <a:pt x="49" y="285"/>
                  <a:pt x="49" y="212"/>
                </a:cubicBezTo>
                <a:cubicBezTo>
                  <a:pt x="49" y="194"/>
                  <a:pt x="55" y="178"/>
                  <a:pt x="70" y="164"/>
                </a:cubicBezTo>
                <a:cubicBezTo>
                  <a:pt x="94" y="142"/>
                  <a:pt x="136" y="154"/>
                  <a:pt x="183" y="154"/>
                </a:cubicBezTo>
                <a:cubicBezTo>
                  <a:pt x="183" y="154"/>
                  <a:pt x="184" y="154"/>
                  <a:pt x="184" y="154"/>
                </a:cubicBezTo>
                <a:cubicBezTo>
                  <a:pt x="184" y="154"/>
                  <a:pt x="184" y="154"/>
                  <a:pt x="184" y="154"/>
                </a:cubicBezTo>
                <a:cubicBezTo>
                  <a:pt x="231" y="154"/>
                  <a:pt x="273" y="142"/>
                  <a:pt x="298" y="164"/>
                </a:cubicBezTo>
                <a:cubicBezTo>
                  <a:pt x="312" y="178"/>
                  <a:pt x="319" y="194"/>
                  <a:pt x="319" y="212"/>
                </a:cubicBezTo>
                <a:cubicBezTo>
                  <a:pt x="319" y="285"/>
                  <a:pt x="260" y="294"/>
                  <a:pt x="184" y="294"/>
                </a:cubicBezTo>
                <a:close/>
                <a:moveTo>
                  <a:pt x="120" y="182"/>
                </a:moveTo>
                <a:cubicBezTo>
                  <a:pt x="106" y="182"/>
                  <a:pt x="94" y="198"/>
                  <a:pt x="94" y="218"/>
                </a:cubicBezTo>
                <a:cubicBezTo>
                  <a:pt x="94" y="238"/>
                  <a:pt x="106" y="254"/>
                  <a:pt x="120" y="254"/>
                </a:cubicBezTo>
                <a:cubicBezTo>
                  <a:pt x="135" y="254"/>
                  <a:pt x="146" y="238"/>
                  <a:pt x="146" y="218"/>
                </a:cubicBezTo>
                <a:cubicBezTo>
                  <a:pt x="146" y="198"/>
                  <a:pt x="135" y="182"/>
                  <a:pt x="120" y="18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80" name="Freeform 201"/>
          <p:cNvSpPr>
            <a:spLocks noEditPoints="1"/>
          </p:cNvSpPr>
          <p:nvPr/>
        </p:nvSpPr>
        <p:spPr bwMode="auto">
          <a:xfrm>
            <a:off x="4869247" y="5056068"/>
            <a:ext cx="244350" cy="244350"/>
          </a:xfrm>
          <a:custGeom>
            <a:avLst/>
            <a:gdLst>
              <a:gd name="T0" fmla="*/ 192 w 384"/>
              <a:gd name="T1" fmla="*/ 191 h 384"/>
              <a:gd name="T2" fmla="*/ 192 w 384"/>
              <a:gd name="T3" fmla="*/ 191 h 384"/>
              <a:gd name="T4" fmla="*/ 191 w 384"/>
              <a:gd name="T5" fmla="*/ 191 h 384"/>
              <a:gd name="T6" fmla="*/ 134 w 384"/>
              <a:gd name="T7" fmla="*/ 196 h 384"/>
              <a:gd name="T8" fmla="*/ 124 w 384"/>
              <a:gd name="T9" fmla="*/ 220 h 384"/>
              <a:gd name="T10" fmla="*/ 191 w 384"/>
              <a:gd name="T11" fmla="*/ 262 h 384"/>
              <a:gd name="T12" fmla="*/ 192 w 384"/>
              <a:gd name="T13" fmla="*/ 262 h 384"/>
              <a:gd name="T14" fmla="*/ 260 w 384"/>
              <a:gd name="T15" fmla="*/ 220 h 384"/>
              <a:gd name="T16" fmla="*/ 249 w 384"/>
              <a:gd name="T17" fmla="*/ 196 h 384"/>
              <a:gd name="T18" fmla="*/ 192 w 384"/>
              <a:gd name="T19" fmla="*/ 191 h 384"/>
              <a:gd name="T20" fmla="*/ 160 w 384"/>
              <a:gd name="T21" fmla="*/ 242 h 384"/>
              <a:gd name="T22" fmla="*/ 146 w 384"/>
              <a:gd name="T23" fmla="*/ 223 h 384"/>
              <a:gd name="T24" fmla="*/ 160 w 384"/>
              <a:gd name="T25" fmla="*/ 205 h 384"/>
              <a:gd name="T26" fmla="*/ 173 w 384"/>
              <a:gd name="T27" fmla="*/ 223 h 384"/>
              <a:gd name="T28" fmla="*/ 160 w 384"/>
              <a:gd name="T29" fmla="*/ 242 h 384"/>
              <a:gd name="T30" fmla="*/ 224 w 384"/>
              <a:gd name="T31" fmla="*/ 242 h 384"/>
              <a:gd name="T32" fmla="*/ 211 w 384"/>
              <a:gd name="T33" fmla="*/ 223 h 384"/>
              <a:gd name="T34" fmla="*/ 224 w 384"/>
              <a:gd name="T35" fmla="*/ 205 h 384"/>
              <a:gd name="T36" fmla="*/ 237 w 384"/>
              <a:gd name="T37" fmla="*/ 223 h 384"/>
              <a:gd name="T38" fmla="*/ 224 w 384"/>
              <a:gd name="T39" fmla="*/ 242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209 w 384"/>
              <a:gd name="T51" fmla="*/ 271 h 384"/>
              <a:gd name="T52" fmla="*/ 192 w 384"/>
              <a:gd name="T53" fmla="*/ 271 h 384"/>
              <a:gd name="T54" fmla="*/ 174 w 384"/>
              <a:gd name="T55" fmla="*/ 271 h 384"/>
              <a:gd name="T56" fmla="*/ 99 w 384"/>
              <a:gd name="T57" fmla="*/ 197 h 384"/>
              <a:gd name="T58" fmla="*/ 114 w 384"/>
              <a:gd name="T59" fmla="*/ 158 h 384"/>
              <a:gd name="T60" fmla="*/ 120 w 384"/>
              <a:gd name="T61" fmla="*/ 113 h 384"/>
              <a:gd name="T62" fmla="*/ 166 w 384"/>
              <a:gd name="T63" fmla="*/ 134 h 384"/>
              <a:gd name="T64" fmla="*/ 192 w 384"/>
              <a:gd name="T65" fmla="*/ 132 h 384"/>
              <a:gd name="T66" fmla="*/ 217 w 384"/>
              <a:gd name="T67" fmla="*/ 134 h 384"/>
              <a:gd name="T68" fmla="*/ 263 w 384"/>
              <a:gd name="T69" fmla="*/ 113 h 384"/>
              <a:gd name="T70" fmla="*/ 270 w 384"/>
              <a:gd name="T71" fmla="*/ 158 h 384"/>
              <a:gd name="T72" fmla="*/ 285 w 384"/>
              <a:gd name="T73" fmla="*/ 197 h 384"/>
              <a:gd name="T74" fmla="*/ 209 w 384"/>
              <a:gd name="T75"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191"/>
                </a:moveTo>
                <a:cubicBezTo>
                  <a:pt x="192" y="191"/>
                  <a:pt x="192" y="191"/>
                  <a:pt x="192" y="191"/>
                </a:cubicBezTo>
                <a:cubicBezTo>
                  <a:pt x="192" y="191"/>
                  <a:pt x="192" y="191"/>
                  <a:pt x="191" y="191"/>
                </a:cubicBezTo>
                <a:cubicBezTo>
                  <a:pt x="168" y="191"/>
                  <a:pt x="147" y="185"/>
                  <a:pt x="134" y="196"/>
                </a:cubicBezTo>
                <a:cubicBezTo>
                  <a:pt x="127" y="203"/>
                  <a:pt x="124" y="211"/>
                  <a:pt x="124" y="220"/>
                </a:cubicBezTo>
                <a:cubicBezTo>
                  <a:pt x="124" y="257"/>
                  <a:pt x="153" y="262"/>
                  <a:pt x="191" y="262"/>
                </a:cubicBezTo>
                <a:cubicBezTo>
                  <a:pt x="192" y="262"/>
                  <a:pt x="192" y="262"/>
                  <a:pt x="192" y="262"/>
                </a:cubicBezTo>
                <a:cubicBezTo>
                  <a:pt x="230" y="262"/>
                  <a:pt x="260" y="257"/>
                  <a:pt x="260" y="220"/>
                </a:cubicBezTo>
                <a:cubicBezTo>
                  <a:pt x="260" y="211"/>
                  <a:pt x="257" y="203"/>
                  <a:pt x="249" y="196"/>
                </a:cubicBezTo>
                <a:cubicBezTo>
                  <a:pt x="237" y="185"/>
                  <a:pt x="216" y="191"/>
                  <a:pt x="192" y="191"/>
                </a:cubicBezTo>
                <a:close/>
                <a:moveTo>
                  <a:pt x="160" y="242"/>
                </a:moveTo>
                <a:cubicBezTo>
                  <a:pt x="152" y="242"/>
                  <a:pt x="146" y="233"/>
                  <a:pt x="146" y="223"/>
                </a:cubicBezTo>
                <a:cubicBezTo>
                  <a:pt x="146" y="213"/>
                  <a:pt x="152" y="205"/>
                  <a:pt x="160" y="205"/>
                </a:cubicBezTo>
                <a:cubicBezTo>
                  <a:pt x="167" y="205"/>
                  <a:pt x="173" y="213"/>
                  <a:pt x="173" y="223"/>
                </a:cubicBezTo>
                <a:cubicBezTo>
                  <a:pt x="173" y="233"/>
                  <a:pt x="167" y="242"/>
                  <a:pt x="160" y="242"/>
                </a:cubicBezTo>
                <a:close/>
                <a:moveTo>
                  <a:pt x="224" y="242"/>
                </a:moveTo>
                <a:cubicBezTo>
                  <a:pt x="217" y="242"/>
                  <a:pt x="211" y="233"/>
                  <a:pt x="211" y="223"/>
                </a:cubicBezTo>
                <a:cubicBezTo>
                  <a:pt x="211" y="213"/>
                  <a:pt x="217" y="205"/>
                  <a:pt x="224" y="205"/>
                </a:cubicBezTo>
                <a:cubicBezTo>
                  <a:pt x="231" y="205"/>
                  <a:pt x="237" y="213"/>
                  <a:pt x="237" y="223"/>
                </a:cubicBezTo>
                <a:cubicBezTo>
                  <a:pt x="237" y="233"/>
                  <a:pt x="231" y="242"/>
                  <a:pt x="224" y="24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9" y="271"/>
                </a:moveTo>
                <a:cubicBezTo>
                  <a:pt x="206" y="271"/>
                  <a:pt x="199" y="271"/>
                  <a:pt x="192" y="271"/>
                </a:cubicBezTo>
                <a:cubicBezTo>
                  <a:pt x="185" y="271"/>
                  <a:pt x="178" y="271"/>
                  <a:pt x="174" y="271"/>
                </a:cubicBezTo>
                <a:cubicBezTo>
                  <a:pt x="159" y="271"/>
                  <a:pt x="99" y="270"/>
                  <a:pt x="99" y="197"/>
                </a:cubicBezTo>
                <a:cubicBezTo>
                  <a:pt x="99" y="180"/>
                  <a:pt x="105" y="168"/>
                  <a:pt x="114" y="158"/>
                </a:cubicBezTo>
                <a:cubicBezTo>
                  <a:pt x="112" y="154"/>
                  <a:pt x="112" y="133"/>
                  <a:pt x="120" y="113"/>
                </a:cubicBezTo>
                <a:cubicBezTo>
                  <a:pt x="120" y="113"/>
                  <a:pt x="139" y="115"/>
                  <a:pt x="166" y="134"/>
                </a:cubicBezTo>
                <a:cubicBezTo>
                  <a:pt x="172" y="132"/>
                  <a:pt x="182" y="132"/>
                  <a:pt x="192" y="132"/>
                </a:cubicBezTo>
                <a:cubicBezTo>
                  <a:pt x="202" y="132"/>
                  <a:pt x="211" y="132"/>
                  <a:pt x="217" y="134"/>
                </a:cubicBezTo>
                <a:cubicBezTo>
                  <a:pt x="245" y="115"/>
                  <a:pt x="263" y="113"/>
                  <a:pt x="263" y="113"/>
                </a:cubicBezTo>
                <a:cubicBezTo>
                  <a:pt x="271" y="133"/>
                  <a:pt x="271" y="154"/>
                  <a:pt x="270" y="158"/>
                </a:cubicBezTo>
                <a:cubicBezTo>
                  <a:pt x="279" y="168"/>
                  <a:pt x="285" y="180"/>
                  <a:pt x="285" y="197"/>
                </a:cubicBezTo>
                <a:cubicBezTo>
                  <a:pt x="285" y="270"/>
                  <a:pt x="224" y="271"/>
                  <a:pt x="209" y="271"/>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81" name="Freeform 202"/>
          <p:cNvSpPr>
            <a:spLocks noEditPoints="1"/>
          </p:cNvSpPr>
          <p:nvPr/>
        </p:nvSpPr>
        <p:spPr bwMode="auto">
          <a:xfrm>
            <a:off x="9057450" y="5066977"/>
            <a:ext cx="226896" cy="222534"/>
          </a:xfrm>
          <a:custGeom>
            <a:avLst/>
            <a:gdLst>
              <a:gd name="T0" fmla="*/ 19 w 359"/>
              <a:gd name="T1" fmla="*/ 88 h 352"/>
              <a:gd name="T2" fmla="*/ 49 w 359"/>
              <a:gd name="T3" fmla="*/ 152 h 352"/>
              <a:gd name="T4" fmla="*/ 94 w 359"/>
              <a:gd name="T5" fmla="*/ 164 h 352"/>
              <a:gd name="T6" fmla="*/ 99 w 359"/>
              <a:gd name="T7" fmla="*/ 164 h 352"/>
              <a:gd name="T8" fmla="*/ 111 w 359"/>
              <a:gd name="T9" fmla="*/ 203 h 352"/>
              <a:gd name="T10" fmla="*/ 110 w 359"/>
              <a:gd name="T11" fmla="*/ 203 h 352"/>
              <a:gd name="T12" fmla="*/ 0 w 359"/>
              <a:gd name="T13" fmla="*/ 278 h 352"/>
              <a:gd name="T14" fmla="*/ 93 w 359"/>
              <a:gd name="T15" fmla="*/ 352 h 352"/>
              <a:gd name="T16" fmla="*/ 95 w 359"/>
              <a:gd name="T17" fmla="*/ 352 h 352"/>
              <a:gd name="T18" fmla="*/ 98 w 359"/>
              <a:gd name="T19" fmla="*/ 352 h 352"/>
              <a:gd name="T20" fmla="*/ 158 w 359"/>
              <a:gd name="T21" fmla="*/ 339 h 352"/>
              <a:gd name="T22" fmla="*/ 204 w 359"/>
              <a:gd name="T23" fmla="*/ 261 h 352"/>
              <a:gd name="T24" fmla="*/ 163 w 359"/>
              <a:gd name="T25" fmla="*/ 190 h 352"/>
              <a:gd name="T26" fmla="*/ 143 w 359"/>
              <a:gd name="T27" fmla="*/ 164 h 352"/>
              <a:gd name="T28" fmla="*/ 158 w 359"/>
              <a:gd name="T29" fmla="*/ 143 h 352"/>
              <a:gd name="T30" fmla="*/ 185 w 359"/>
              <a:gd name="T31" fmla="*/ 80 h 352"/>
              <a:gd name="T32" fmla="*/ 158 w 359"/>
              <a:gd name="T33" fmla="*/ 19 h 352"/>
              <a:gd name="T34" fmla="*/ 173 w 359"/>
              <a:gd name="T35" fmla="*/ 16 h 352"/>
              <a:gd name="T36" fmla="*/ 204 w 359"/>
              <a:gd name="T37" fmla="*/ 2 h 352"/>
              <a:gd name="T38" fmla="*/ 204 w 359"/>
              <a:gd name="T39" fmla="*/ 0 h 352"/>
              <a:gd name="T40" fmla="*/ 112 w 359"/>
              <a:gd name="T41" fmla="*/ 0 h 352"/>
              <a:gd name="T42" fmla="*/ 19 w 359"/>
              <a:gd name="T43" fmla="*/ 88 h 352"/>
              <a:gd name="T44" fmla="*/ 168 w 359"/>
              <a:gd name="T45" fmla="*/ 268 h 352"/>
              <a:gd name="T46" fmla="*/ 110 w 359"/>
              <a:gd name="T47" fmla="*/ 319 h 352"/>
              <a:gd name="T48" fmla="*/ 41 w 359"/>
              <a:gd name="T49" fmla="*/ 278 h 352"/>
              <a:gd name="T50" fmla="*/ 58 w 359"/>
              <a:gd name="T51" fmla="*/ 240 h 352"/>
              <a:gd name="T52" fmla="*/ 103 w 359"/>
              <a:gd name="T53" fmla="*/ 222 h 352"/>
              <a:gd name="T54" fmla="*/ 109 w 359"/>
              <a:gd name="T55" fmla="*/ 221 h 352"/>
              <a:gd name="T56" fmla="*/ 168 w 359"/>
              <a:gd name="T57" fmla="*/ 268 h 352"/>
              <a:gd name="T58" fmla="*/ 144 w 359"/>
              <a:gd name="T59" fmla="*/ 68 h 352"/>
              <a:gd name="T60" fmla="*/ 118 w 359"/>
              <a:gd name="T61" fmla="*/ 139 h 352"/>
              <a:gd name="T62" fmla="*/ 110 w 359"/>
              <a:gd name="T63" fmla="*/ 141 h 352"/>
              <a:gd name="T64" fmla="*/ 63 w 359"/>
              <a:gd name="T65" fmla="*/ 93 h 352"/>
              <a:gd name="T66" fmla="*/ 64 w 359"/>
              <a:gd name="T67" fmla="*/ 50 h 352"/>
              <a:gd name="T68" fmla="*/ 87 w 359"/>
              <a:gd name="T69" fmla="*/ 26 h 352"/>
              <a:gd name="T70" fmla="*/ 95 w 359"/>
              <a:gd name="T71" fmla="*/ 25 h 352"/>
              <a:gd name="T72" fmla="*/ 144 w 359"/>
              <a:gd name="T73" fmla="*/ 68 h 352"/>
              <a:gd name="T74" fmla="*/ 299 w 359"/>
              <a:gd name="T75" fmla="*/ 138 h 352"/>
              <a:gd name="T76" fmla="*/ 299 w 359"/>
              <a:gd name="T77" fmla="*/ 78 h 352"/>
              <a:gd name="T78" fmla="*/ 261 w 359"/>
              <a:gd name="T79" fmla="*/ 78 h 352"/>
              <a:gd name="T80" fmla="*/ 261 w 359"/>
              <a:gd name="T81" fmla="*/ 138 h 352"/>
              <a:gd name="T82" fmla="*/ 201 w 359"/>
              <a:gd name="T83" fmla="*/ 138 h 352"/>
              <a:gd name="T84" fmla="*/ 201 w 359"/>
              <a:gd name="T85" fmla="*/ 176 h 352"/>
              <a:gd name="T86" fmla="*/ 261 w 359"/>
              <a:gd name="T87" fmla="*/ 176 h 352"/>
              <a:gd name="T88" fmla="*/ 261 w 359"/>
              <a:gd name="T89" fmla="*/ 236 h 352"/>
              <a:gd name="T90" fmla="*/ 299 w 359"/>
              <a:gd name="T91" fmla="*/ 236 h 352"/>
              <a:gd name="T92" fmla="*/ 299 w 359"/>
              <a:gd name="T93" fmla="*/ 176 h 352"/>
              <a:gd name="T94" fmla="*/ 359 w 359"/>
              <a:gd name="T95" fmla="*/ 176 h 352"/>
              <a:gd name="T96" fmla="*/ 359 w 359"/>
              <a:gd name="T97" fmla="*/ 138 h 352"/>
              <a:gd name="T98" fmla="*/ 299 w 359"/>
              <a:gd name="T99" fmla="*/ 13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9" h="352">
                <a:moveTo>
                  <a:pt x="19" y="88"/>
                </a:moveTo>
                <a:cubicBezTo>
                  <a:pt x="19" y="118"/>
                  <a:pt x="29" y="139"/>
                  <a:pt x="49" y="152"/>
                </a:cubicBezTo>
                <a:cubicBezTo>
                  <a:pt x="65" y="162"/>
                  <a:pt x="84" y="164"/>
                  <a:pt x="94" y="164"/>
                </a:cubicBezTo>
                <a:cubicBezTo>
                  <a:pt x="96" y="164"/>
                  <a:pt x="98" y="164"/>
                  <a:pt x="99" y="164"/>
                </a:cubicBezTo>
                <a:cubicBezTo>
                  <a:pt x="99" y="164"/>
                  <a:pt x="96" y="184"/>
                  <a:pt x="111" y="203"/>
                </a:cubicBezTo>
                <a:cubicBezTo>
                  <a:pt x="110" y="203"/>
                  <a:pt x="110" y="203"/>
                  <a:pt x="110" y="203"/>
                </a:cubicBezTo>
                <a:cubicBezTo>
                  <a:pt x="85" y="203"/>
                  <a:pt x="0" y="209"/>
                  <a:pt x="0" y="278"/>
                </a:cubicBezTo>
                <a:cubicBezTo>
                  <a:pt x="0" y="348"/>
                  <a:pt x="78" y="352"/>
                  <a:pt x="93" y="352"/>
                </a:cubicBezTo>
                <a:cubicBezTo>
                  <a:pt x="94" y="352"/>
                  <a:pt x="95" y="352"/>
                  <a:pt x="95" y="352"/>
                </a:cubicBezTo>
                <a:cubicBezTo>
                  <a:pt x="95" y="352"/>
                  <a:pt x="96" y="352"/>
                  <a:pt x="98" y="352"/>
                </a:cubicBezTo>
                <a:cubicBezTo>
                  <a:pt x="108" y="352"/>
                  <a:pt x="134" y="351"/>
                  <a:pt x="158" y="339"/>
                </a:cubicBezTo>
                <a:cubicBezTo>
                  <a:pt x="189" y="324"/>
                  <a:pt x="204" y="298"/>
                  <a:pt x="204" y="261"/>
                </a:cubicBezTo>
                <a:cubicBezTo>
                  <a:pt x="204" y="226"/>
                  <a:pt x="181" y="205"/>
                  <a:pt x="163" y="190"/>
                </a:cubicBezTo>
                <a:cubicBezTo>
                  <a:pt x="152" y="180"/>
                  <a:pt x="143" y="172"/>
                  <a:pt x="143" y="164"/>
                </a:cubicBezTo>
                <a:cubicBezTo>
                  <a:pt x="143" y="156"/>
                  <a:pt x="150" y="150"/>
                  <a:pt x="158" y="143"/>
                </a:cubicBezTo>
                <a:cubicBezTo>
                  <a:pt x="172" y="130"/>
                  <a:pt x="185" y="113"/>
                  <a:pt x="185" y="80"/>
                </a:cubicBezTo>
                <a:cubicBezTo>
                  <a:pt x="185" y="51"/>
                  <a:pt x="181" y="31"/>
                  <a:pt x="158" y="19"/>
                </a:cubicBezTo>
                <a:cubicBezTo>
                  <a:pt x="161" y="17"/>
                  <a:pt x="169" y="16"/>
                  <a:pt x="173" y="16"/>
                </a:cubicBezTo>
                <a:cubicBezTo>
                  <a:pt x="186" y="14"/>
                  <a:pt x="204" y="12"/>
                  <a:pt x="204" y="2"/>
                </a:cubicBezTo>
                <a:cubicBezTo>
                  <a:pt x="204" y="0"/>
                  <a:pt x="204" y="0"/>
                  <a:pt x="204" y="0"/>
                </a:cubicBezTo>
                <a:cubicBezTo>
                  <a:pt x="112" y="0"/>
                  <a:pt x="112" y="0"/>
                  <a:pt x="112" y="0"/>
                </a:cubicBezTo>
                <a:cubicBezTo>
                  <a:pt x="112" y="0"/>
                  <a:pt x="19" y="3"/>
                  <a:pt x="19" y="88"/>
                </a:cubicBezTo>
                <a:close/>
                <a:moveTo>
                  <a:pt x="168" y="268"/>
                </a:moveTo>
                <a:cubicBezTo>
                  <a:pt x="170" y="296"/>
                  <a:pt x="146" y="317"/>
                  <a:pt x="110" y="319"/>
                </a:cubicBezTo>
                <a:cubicBezTo>
                  <a:pt x="73" y="322"/>
                  <a:pt x="43" y="306"/>
                  <a:pt x="41" y="278"/>
                </a:cubicBezTo>
                <a:cubicBezTo>
                  <a:pt x="40" y="264"/>
                  <a:pt x="46" y="251"/>
                  <a:pt x="58" y="240"/>
                </a:cubicBezTo>
                <a:cubicBezTo>
                  <a:pt x="69" y="230"/>
                  <a:pt x="86" y="223"/>
                  <a:pt x="103" y="222"/>
                </a:cubicBezTo>
                <a:cubicBezTo>
                  <a:pt x="105" y="222"/>
                  <a:pt x="107" y="221"/>
                  <a:pt x="109" y="221"/>
                </a:cubicBezTo>
                <a:cubicBezTo>
                  <a:pt x="143" y="221"/>
                  <a:pt x="166" y="241"/>
                  <a:pt x="168" y="268"/>
                </a:cubicBezTo>
                <a:close/>
                <a:moveTo>
                  <a:pt x="144" y="68"/>
                </a:moveTo>
                <a:cubicBezTo>
                  <a:pt x="153" y="100"/>
                  <a:pt x="139" y="133"/>
                  <a:pt x="118" y="139"/>
                </a:cubicBezTo>
                <a:cubicBezTo>
                  <a:pt x="115" y="140"/>
                  <a:pt x="113" y="141"/>
                  <a:pt x="110" y="141"/>
                </a:cubicBezTo>
                <a:cubicBezTo>
                  <a:pt x="90" y="141"/>
                  <a:pt x="70" y="120"/>
                  <a:pt x="63" y="93"/>
                </a:cubicBezTo>
                <a:cubicBezTo>
                  <a:pt x="59" y="77"/>
                  <a:pt x="59" y="63"/>
                  <a:pt x="64" y="50"/>
                </a:cubicBezTo>
                <a:cubicBezTo>
                  <a:pt x="69" y="38"/>
                  <a:pt x="77" y="29"/>
                  <a:pt x="87" y="26"/>
                </a:cubicBezTo>
                <a:cubicBezTo>
                  <a:pt x="90" y="25"/>
                  <a:pt x="92" y="25"/>
                  <a:pt x="95" y="25"/>
                </a:cubicBezTo>
                <a:cubicBezTo>
                  <a:pt x="119" y="25"/>
                  <a:pt x="134" y="35"/>
                  <a:pt x="144" y="68"/>
                </a:cubicBezTo>
                <a:close/>
                <a:moveTo>
                  <a:pt x="299" y="138"/>
                </a:moveTo>
                <a:cubicBezTo>
                  <a:pt x="299" y="78"/>
                  <a:pt x="299" y="78"/>
                  <a:pt x="299" y="78"/>
                </a:cubicBezTo>
                <a:cubicBezTo>
                  <a:pt x="261" y="78"/>
                  <a:pt x="261" y="78"/>
                  <a:pt x="261" y="78"/>
                </a:cubicBezTo>
                <a:cubicBezTo>
                  <a:pt x="261" y="138"/>
                  <a:pt x="261" y="138"/>
                  <a:pt x="261" y="138"/>
                </a:cubicBezTo>
                <a:cubicBezTo>
                  <a:pt x="201" y="138"/>
                  <a:pt x="201" y="138"/>
                  <a:pt x="201" y="138"/>
                </a:cubicBezTo>
                <a:cubicBezTo>
                  <a:pt x="201" y="176"/>
                  <a:pt x="201" y="176"/>
                  <a:pt x="201" y="176"/>
                </a:cubicBezTo>
                <a:cubicBezTo>
                  <a:pt x="261" y="176"/>
                  <a:pt x="261" y="176"/>
                  <a:pt x="261" y="176"/>
                </a:cubicBezTo>
                <a:cubicBezTo>
                  <a:pt x="261" y="236"/>
                  <a:pt x="261" y="236"/>
                  <a:pt x="261" y="236"/>
                </a:cubicBezTo>
                <a:cubicBezTo>
                  <a:pt x="299" y="236"/>
                  <a:pt x="299" y="236"/>
                  <a:pt x="299" y="236"/>
                </a:cubicBezTo>
                <a:cubicBezTo>
                  <a:pt x="299" y="176"/>
                  <a:pt x="299" y="176"/>
                  <a:pt x="299" y="176"/>
                </a:cubicBezTo>
                <a:cubicBezTo>
                  <a:pt x="359" y="176"/>
                  <a:pt x="359" y="176"/>
                  <a:pt x="359" y="176"/>
                </a:cubicBezTo>
                <a:cubicBezTo>
                  <a:pt x="359" y="138"/>
                  <a:pt x="359" y="138"/>
                  <a:pt x="359" y="138"/>
                </a:cubicBezTo>
                <a:lnTo>
                  <a:pt x="299" y="138"/>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82" name="Freeform 203"/>
          <p:cNvSpPr>
            <a:spLocks/>
          </p:cNvSpPr>
          <p:nvPr/>
        </p:nvSpPr>
        <p:spPr bwMode="auto">
          <a:xfrm>
            <a:off x="7854508" y="5064795"/>
            <a:ext cx="126538" cy="226896"/>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83" name="Freeform 204"/>
          <p:cNvSpPr>
            <a:spLocks noEditPoints="1"/>
          </p:cNvSpPr>
          <p:nvPr/>
        </p:nvSpPr>
        <p:spPr bwMode="auto">
          <a:xfrm>
            <a:off x="7377294" y="54743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84" name="Freeform 206"/>
          <p:cNvSpPr>
            <a:spLocks noEditPoints="1"/>
          </p:cNvSpPr>
          <p:nvPr/>
        </p:nvSpPr>
        <p:spPr bwMode="auto">
          <a:xfrm>
            <a:off x="6542670" y="5474379"/>
            <a:ext cx="242168" cy="244350"/>
          </a:xfrm>
          <a:custGeom>
            <a:avLst/>
            <a:gdLst>
              <a:gd name="T0" fmla="*/ 197 w 384"/>
              <a:gd name="T1" fmla="*/ 192 h 384"/>
              <a:gd name="T2" fmla="*/ 199 w 384"/>
              <a:gd name="T3" fmla="*/ 191 h 384"/>
              <a:gd name="T4" fmla="*/ 193 w 384"/>
              <a:gd name="T5" fmla="*/ 179 h 384"/>
              <a:gd name="T6" fmla="*/ 113 w 384"/>
              <a:gd name="T7" fmla="*/ 190 h 384"/>
              <a:gd name="T8" fmla="*/ 113 w 384"/>
              <a:gd name="T9" fmla="*/ 192 h 384"/>
              <a:gd name="T10" fmla="*/ 133 w 384"/>
              <a:gd name="T11" fmla="*/ 243 h 384"/>
              <a:gd name="T12" fmla="*/ 197 w 384"/>
              <a:gd name="T13" fmla="*/ 192 h 384"/>
              <a:gd name="T14" fmla="*/ 243 w 384"/>
              <a:gd name="T15" fmla="*/ 132 h 384"/>
              <a:gd name="T16" fmla="*/ 192 w 384"/>
              <a:gd name="T17" fmla="*/ 114 h 384"/>
              <a:gd name="T18" fmla="*/ 175 w 384"/>
              <a:gd name="T19" fmla="*/ 115 h 384"/>
              <a:gd name="T20" fmla="*/ 203 w 384"/>
              <a:gd name="T21" fmla="*/ 160 h 384"/>
              <a:gd name="T22" fmla="*/ 243 w 384"/>
              <a:gd name="T23" fmla="*/ 132 h 384"/>
              <a:gd name="T24" fmla="*/ 144 w 384"/>
              <a:gd name="T25" fmla="*/ 254 h 384"/>
              <a:gd name="T26" fmla="*/ 192 w 384"/>
              <a:gd name="T27" fmla="*/ 270 h 384"/>
              <a:gd name="T28" fmla="*/ 222 w 384"/>
              <a:gd name="T29" fmla="*/ 264 h 384"/>
              <a:gd name="T30" fmla="*/ 205 w 384"/>
              <a:gd name="T31" fmla="*/ 206 h 384"/>
              <a:gd name="T32" fmla="*/ 144 w 384"/>
              <a:gd name="T33" fmla="*/ 254 h 384"/>
              <a:gd name="T34" fmla="*/ 186 w 384"/>
              <a:gd name="T35" fmla="*/ 165 h 384"/>
              <a:gd name="T36" fmla="*/ 158 w 384"/>
              <a:gd name="T37" fmla="*/ 121 h 384"/>
              <a:gd name="T38" fmla="*/ 115 w 384"/>
              <a:gd name="T39" fmla="*/ 175 h 384"/>
              <a:gd name="T40" fmla="*/ 116 w 384"/>
              <a:gd name="T41" fmla="*/ 175 h 384"/>
              <a:gd name="T42" fmla="*/ 186 w 384"/>
              <a:gd name="T43" fmla="*/ 165 h 384"/>
              <a:gd name="T44" fmla="*/ 222 w 384"/>
              <a:gd name="T45" fmla="*/ 202 h 384"/>
              <a:gd name="T46" fmla="*/ 237 w 384"/>
              <a:gd name="T47" fmla="*/ 256 h 384"/>
              <a:gd name="T48" fmla="*/ 269 w 384"/>
              <a:gd name="T49" fmla="*/ 205 h 384"/>
              <a:gd name="T50" fmla="*/ 237 w 384"/>
              <a:gd name="T51" fmla="*/ 201 h 384"/>
              <a:gd name="T52" fmla="*/ 222 w 384"/>
              <a:gd name="T53" fmla="*/ 202 h 384"/>
              <a:gd name="T54" fmla="*/ 192 w 384"/>
              <a:gd name="T55" fmla="*/ 0 h 384"/>
              <a:gd name="T56" fmla="*/ 0 w 384"/>
              <a:gd name="T57" fmla="*/ 192 h 384"/>
              <a:gd name="T58" fmla="*/ 192 w 384"/>
              <a:gd name="T59" fmla="*/ 384 h 384"/>
              <a:gd name="T60" fmla="*/ 384 w 384"/>
              <a:gd name="T61" fmla="*/ 192 h 384"/>
              <a:gd name="T62" fmla="*/ 192 w 384"/>
              <a:gd name="T63" fmla="*/ 0 h 384"/>
              <a:gd name="T64" fmla="*/ 192 w 384"/>
              <a:gd name="T65" fmla="*/ 286 h 384"/>
              <a:gd name="T66" fmla="*/ 98 w 384"/>
              <a:gd name="T67" fmla="*/ 192 h 384"/>
              <a:gd name="T68" fmla="*/ 192 w 384"/>
              <a:gd name="T69" fmla="*/ 98 h 384"/>
              <a:gd name="T70" fmla="*/ 286 w 384"/>
              <a:gd name="T71" fmla="*/ 192 h 384"/>
              <a:gd name="T72" fmla="*/ 192 w 384"/>
              <a:gd name="T73" fmla="*/ 286 h 384"/>
              <a:gd name="T74" fmla="*/ 210 w 384"/>
              <a:gd name="T75" fmla="*/ 173 h 384"/>
              <a:gd name="T76" fmla="*/ 215 w 384"/>
              <a:gd name="T77" fmla="*/ 184 h 384"/>
              <a:gd name="T78" fmla="*/ 216 w 384"/>
              <a:gd name="T79" fmla="*/ 187 h 384"/>
              <a:gd name="T80" fmla="*/ 234 w 384"/>
              <a:gd name="T81" fmla="*/ 186 h 384"/>
              <a:gd name="T82" fmla="*/ 270 w 384"/>
              <a:gd name="T83" fmla="*/ 190 h 384"/>
              <a:gd name="T84" fmla="*/ 253 w 384"/>
              <a:gd name="T85" fmla="*/ 143 h 384"/>
              <a:gd name="T86" fmla="*/ 210 w 384"/>
              <a:gd name="T87" fmla="*/ 17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7" y="192"/>
                </a:moveTo>
                <a:cubicBezTo>
                  <a:pt x="198" y="191"/>
                  <a:pt x="198" y="191"/>
                  <a:pt x="199" y="191"/>
                </a:cubicBezTo>
                <a:cubicBezTo>
                  <a:pt x="197" y="187"/>
                  <a:pt x="196" y="183"/>
                  <a:pt x="193" y="179"/>
                </a:cubicBezTo>
                <a:cubicBezTo>
                  <a:pt x="156" y="190"/>
                  <a:pt x="120" y="191"/>
                  <a:pt x="113" y="190"/>
                </a:cubicBezTo>
                <a:cubicBezTo>
                  <a:pt x="113" y="191"/>
                  <a:pt x="113" y="191"/>
                  <a:pt x="113" y="192"/>
                </a:cubicBezTo>
                <a:cubicBezTo>
                  <a:pt x="113" y="211"/>
                  <a:pt x="120" y="229"/>
                  <a:pt x="133" y="243"/>
                </a:cubicBezTo>
                <a:cubicBezTo>
                  <a:pt x="137" y="237"/>
                  <a:pt x="158" y="204"/>
                  <a:pt x="197" y="192"/>
                </a:cubicBezTo>
                <a:close/>
                <a:moveTo>
                  <a:pt x="243" y="132"/>
                </a:moveTo>
                <a:cubicBezTo>
                  <a:pt x="229" y="120"/>
                  <a:pt x="211" y="114"/>
                  <a:pt x="192" y="114"/>
                </a:cubicBezTo>
                <a:cubicBezTo>
                  <a:pt x="186" y="114"/>
                  <a:pt x="180" y="114"/>
                  <a:pt x="175" y="115"/>
                </a:cubicBezTo>
                <a:cubicBezTo>
                  <a:pt x="179" y="121"/>
                  <a:pt x="191" y="138"/>
                  <a:pt x="203" y="160"/>
                </a:cubicBezTo>
                <a:cubicBezTo>
                  <a:pt x="229" y="150"/>
                  <a:pt x="240" y="136"/>
                  <a:pt x="243" y="132"/>
                </a:cubicBezTo>
                <a:close/>
                <a:moveTo>
                  <a:pt x="144" y="254"/>
                </a:moveTo>
                <a:cubicBezTo>
                  <a:pt x="158" y="265"/>
                  <a:pt x="174" y="270"/>
                  <a:pt x="192" y="270"/>
                </a:cubicBezTo>
                <a:cubicBezTo>
                  <a:pt x="202" y="270"/>
                  <a:pt x="212" y="268"/>
                  <a:pt x="222" y="264"/>
                </a:cubicBezTo>
                <a:cubicBezTo>
                  <a:pt x="220" y="257"/>
                  <a:pt x="216" y="234"/>
                  <a:pt x="205" y="206"/>
                </a:cubicBezTo>
                <a:cubicBezTo>
                  <a:pt x="163" y="221"/>
                  <a:pt x="147" y="249"/>
                  <a:pt x="144" y="254"/>
                </a:cubicBezTo>
                <a:close/>
                <a:moveTo>
                  <a:pt x="186" y="165"/>
                </a:moveTo>
                <a:cubicBezTo>
                  <a:pt x="174" y="144"/>
                  <a:pt x="161" y="126"/>
                  <a:pt x="158" y="121"/>
                </a:cubicBezTo>
                <a:cubicBezTo>
                  <a:pt x="136" y="132"/>
                  <a:pt x="121" y="151"/>
                  <a:pt x="115" y="175"/>
                </a:cubicBezTo>
                <a:cubicBezTo>
                  <a:pt x="116" y="175"/>
                  <a:pt x="116" y="175"/>
                  <a:pt x="116" y="175"/>
                </a:cubicBezTo>
                <a:cubicBezTo>
                  <a:pt x="124" y="175"/>
                  <a:pt x="153" y="174"/>
                  <a:pt x="186" y="165"/>
                </a:cubicBezTo>
                <a:close/>
                <a:moveTo>
                  <a:pt x="222" y="202"/>
                </a:moveTo>
                <a:cubicBezTo>
                  <a:pt x="231" y="228"/>
                  <a:pt x="236" y="249"/>
                  <a:pt x="237" y="256"/>
                </a:cubicBezTo>
                <a:cubicBezTo>
                  <a:pt x="254" y="244"/>
                  <a:pt x="266" y="226"/>
                  <a:pt x="269" y="205"/>
                </a:cubicBezTo>
                <a:cubicBezTo>
                  <a:pt x="266" y="204"/>
                  <a:pt x="253" y="201"/>
                  <a:pt x="237" y="201"/>
                </a:cubicBezTo>
                <a:cubicBezTo>
                  <a:pt x="232" y="201"/>
                  <a:pt x="227" y="201"/>
                  <a:pt x="222" y="20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286"/>
                </a:moveTo>
                <a:cubicBezTo>
                  <a:pt x="140" y="286"/>
                  <a:pt x="98" y="244"/>
                  <a:pt x="98" y="192"/>
                </a:cubicBezTo>
                <a:cubicBezTo>
                  <a:pt x="98" y="140"/>
                  <a:pt x="140" y="98"/>
                  <a:pt x="192" y="98"/>
                </a:cubicBezTo>
                <a:cubicBezTo>
                  <a:pt x="244" y="98"/>
                  <a:pt x="286" y="140"/>
                  <a:pt x="286" y="192"/>
                </a:cubicBezTo>
                <a:cubicBezTo>
                  <a:pt x="286" y="244"/>
                  <a:pt x="244" y="286"/>
                  <a:pt x="192" y="286"/>
                </a:cubicBezTo>
                <a:close/>
                <a:moveTo>
                  <a:pt x="210" y="173"/>
                </a:moveTo>
                <a:cubicBezTo>
                  <a:pt x="212" y="177"/>
                  <a:pt x="214" y="181"/>
                  <a:pt x="215" y="184"/>
                </a:cubicBezTo>
                <a:cubicBezTo>
                  <a:pt x="216" y="185"/>
                  <a:pt x="216" y="186"/>
                  <a:pt x="216" y="187"/>
                </a:cubicBezTo>
                <a:cubicBezTo>
                  <a:pt x="222" y="187"/>
                  <a:pt x="228" y="186"/>
                  <a:pt x="234" y="186"/>
                </a:cubicBezTo>
                <a:cubicBezTo>
                  <a:pt x="251" y="186"/>
                  <a:pt x="265" y="189"/>
                  <a:pt x="270" y="190"/>
                </a:cubicBezTo>
                <a:cubicBezTo>
                  <a:pt x="270" y="173"/>
                  <a:pt x="264" y="156"/>
                  <a:pt x="253" y="143"/>
                </a:cubicBezTo>
                <a:cubicBezTo>
                  <a:pt x="250" y="147"/>
                  <a:pt x="237" y="162"/>
                  <a:pt x="210" y="173"/>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85" name="Freeform 207"/>
          <p:cNvSpPr>
            <a:spLocks noEditPoints="1"/>
          </p:cNvSpPr>
          <p:nvPr/>
        </p:nvSpPr>
        <p:spPr bwMode="auto">
          <a:xfrm>
            <a:off x="9469025" y="5056070"/>
            <a:ext cx="242168" cy="244350"/>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86" name="Freeform 208"/>
          <p:cNvSpPr>
            <a:spLocks noEditPoints="1"/>
          </p:cNvSpPr>
          <p:nvPr/>
        </p:nvSpPr>
        <p:spPr bwMode="auto">
          <a:xfrm>
            <a:off x="8214101" y="5056070"/>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87" name="Freeform 209"/>
          <p:cNvSpPr>
            <a:spLocks noEditPoints="1"/>
          </p:cNvSpPr>
          <p:nvPr/>
        </p:nvSpPr>
        <p:spPr bwMode="auto">
          <a:xfrm>
            <a:off x="9477940" y="5485286"/>
            <a:ext cx="222533" cy="222534"/>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88" name="Freeform 210"/>
          <p:cNvSpPr>
            <a:spLocks noEditPoints="1"/>
          </p:cNvSpPr>
          <p:nvPr/>
        </p:nvSpPr>
        <p:spPr bwMode="auto">
          <a:xfrm>
            <a:off x="9887334" y="5474379"/>
            <a:ext cx="242168" cy="244350"/>
          </a:xfrm>
          <a:custGeom>
            <a:avLst/>
            <a:gdLst>
              <a:gd name="T0" fmla="*/ 192 w 384"/>
              <a:gd name="T1" fmla="*/ 0 h 384"/>
              <a:gd name="T2" fmla="*/ 0 w 384"/>
              <a:gd name="T3" fmla="*/ 192 h 384"/>
              <a:gd name="T4" fmla="*/ 48 w 384"/>
              <a:gd name="T5" fmla="*/ 318 h 384"/>
              <a:gd name="T6" fmla="*/ 166 w 384"/>
              <a:gd name="T7" fmla="*/ 273 h 384"/>
              <a:gd name="T8" fmla="*/ 301 w 384"/>
              <a:gd name="T9" fmla="*/ 350 h 384"/>
              <a:gd name="T10" fmla="*/ 384 w 384"/>
              <a:gd name="T11" fmla="*/ 192 h 384"/>
              <a:gd name="T12" fmla="*/ 192 w 384"/>
              <a:gd name="T13" fmla="*/ 0 h 384"/>
              <a:gd name="T14" fmla="*/ 286 w 384"/>
              <a:gd name="T15" fmla="*/ 260 h 384"/>
              <a:gd name="T16" fmla="*/ 270 w 384"/>
              <a:gd name="T17" fmla="*/ 264 h 384"/>
              <a:gd name="T18" fmla="*/ 104 w 384"/>
              <a:gd name="T19" fmla="*/ 246 h 384"/>
              <a:gd name="T20" fmla="*/ 89 w 384"/>
              <a:gd name="T21" fmla="*/ 237 h 384"/>
              <a:gd name="T22" fmla="*/ 98 w 384"/>
              <a:gd name="T23" fmla="*/ 223 h 384"/>
              <a:gd name="T24" fmla="*/ 282 w 384"/>
              <a:gd name="T25" fmla="*/ 244 h 384"/>
              <a:gd name="T26" fmla="*/ 286 w 384"/>
              <a:gd name="T27" fmla="*/ 260 h 384"/>
              <a:gd name="T28" fmla="*/ 309 w 384"/>
              <a:gd name="T29" fmla="*/ 206 h 384"/>
              <a:gd name="T30" fmla="*/ 289 w 384"/>
              <a:gd name="T31" fmla="*/ 211 h 384"/>
              <a:gd name="T32" fmla="*/ 100 w 384"/>
              <a:gd name="T33" fmla="*/ 189 h 384"/>
              <a:gd name="T34" fmla="*/ 82 w 384"/>
              <a:gd name="T35" fmla="*/ 179 h 384"/>
              <a:gd name="T36" fmla="*/ 92 w 384"/>
              <a:gd name="T37" fmla="*/ 160 h 384"/>
              <a:gd name="T38" fmla="*/ 304 w 384"/>
              <a:gd name="T39" fmla="*/ 186 h 384"/>
              <a:gd name="T40" fmla="*/ 309 w 384"/>
              <a:gd name="T41" fmla="*/ 206 h 384"/>
              <a:gd name="T42" fmla="*/ 311 w 384"/>
              <a:gd name="T43" fmla="*/ 149 h 384"/>
              <a:gd name="T44" fmla="*/ 91 w 384"/>
              <a:gd name="T45" fmla="*/ 128 h 384"/>
              <a:gd name="T46" fmla="*/ 69 w 384"/>
              <a:gd name="T47" fmla="*/ 116 h 384"/>
              <a:gd name="T48" fmla="*/ 81 w 384"/>
              <a:gd name="T49" fmla="*/ 94 h 384"/>
              <a:gd name="T50" fmla="*/ 329 w 384"/>
              <a:gd name="T51" fmla="*/ 119 h 384"/>
              <a:gd name="T52" fmla="*/ 336 w 384"/>
              <a:gd name="T53" fmla="*/ 143 h 384"/>
              <a:gd name="T54" fmla="*/ 311 w 384"/>
              <a:gd name="T55" fmla="*/ 149 h 384"/>
              <a:gd name="T56" fmla="*/ 165 w 384"/>
              <a:gd name="T57" fmla="*/ 330 h 384"/>
              <a:gd name="T58" fmla="*/ 99 w 384"/>
              <a:gd name="T59" fmla="*/ 360 h 384"/>
              <a:gd name="T60" fmla="*/ 192 w 384"/>
              <a:gd name="T61" fmla="*/ 384 h 384"/>
              <a:gd name="T62" fmla="*/ 239 w 384"/>
              <a:gd name="T63" fmla="*/ 378 h 384"/>
              <a:gd name="T64" fmla="*/ 165 w 384"/>
              <a:gd name="T65" fmla="*/ 33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84">
                <a:moveTo>
                  <a:pt x="192" y="0"/>
                </a:moveTo>
                <a:cubicBezTo>
                  <a:pt x="86" y="0"/>
                  <a:pt x="0" y="86"/>
                  <a:pt x="0" y="192"/>
                </a:cubicBezTo>
                <a:cubicBezTo>
                  <a:pt x="0" y="240"/>
                  <a:pt x="18" y="285"/>
                  <a:pt x="48" y="318"/>
                </a:cubicBezTo>
                <a:cubicBezTo>
                  <a:pt x="78" y="288"/>
                  <a:pt x="119" y="272"/>
                  <a:pt x="166" y="273"/>
                </a:cubicBezTo>
                <a:cubicBezTo>
                  <a:pt x="226" y="275"/>
                  <a:pt x="274" y="304"/>
                  <a:pt x="301" y="350"/>
                </a:cubicBezTo>
                <a:cubicBezTo>
                  <a:pt x="351" y="315"/>
                  <a:pt x="384" y="257"/>
                  <a:pt x="384" y="192"/>
                </a:cubicBezTo>
                <a:cubicBezTo>
                  <a:pt x="384" y="86"/>
                  <a:pt x="298" y="0"/>
                  <a:pt x="192" y="0"/>
                </a:cubicBezTo>
                <a:close/>
                <a:moveTo>
                  <a:pt x="286" y="260"/>
                </a:moveTo>
                <a:cubicBezTo>
                  <a:pt x="283" y="266"/>
                  <a:pt x="275" y="268"/>
                  <a:pt x="270" y="264"/>
                </a:cubicBezTo>
                <a:cubicBezTo>
                  <a:pt x="225" y="237"/>
                  <a:pt x="170" y="231"/>
                  <a:pt x="104" y="246"/>
                </a:cubicBezTo>
                <a:cubicBezTo>
                  <a:pt x="97" y="247"/>
                  <a:pt x="91" y="244"/>
                  <a:pt x="89" y="237"/>
                </a:cubicBezTo>
                <a:cubicBezTo>
                  <a:pt x="88" y="231"/>
                  <a:pt x="92" y="224"/>
                  <a:pt x="98" y="223"/>
                </a:cubicBezTo>
                <a:cubicBezTo>
                  <a:pt x="170" y="207"/>
                  <a:pt x="232" y="214"/>
                  <a:pt x="282" y="244"/>
                </a:cubicBezTo>
                <a:cubicBezTo>
                  <a:pt x="288" y="248"/>
                  <a:pt x="290" y="255"/>
                  <a:pt x="286" y="260"/>
                </a:cubicBezTo>
                <a:close/>
                <a:moveTo>
                  <a:pt x="309" y="206"/>
                </a:moveTo>
                <a:cubicBezTo>
                  <a:pt x="305" y="213"/>
                  <a:pt x="296" y="215"/>
                  <a:pt x="289" y="211"/>
                </a:cubicBezTo>
                <a:cubicBezTo>
                  <a:pt x="238" y="179"/>
                  <a:pt x="161" y="170"/>
                  <a:pt x="100" y="189"/>
                </a:cubicBezTo>
                <a:cubicBezTo>
                  <a:pt x="93" y="191"/>
                  <a:pt x="84" y="187"/>
                  <a:pt x="82" y="179"/>
                </a:cubicBezTo>
                <a:cubicBezTo>
                  <a:pt x="80" y="171"/>
                  <a:pt x="84" y="163"/>
                  <a:pt x="92" y="160"/>
                </a:cubicBezTo>
                <a:cubicBezTo>
                  <a:pt x="161" y="140"/>
                  <a:pt x="246" y="150"/>
                  <a:pt x="304" y="186"/>
                </a:cubicBezTo>
                <a:cubicBezTo>
                  <a:pt x="311" y="190"/>
                  <a:pt x="314" y="199"/>
                  <a:pt x="309" y="206"/>
                </a:cubicBezTo>
                <a:close/>
                <a:moveTo>
                  <a:pt x="311" y="149"/>
                </a:moveTo>
                <a:cubicBezTo>
                  <a:pt x="250" y="113"/>
                  <a:pt x="150" y="110"/>
                  <a:pt x="91" y="128"/>
                </a:cubicBezTo>
                <a:cubicBezTo>
                  <a:pt x="82" y="130"/>
                  <a:pt x="72" y="125"/>
                  <a:pt x="69" y="116"/>
                </a:cubicBezTo>
                <a:cubicBezTo>
                  <a:pt x="66" y="106"/>
                  <a:pt x="72" y="97"/>
                  <a:pt x="81" y="94"/>
                </a:cubicBezTo>
                <a:cubicBezTo>
                  <a:pt x="148" y="73"/>
                  <a:pt x="259" y="77"/>
                  <a:pt x="329" y="119"/>
                </a:cubicBezTo>
                <a:cubicBezTo>
                  <a:pt x="338" y="124"/>
                  <a:pt x="340" y="135"/>
                  <a:pt x="336" y="143"/>
                </a:cubicBezTo>
                <a:cubicBezTo>
                  <a:pt x="330" y="152"/>
                  <a:pt x="320" y="154"/>
                  <a:pt x="311" y="149"/>
                </a:cubicBezTo>
                <a:close/>
                <a:moveTo>
                  <a:pt x="165" y="330"/>
                </a:moveTo>
                <a:cubicBezTo>
                  <a:pt x="138" y="330"/>
                  <a:pt x="115" y="340"/>
                  <a:pt x="99" y="360"/>
                </a:cubicBezTo>
                <a:cubicBezTo>
                  <a:pt x="127" y="375"/>
                  <a:pt x="158" y="384"/>
                  <a:pt x="192" y="384"/>
                </a:cubicBezTo>
                <a:cubicBezTo>
                  <a:pt x="209" y="384"/>
                  <a:pt x="224" y="382"/>
                  <a:pt x="239" y="378"/>
                </a:cubicBezTo>
                <a:cubicBezTo>
                  <a:pt x="225" y="348"/>
                  <a:pt x="200" y="332"/>
                  <a:pt x="165" y="33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89" name="Freeform 211"/>
          <p:cNvSpPr>
            <a:spLocks noEditPoints="1"/>
          </p:cNvSpPr>
          <p:nvPr/>
        </p:nvSpPr>
        <p:spPr bwMode="auto">
          <a:xfrm>
            <a:off x="11168463" y="4999084"/>
            <a:ext cx="220352" cy="218170"/>
          </a:xfrm>
          <a:custGeom>
            <a:avLst/>
            <a:gdLst>
              <a:gd name="T0" fmla="*/ 311 w 346"/>
              <a:gd name="T1" fmla="*/ 69 h 344"/>
              <a:gd name="T2" fmla="*/ 319 w 346"/>
              <a:gd name="T3" fmla="*/ 107 h 344"/>
              <a:gd name="T4" fmla="*/ 275 w 346"/>
              <a:gd name="T5" fmla="*/ 191 h 344"/>
              <a:gd name="T6" fmla="*/ 153 w 346"/>
              <a:gd name="T7" fmla="*/ 223 h 344"/>
              <a:gd name="T8" fmla="*/ 141 w 346"/>
              <a:gd name="T9" fmla="*/ 223 h 344"/>
              <a:gd name="T10" fmla="*/ 120 w 346"/>
              <a:gd name="T11" fmla="*/ 239 h 344"/>
              <a:gd name="T12" fmla="*/ 105 w 346"/>
              <a:gd name="T13" fmla="*/ 301 h 344"/>
              <a:gd name="T14" fmla="*/ 85 w 346"/>
              <a:gd name="T15" fmla="*/ 318 h 344"/>
              <a:gd name="T16" fmla="*/ 58 w 346"/>
              <a:gd name="T17" fmla="*/ 318 h 344"/>
              <a:gd name="T18" fmla="*/ 56 w 346"/>
              <a:gd name="T19" fmla="*/ 328 h 344"/>
              <a:gd name="T20" fmla="*/ 69 w 346"/>
              <a:gd name="T21" fmla="*/ 344 h 344"/>
              <a:gd name="T22" fmla="*/ 112 w 346"/>
              <a:gd name="T23" fmla="*/ 344 h 344"/>
              <a:gd name="T24" fmla="*/ 132 w 346"/>
              <a:gd name="T25" fmla="*/ 328 h 344"/>
              <a:gd name="T26" fmla="*/ 147 w 346"/>
              <a:gd name="T27" fmla="*/ 265 h 344"/>
              <a:gd name="T28" fmla="*/ 167 w 346"/>
              <a:gd name="T29" fmla="*/ 249 h 344"/>
              <a:gd name="T30" fmla="*/ 180 w 346"/>
              <a:gd name="T31" fmla="*/ 249 h 344"/>
              <a:gd name="T32" fmla="*/ 302 w 346"/>
              <a:gd name="T33" fmla="*/ 217 h 344"/>
              <a:gd name="T34" fmla="*/ 346 w 346"/>
              <a:gd name="T35" fmla="*/ 133 h 344"/>
              <a:gd name="T36" fmla="*/ 338 w 346"/>
              <a:gd name="T37" fmla="*/ 95 h 344"/>
              <a:gd name="T38" fmla="*/ 314 w 346"/>
              <a:gd name="T39" fmla="*/ 70 h 344"/>
              <a:gd name="T40" fmla="*/ 311 w 346"/>
              <a:gd name="T41" fmla="*/ 69 h 344"/>
              <a:gd name="T42" fmla="*/ 79 w 346"/>
              <a:gd name="T43" fmla="*/ 275 h 344"/>
              <a:gd name="T44" fmla="*/ 93 w 346"/>
              <a:gd name="T45" fmla="*/ 212 h 344"/>
              <a:gd name="T46" fmla="*/ 114 w 346"/>
              <a:gd name="T47" fmla="*/ 196 h 344"/>
              <a:gd name="T48" fmla="*/ 126 w 346"/>
              <a:gd name="T49" fmla="*/ 196 h 344"/>
              <a:gd name="T50" fmla="*/ 248 w 346"/>
              <a:gd name="T51" fmla="*/ 164 h 344"/>
              <a:gd name="T52" fmla="*/ 292 w 346"/>
              <a:gd name="T53" fmla="*/ 80 h 344"/>
              <a:gd name="T54" fmla="*/ 284 w 346"/>
              <a:gd name="T55" fmla="*/ 42 h 344"/>
              <a:gd name="T56" fmla="*/ 260 w 346"/>
              <a:gd name="T57" fmla="*/ 17 h 344"/>
              <a:gd name="T58" fmla="*/ 223 w 346"/>
              <a:gd name="T59" fmla="*/ 4 h 344"/>
              <a:gd name="T60" fmla="*/ 173 w 346"/>
              <a:gd name="T61" fmla="*/ 0 h 344"/>
              <a:gd name="T62" fmla="*/ 83 w 346"/>
              <a:gd name="T63" fmla="*/ 0 h 344"/>
              <a:gd name="T64" fmla="*/ 63 w 346"/>
              <a:gd name="T65" fmla="*/ 16 h 344"/>
              <a:gd name="T66" fmla="*/ 2 w 346"/>
              <a:gd name="T67" fmla="*/ 275 h 344"/>
              <a:gd name="T68" fmla="*/ 15 w 346"/>
              <a:gd name="T69" fmla="*/ 291 h 344"/>
              <a:gd name="T70" fmla="*/ 58 w 346"/>
              <a:gd name="T71" fmla="*/ 291 h 344"/>
              <a:gd name="T72" fmla="*/ 79 w 346"/>
              <a:gd name="T73" fmla="*/ 275 h 344"/>
              <a:gd name="T74" fmla="*/ 114 w 346"/>
              <a:gd name="T75" fmla="*/ 125 h 344"/>
              <a:gd name="T76" fmla="*/ 127 w 346"/>
              <a:gd name="T77" fmla="*/ 70 h 344"/>
              <a:gd name="T78" fmla="*/ 147 w 346"/>
              <a:gd name="T79" fmla="*/ 54 h 344"/>
              <a:gd name="T80" fmla="*/ 161 w 346"/>
              <a:gd name="T81" fmla="*/ 54 h 344"/>
              <a:gd name="T82" fmla="*/ 198 w 346"/>
              <a:gd name="T83" fmla="*/ 62 h 344"/>
              <a:gd name="T84" fmla="*/ 211 w 346"/>
              <a:gd name="T85" fmla="*/ 87 h 344"/>
              <a:gd name="T86" fmla="*/ 191 w 346"/>
              <a:gd name="T87" fmla="*/ 127 h 344"/>
              <a:gd name="T88" fmla="*/ 137 w 346"/>
              <a:gd name="T89" fmla="*/ 141 h 344"/>
              <a:gd name="T90" fmla="*/ 127 w 346"/>
              <a:gd name="T91" fmla="*/ 141 h 344"/>
              <a:gd name="T92" fmla="*/ 114 w 346"/>
              <a:gd name="T93" fmla="*/ 12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6" h="344">
                <a:moveTo>
                  <a:pt x="311" y="69"/>
                </a:moveTo>
                <a:cubicBezTo>
                  <a:pt x="316" y="79"/>
                  <a:pt x="319" y="92"/>
                  <a:pt x="319" y="107"/>
                </a:cubicBezTo>
                <a:cubicBezTo>
                  <a:pt x="319" y="141"/>
                  <a:pt x="304" y="169"/>
                  <a:pt x="275" y="191"/>
                </a:cubicBezTo>
                <a:cubicBezTo>
                  <a:pt x="246" y="212"/>
                  <a:pt x="205" y="223"/>
                  <a:pt x="153" y="223"/>
                </a:cubicBezTo>
                <a:cubicBezTo>
                  <a:pt x="141" y="223"/>
                  <a:pt x="141" y="223"/>
                  <a:pt x="141" y="223"/>
                </a:cubicBezTo>
                <a:cubicBezTo>
                  <a:pt x="131" y="223"/>
                  <a:pt x="122" y="230"/>
                  <a:pt x="120" y="239"/>
                </a:cubicBezTo>
                <a:cubicBezTo>
                  <a:pt x="105" y="301"/>
                  <a:pt x="105" y="301"/>
                  <a:pt x="105" y="301"/>
                </a:cubicBezTo>
                <a:cubicBezTo>
                  <a:pt x="103" y="310"/>
                  <a:pt x="94" y="318"/>
                  <a:pt x="85" y="318"/>
                </a:cubicBezTo>
                <a:cubicBezTo>
                  <a:pt x="58" y="318"/>
                  <a:pt x="58" y="318"/>
                  <a:pt x="58" y="318"/>
                </a:cubicBezTo>
                <a:cubicBezTo>
                  <a:pt x="56" y="328"/>
                  <a:pt x="56" y="328"/>
                  <a:pt x="56" y="328"/>
                </a:cubicBezTo>
                <a:cubicBezTo>
                  <a:pt x="54" y="337"/>
                  <a:pt x="59" y="344"/>
                  <a:pt x="69" y="344"/>
                </a:cubicBezTo>
                <a:cubicBezTo>
                  <a:pt x="112" y="344"/>
                  <a:pt x="112" y="344"/>
                  <a:pt x="112" y="344"/>
                </a:cubicBezTo>
                <a:cubicBezTo>
                  <a:pt x="121" y="344"/>
                  <a:pt x="130" y="337"/>
                  <a:pt x="132" y="328"/>
                </a:cubicBezTo>
                <a:cubicBezTo>
                  <a:pt x="147" y="265"/>
                  <a:pt x="147" y="265"/>
                  <a:pt x="147" y="265"/>
                </a:cubicBezTo>
                <a:cubicBezTo>
                  <a:pt x="149" y="256"/>
                  <a:pt x="158" y="249"/>
                  <a:pt x="167" y="249"/>
                </a:cubicBezTo>
                <a:cubicBezTo>
                  <a:pt x="180" y="249"/>
                  <a:pt x="180" y="249"/>
                  <a:pt x="180" y="249"/>
                </a:cubicBezTo>
                <a:cubicBezTo>
                  <a:pt x="232" y="249"/>
                  <a:pt x="273" y="238"/>
                  <a:pt x="302" y="217"/>
                </a:cubicBezTo>
                <a:cubicBezTo>
                  <a:pt x="331" y="196"/>
                  <a:pt x="346" y="168"/>
                  <a:pt x="346" y="133"/>
                </a:cubicBezTo>
                <a:cubicBezTo>
                  <a:pt x="346" y="118"/>
                  <a:pt x="343" y="105"/>
                  <a:pt x="338" y="95"/>
                </a:cubicBezTo>
                <a:cubicBezTo>
                  <a:pt x="332" y="85"/>
                  <a:pt x="324" y="76"/>
                  <a:pt x="314" y="70"/>
                </a:cubicBezTo>
                <a:cubicBezTo>
                  <a:pt x="313" y="69"/>
                  <a:pt x="312" y="69"/>
                  <a:pt x="311" y="69"/>
                </a:cubicBezTo>
                <a:close/>
                <a:moveTo>
                  <a:pt x="79" y="275"/>
                </a:moveTo>
                <a:cubicBezTo>
                  <a:pt x="93" y="212"/>
                  <a:pt x="93" y="212"/>
                  <a:pt x="93" y="212"/>
                </a:cubicBezTo>
                <a:cubicBezTo>
                  <a:pt x="95" y="203"/>
                  <a:pt x="105" y="196"/>
                  <a:pt x="114" y="196"/>
                </a:cubicBezTo>
                <a:cubicBezTo>
                  <a:pt x="126" y="196"/>
                  <a:pt x="126" y="196"/>
                  <a:pt x="126" y="196"/>
                </a:cubicBezTo>
                <a:cubicBezTo>
                  <a:pt x="179" y="196"/>
                  <a:pt x="219" y="186"/>
                  <a:pt x="248" y="164"/>
                </a:cubicBezTo>
                <a:cubicBezTo>
                  <a:pt x="278" y="143"/>
                  <a:pt x="292" y="115"/>
                  <a:pt x="292" y="80"/>
                </a:cubicBezTo>
                <a:cubicBezTo>
                  <a:pt x="292" y="65"/>
                  <a:pt x="290" y="52"/>
                  <a:pt x="284" y="42"/>
                </a:cubicBezTo>
                <a:cubicBezTo>
                  <a:pt x="279" y="32"/>
                  <a:pt x="271" y="24"/>
                  <a:pt x="260" y="17"/>
                </a:cubicBezTo>
                <a:cubicBezTo>
                  <a:pt x="250" y="11"/>
                  <a:pt x="238" y="6"/>
                  <a:pt x="223" y="4"/>
                </a:cubicBezTo>
                <a:cubicBezTo>
                  <a:pt x="209" y="1"/>
                  <a:pt x="192" y="0"/>
                  <a:pt x="173" y="0"/>
                </a:cubicBezTo>
                <a:cubicBezTo>
                  <a:pt x="83" y="0"/>
                  <a:pt x="83" y="0"/>
                  <a:pt x="83" y="0"/>
                </a:cubicBezTo>
                <a:cubicBezTo>
                  <a:pt x="74" y="0"/>
                  <a:pt x="65" y="7"/>
                  <a:pt x="63" y="16"/>
                </a:cubicBezTo>
                <a:cubicBezTo>
                  <a:pt x="2" y="275"/>
                  <a:pt x="2" y="275"/>
                  <a:pt x="2" y="275"/>
                </a:cubicBezTo>
                <a:cubicBezTo>
                  <a:pt x="0" y="284"/>
                  <a:pt x="6" y="291"/>
                  <a:pt x="15" y="291"/>
                </a:cubicBezTo>
                <a:cubicBezTo>
                  <a:pt x="58" y="291"/>
                  <a:pt x="58" y="291"/>
                  <a:pt x="58" y="291"/>
                </a:cubicBezTo>
                <a:cubicBezTo>
                  <a:pt x="67" y="291"/>
                  <a:pt x="77" y="284"/>
                  <a:pt x="79" y="275"/>
                </a:cubicBezTo>
                <a:close/>
                <a:moveTo>
                  <a:pt x="114" y="125"/>
                </a:moveTo>
                <a:cubicBezTo>
                  <a:pt x="127" y="70"/>
                  <a:pt x="127" y="70"/>
                  <a:pt x="127" y="70"/>
                </a:cubicBezTo>
                <a:cubicBezTo>
                  <a:pt x="129" y="61"/>
                  <a:pt x="138" y="54"/>
                  <a:pt x="147" y="54"/>
                </a:cubicBezTo>
                <a:cubicBezTo>
                  <a:pt x="161" y="54"/>
                  <a:pt x="161" y="54"/>
                  <a:pt x="161" y="54"/>
                </a:cubicBezTo>
                <a:cubicBezTo>
                  <a:pt x="178" y="54"/>
                  <a:pt x="190" y="56"/>
                  <a:pt x="198" y="62"/>
                </a:cubicBezTo>
                <a:cubicBezTo>
                  <a:pt x="207" y="67"/>
                  <a:pt x="211" y="76"/>
                  <a:pt x="211" y="87"/>
                </a:cubicBezTo>
                <a:cubicBezTo>
                  <a:pt x="211" y="104"/>
                  <a:pt x="204" y="118"/>
                  <a:pt x="191" y="127"/>
                </a:cubicBezTo>
                <a:cubicBezTo>
                  <a:pt x="179" y="136"/>
                  <a:pt x="161" y="141"/>
                  <a:pt x="137" y="141"/>
                </a:cubicBezTo>
                <a:cubicBezTo>
                  <a:pt x="127" y="141"/>
                  <a:pt x="127" y="141"/>
                  <a:pt x="127" y="141"/>
                </a:cubicBezTo>
                <a:cubicBezTo>
                  <a:pt x="118" y="141"/>
                  <a:pt x="112" y="134"/>
                  <a:pt x="114" y="12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90" name="Freeform 212"/>
          <p:cNvSpPr>
            <a:spLocks noEditPoints="1"/>
          </p:cNvSpPr>
          <p:nvPr/>
        </p:nvSpPr>
        <p:spPr bwMode="auto">
          <a:xfrm>
            <a:off x="11165623" y="5535072"/>
            <a:ext cx="253077" cy="111268"/>
          </a:xfrm>
          <a:custGeom>
            <a:avLst/>
            <a:gdLst>
              <a:gd name="T0" fmla="*/ 13 w 400"/>
              <a:gd name="T1" fmla="*/ 157 h 176"/>
              <a:gd name="T2" fmla="*/ 20 w 400"/>
              <a:gd name="T3" fmla="*/ 129 h 176"/>
              <a:gd name="T4" fmla="*/ 13 w 400"/>
              <a:gd name="T5" fmla="*/ 100 h 176"/>
              <a:gd name="T6" fmla="*/ 9 w 400"/>
              <a:gd name="T7" fmla="*/ 99 h 176"/>
              <a:gd name="T8" fmla="*/ 6 w 400"/>
              <a:gd name="T9" fmla="*/ 100 h 176"/>
              <a:gd name="T10" fmla="*/ 0 w 400"/>
              <a:gd name="T11" fmla="*/ 129 h 176"/>
              <a:gd name="T12" fmla="*/ 6 w 400"/>
              <a:gd name="T13" fmla="*/ 157 h 176"/>
              <a:gd name="T14" fmla="*/ 9 w 400"/>
              <a:gd name="T15" fmla="*/ 159 h 176"/>
              <a:gd name="T16" fmla="*/ 13 w 400"/>
              <a:gd name="T17" fmla="*/ 157 h 176"/>
              <a:gd name="T18" fmla="*/ 54 w 400"/>
              <a:gd name="T19" fmla="*/ 173 h 176"/>
              <a:gd name="T20" fmla="*/ 60 w 400"/>
              <a:gd name="T21" fmla="*/ 129 h 176"/>
              <a:gd name="T22" fmla="*/ 54 w 400"/>
              <a:gd name="T23" fmla="*/ 62 h 176"/>
              <a:gd name="T24" fmla="*/ 49 w 400"/>
              <a:gd name="T25" fmla="*/ 59 h 176"/>
              <a:gd name="T26" fmla="*/ 45 w 400"/>
              <a:gd name="T27" fmla="*/ 62 h 176"/>
              <a:gd name="T28" fmla="*/ 40 w 400"/>
              <a:gd name="T29" fmla="*/ 129 h 176"/>
              <a:gd name="T30" fmla="*/ 45 w 400"/>
              <a:gd name="T31" fmla="*/ 173 h 176"/>
              <a:gd name="T32" fmla="*/ 49 w 400"/>
              <a:gd name="T33" fmla="*/ 176 h 176"/>
              <a:gd name="T34" fmla="*/ 54 w 400"/>
              <a:gd name="T35" fmla="*/ 173 h 176"/>
              <a:gd name="T36" fmla="*/ 95 w 400"/>
              <a:gd name="T37" fmla="*/ 172 h 176"/>
              <a:gd name="T38" fmla="*/ 100 w 400"/>
              <a:gd name="T39" fmla="*/ 129 h 176"/>
              <a:gd name="T40" fmla="*/ 95 w 400"/>
              <a:gd name="T41" fmla="*/ 40 h 176"/>
              <a:gd name="T42" fmla="*/ 90 w 400"/>
              <a:gd name="T43" fmla="*/ 36 h 176"/>
              <a:gd name="T44" fmla="*/ 84 w 400"/>
              <a:gd name="T45" fmla="*/ 40 h 176"/>
              <a:gd name="T46" fmla="*/ 80 w 400"/>
              <a:gd name="T47" fmla="*/ 129 h 176"/>
              <a:gd name="T48" fmla="*/ 84 w 400"/>
              <a:gd name="T49" fmla="*/ 172 h 176"/>
              <a:gd name="T50" fmla="*/ 90 w 400"/>
              <a:gd name="T51" fmla="*/ 176 h 176"/>
              <a:gd name="T52" fmla="*/ 95 w 400"/>
              <a:gd name="T53" fmla="*/ 172 h 176"/>
              <a:gd name="T54" fmla="*/ 136 w 400"/>
              <a:gd name="T55" fmla="*/ 171 h 176"/>
              <a:gd name="T56" fmla="*/ 140 w 400"/>
              <a:gd name="T57" fmla="*/ 129 h 176"/>
              <a:gd name="T58" fmla="*/ 136 w 400"/>
              <a:gd name="T59" fmla="*/ 40 h 176"/>
              <a:gd name="T60" fmla="*/ 130 w 400"/>
              <a:gd name="T61" fmla="*/ 35 h 176"/>
              <a:gd name="T62" fmla="*/ 123 w 400"/>
              <a:gd name="T63" fmla="*/ 40 h 176"/>
              <a:gd name="T64" fmla="*/ 120 w 400"/>
              <a:gd name="T65" fmla="*/ 129 h 176"/>
              <a:gd name="T66" fmla="*/ 123 w 400"/>
              <a:gd name="T67" fmla="*/ 171 h 176"/>
              <a:gd name="T68" fmla="*/ 130 w 400"/>
              <a:gd name="T69" fmla="*/ 176 h 176"/>
              <a:gd name="T70" fmla="*/ 136 w 400"/>
              <a:gd name="T71" fmla="*/ 171 h 176"/>
              <a:gd name="T72" fmla="*/ 177 w 400"/>
              <a:gd name="T73" fmla="*/ 171 h 176"/>
              <a:gd name="T74" fmla="*/ 180 w 400"/>
              <a:gd name="T75" fmla="*/ 129 h 176"/>
              <a:gd name="T76" fmla="*/ 177 w 400"/>
              <a:gd name="T77" fmla="*/ 26 h 176"/>
              <a:gd name="T78" fmla="*/ 170 w 400"/>
              <a:gd name="T79" fmla="*/ 21 h 176"/>
              <a:gd name="T80" fmla="*/ 162 w 400"/>
              <a:gd name="T81" fmla="*/ 26 h 176"/>
              <a:gd name="T82" fmla="*/ 160 w 400"/>
              <a:gd name="T83" fmla="*/ 129 h 176"/>
              <a:gd name="T84" fmla="*/ 162 w 400"/>
              <a:gd name="T85" fmla="*/ 171 h 176"/>
              <a:gd name="T86" fmla="*/ 170 w 400"/>
              <a:gd name="T87" fmla="*/ 176 h 176"/>
              <a:gd name="T88" fmla="*/ 177 w 400"/>
              <a:gd name="T89" fmla="*/ 171 h 176"/>
              <a:gd name="T90" fmla="*/ 205 w 400"/>
              <a:gd name="T91" fmla="*/ 176 h 176"/>
              <a:gd name="T92" fmla="*/ 348 w 400"/>
              <a:gd name="T93" fmla="*/ 176 h 176"/>
              <a:gd name="T94" fmla="*/ 400 w 400"/>
              <a:gd name="T95" fmla="*/ 126 h 176"/>
              <a:gd name="T96" fmla="*/ 348 w 400"/>
              <a:gd name="T97" fmla="*/ 76 h 176"/>
              <a:gd name="T98" fmla="*/ 328 w 400"/>
              <a:gd name="T99" fmla="*/ 80 h 176"/>
              <a:gd name="T100" fmla="*/ 238 w 400"/>
              <a:gd name="T101" fmla="*/ 0 h 176"/>
              <a:gd name="T102" fmla="*/ 205 w 400"/>
              <a:gd name="T103" fmla="*/ 6 h 176"/>
              <a:gd name="T104" fmla="*/ 200 w 400"/>
              <a:gd name="T105" fmla="*/ 12 h 176"/>
              <a:gd name="T106" fmla="*/ 200 w 400"/>
              <a:gd name="T107" fmla="*/ 170 h 176"/>
              <a:gd name="T108" fmla="*/ 205 w 400"/>
              <a:gd name="T10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0" h="176">
                <a:moveTo>
                  <a:pt x="13" y="157"/>
                </a:moveTo>
                <a:cubicBezTo>
                  <a:pt x="20" y="129"/>
                  <a:pt x="20" y="129"/>
                  <a:pt x="20" y="129"/>
                </a:cubicBezTo>
                <a:cubicBezTo>
                  <a:pt x="13" y="100"/>
                  <a:pt x="13" y="100"/>
                  <a:pt x="13" y="100"/>
                </a:cubicBezTo>
                <a:cubicBezTo>
                  <a:pt x="13" y="99"/>
                  <a:pt x="11" y="99"/>
                  <a:pt x="9" y="99"/>
                </a:cubicBezTo>
                <a:cubicBezTo>
                  <a:pt x="7" y="99"/>
                  <a:pt x="6" y="99"/>
                  <a:pt x="6" y="100"/>
                </a:cubicBezTo>
                <a:cubicBezTo>
                  <a:pt x="0" y="129"/>
                  <a:pt x="0" y="129"/>
                  <a:pt x="0" y="129"/>
                </a:cubicBezTo>
                <a:cubicBezTo>
                  <a:pt x="6" y="157"/>
                  <a:pt x="6" y="157"/>
                  <a:pt x="6" y="157"/>
                </a:cubicBezTo>
                <a:cubicBezTo>
                  <a:pt x="6" y="158"/>
                  <a:pt x="7" y="159"/>
                  <a:pt x="9" y="159"/>
                </a:cubicBezTo>
                <a:cubicBezTo>
                  <a:pt x="11" y="159"/>
                  <a:pt x="13" y="158"/>
                  <a:pt x="13" y="157"/>
                </a:cubicBezTo>
                <a:close/>
                <a:moveTo>
                  <a:pt x="54" y="173"/>
                </a:moveTo>
                <a:cubicBezTo>
                  <a:pt x="60" y="129"/>
                  <a:pt x="60" y="129"/>
                  <a:pt x="60" y="129"/>
                </a:cubicBezTo>
                <a:cubicBezTo>
                  <a:pt x="54" y="62"/>
                  <a:pt x="54" y="62"/>
                  <a:pt x="54" y="62"/>
                </a:cubicBezTo>
                <a:cubicBezTo>
                  <a:pt x="54" y="61"/>
                  <a:pt x="52" y="59"/>
                  <a:pt x="49" y="59"/>
                </a:cubicBezTo>
                <a:cubicBezTo>
                  <a:pt x="47" y="59"/>
                  <a:pt x="45" y="61"/>
                  <a:pt x="45" y="62"/>
                </a:cubicBezTo>
                <a:cubicBezTo>
                  <a:pt x="40" y="129"/>
                  <a:pt x="40" y="129"/>
                  <a:pt x="40" y="129"/>
                </a:cubicBezTo>
                <a:cubicBezTo>
                  <a:pt x="45" y="173"/>
                  <a:pt x="45" y="173"/>
                  <a:pt x="45" y="173"/>
                </a:cubicBezTo>
                <a:cubicBezTo>
                  <a:pt x="45" y="174"/>
                  <a:pt x="47" y="176"/>
                  <a:pt x="49" y="176"/>
                </a:cubicBezTo>
                <a:cubicBezTo>
                  <a:pt x="52" y="176"/>
                  <a:pt x="54" y="174"/>
                  <a:pt x="54" y="173"/>
                </a:cubicBezTo>
                <a:close/>
                <a:moveTo>
                  <a:pt x="95" y="172"/>
                </a:moveTo>
                <a:cubicBezTo>
                  <a:pt x="100" y="129"/>
                  <a:pt x="100" y="129"/>
                  <a:pt x="100" y="129"/>
                </a:cubicBezTo>
                <a:cubicBezTo>
                  <a:pt x="95" y="40"/>
                  <a:pt x="95" y="40"/>
                  <a:pt x="95" y="40"/>
                </a:cubicBezTo>
                <a:cubicBezTo>
                  <a:pt x="95" y="38"/>
                  <a:pt x="93" y="36"/>
                  <a:pt x="90" y="36"/>
                </a:cubicBezTo>
                <a:cubicBezTo>
                  <a:pt x="86" y="36"/>
                  <a:pt x="84" y="38"/>
                  <a:pt x="84" y="40"/>
                </a:cubicBezTo>
                <a:cubicBezTo>
                  <a:pt x="80" y="129"/>
                  <a:pt x="80" y="129"/>
                  <a:pt x="80" y="129"/>
                </a:cubicBezTo>
                <a:cubicBezTo>
                  <a:pt x="84" y="172"/>
                  <a:pt x="84" y="172"/>
                  <a:pt x="84" y="172"/>
                </a:cubicBezTo>
                <a:cubicBezTo>
                  <a:pt x="84" y="174"/>
                  <a:pt x="86" y="176"/>
                  <a:pt x="90" y="176"/>
                </a:cubicBezTo>
                <a:cubicBezTo>
                  <a:pt x="93" y="176"/>
                  <a:pt x="95" y="174"/>
                  <a:pt x="95" y="172"/>
                </a:cubicBezTo>
                <a:close/>
                <a:moveTo>
                  <a:pt x="136" y="171"/>
                </a:moveTo>
                <a:cubicBezTo>
                  <a:pt x="140" y="129"/>
                  <a:pt x="140" y="129"/>
                  <a:pt x="140" y="129"/>
                </a:cubicBezTo>
                <a:cubicBezTo>
                  <a:pt x="136" y="40"/>
                  <a:pt x="136" y="40"/>
                  <a:pt x="136" y="40"/>
                </a:cubicBezTo>
                <a:cubicBezTo>
                  <a:pt x="136" y="37"/>
                  <a:pt x="133" y="35"/>
                  <a:pt x="130" y="35"/>
                </a:cubicBezTo>
                <a:cubicBezTo>
                  <a:pt x="126" y="35"/>
                  <a:pt x="123" y="37"/>
                  <a:pt x="123" y="40"/>
                </a:cubicBezTo>
                <a:cubicBezTo>
                  <a:pt x="120" y="129"/>
                  <a:pt x="120" y="129"/>
                  <a:pt x="120" y="129"/>
                </a:cubicBezTo>
                <a:cubicBezTo>
                  <a:pt x="123" y="171"/>
                  <a:pt x="123" y="171"/>
                  <a:pt x="123" y="171"/>
                </a:cubicBezTo>
                <a:cubicBezTo>
                  <a:pt x="123" y="174"/>
                  <a:pt x="126" y="176"/>
                  <a:pt x="130" y="176"/>
                </a:cubicBezTo>
                <a:cubicBezTo>
                  <a:pt x="133" y="176"/>
                  <a:pt x="136" y="174"/>
                  <a:pt x="136" y="171"/>
                </a:cubicBezTo>
                <a:close/>
                <a:moveTo>
                  <a:pt x="177" y="171"/>
                </a:moveTo>
                <a:cubicBezTo>
                  <a:pt x="180" y="129"/>
                  <a:pt x="180" y="129"/>
                  <a:pt x="180" y="129"/>
                </a:cubicBezTo>
                <a:cubicBezTo>
                  <a:pt x="177" y="26"/>
                  <a:pt x="177" y="26"/>
                  <a:pt x="177" y="26"/>
                </a:cubicBezTo>
                <a:cubicBezTo>
                  <a:pt x="177" y="24"/>
                  <a:pt x="173" y="21"/>
                  <a:pt x="170" y="21"/>
                </a:cubicBezTo>
                <a:cubicBezTo>
                  <a:pt x="166" y="21"/>
                  <a:pt x="163" y="24"/>
                  <a:pt x="162" y="26"/>
                </a:cubicBezTo>
                <a:cubicBezTo>
                  <a:pt x="160" y="129"/>
                  <a:pt x="160" y="129"/>
                  <a:pt x="160" y="129"/>
                </a:cubicBezTo>
                <a:cubicBezTo>
                  <a:pt x="160" y="129"/>
                  <a:pt x="162" y="171"/>
                  <a:pt x="162" y="171"/>
                </a:cubicBezTo>
                <a:cubicBezTo>
                  <a:pt x="163" y="173"/>
                  <a:pt x="166" y="176"/>
                  <a:pt x="170" y="176"/>
                </a:cubicBezTo>
                <a:cubicBezTo>
                  <a:pt x="173" y="176"/>
                  <a:pt x="177" y="174"/>
                  <a:pt x="177" y="171"/>
                </a:cubicBezTo>
                <a:close/>
                <a:moveTo>
                  <a:pt x="205" y="176"/>
                </a:moveTo>
                <a:cubicBezTo>
                  <a:pt x="205" y="176"/>
                  <a:pt x="347" y="176"/>
                  <a:pt x="348" y="176"/>
                </a:cubicBezTo>
                <a:cubicBezTo>
                  <a:pt x="377" y="176"/>
                  <a:pt x="400" y="154"/>
                  <a:pt x="400" y="126"/>
                </a:cubicBezTo>
                <a:cubicBezTo>
                  <a:pt x="400" y="99"/>
                  <a:pt x="377" y="76"/>
                  <a:pt x="348" y="76"/>
                </a:cubicBezTo>
                <a:cubicBezTo>
                  <a:pt x="341" y="76"/>
                  <a:pt x="334" y="78"/>
                  <a:pt x="328" y="80"/>
                </a:cubicBezTo>
                <a:cubicBezTo>
                  <a:pt x="324" y="35"/>
                  <a:pt x="285" y="0"/>
                  <a:pt x="238" y="0"/>
                </a:cubicBezTo>
                <a:cubicBezTo>
                  <a:pt x="226" y="0"/>
                  <a:pt x="215" y="2"/>
                  <a:pt x="205" y="6"/>
                </a:cubicBezTo>
                <a:cubicBezTo>
                  <a:pt x="201" y="7"/>
                  <a:pt x="200" y="9"/>
                  <a:pt x="200" y="12"/>
                </a:cubicBezTo>
                <a:cubicBezTo>
                  <a:pt x="200" y="170"/>
                  <a:pt x="200" y="170"/>
                  <a:pt x="200" y="170"/>
                </a:cubicBezTo>
                <a:cubicBezTo>
                  <a:pt x="200" y="173"/>
                  <a:pt x="202" y="176"/>
                  <a:pt x="205" y="17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91" name="Freeform 213"/>
          <p:cNvSpPr>
            <a:spLocks noEditPoints="1"/>
          </p:cNvSpPr>
          <p:nvPr/>
        </p:nvSpPr>
        <p:spPr bwMode="auto">
          <a:xfrm>
            <a:off x="4474852" y="4625251"/>
            <a:ext cx="244350" cy="242168"/>
          </a:xfrm>
          <a:custGeom>
            <a:avLst/>
            <a:gdLst>
              <a:gd name="T0" fmla="*/ 212 w 384"/>
              <a:gd name="T1" fmla="*/ 212 h 384"/>
              <a:gd name="T2" fmla="*/ 191 w 384"/>
              <a:gd name="T3" fmla="*/ 208 h 384"/>
              <a:gd name="T4" fmla="*/ 168 w 384"/>
              <a:gd name="T5" fmla="*/ 208 h 384"/>
              <a:gd name="T6" fmla="*/ 168 w 384"/>
              <a:gd name="T7" fmla="*/ 255 h 384"/>
              <a:gd name="T8" fmla="*/ 189 w 384"/>
              <a:gd name="T9" fmla="*/ 255 h 384"/>
              <a:gd name="T10" fmla="*/ 213 w 384"/>
              <a:gd name="T11" fmla="*/ 251 h 384"/>
              <a:gd name="T12" fmla="*/ 223 w 384"/>
              <a:gd name="T13" fmla="*/ 231 h 384"/>
              <a:gd name="T14" fmla="*/ 212 w 384"/>
              <a:gd name="T15" fmla="*/ 212 h 384"/>
              <a:gd name="T16" fmla="*/ 204 w 384"/>
              <a:gd name="T17" fmla="*/ 171 h 384"/>
              <a:gd name="T18" fmla="*/ 212 w 384"/>
              <a:gd name="T19" fmla="*/ 154 h 384"/>
              <a:gd name="T20" fmla="*/ 202 w 384"/>
              <a:gd name="T21" fmla="*/ 137 h 384"/>
              <a:gd name="T22" fmla="*/ 178 w 384"/>
              <a:gd name="T23" fmla="*/ 134 h 384"/>
              <a:gd name="T24" fmla="*/ 168 w 384"/>
              <a:gd name="T25" fmla="*/ 134 h 384"/>
              <a:gd name="T26" fmla="*/ 168 w 384"/>
              <a:gd name="T27" fmla="*/ 176 h 384"/>
              <a:gd name="T28" fmla="*/ 181 w 384"/>
              <a:gd name="T29" fmla="*/ 176 h 384"/>
              <a:gd name="T30" fmla="*/ 204 w 384"/>
              <a:gd name="T31" fmla="*/ 171 h 384"/>
              <a:gd name="T32" fmla="*/ 316 w 384"/>
              <a:gd name="T33" fmla="*/ 0 h 384"/>
              <a:gd name="T34" fmla="*/ 67 w 384"/>
              <a:gd name="T35" fmla="*/ 0 h 384"/>
              <a:gd name="T36" fmla="*/ 0 w 384"/>
              <a:gd name="T37" fmla="*/ 67 h 384"/>
              <a:gd name="T38" fmla="*/ 0 w 384"/>
              <a:gd name="T39" fmla="*/ 316 h 384"/>
              <a:gd name="T40" fmla="*/ 67 w 384"/>
              <a:gd name="T41" fmla="*/ 384 h 384"/>
              <a:gd name="T42" fmla="*/ 316 w 384"/>
              <a:gd name="T43" fmla="*/ 384 h 384"/>
              <a:gd name="T44" fmla="*/ 384 w 384"/>
              <a:gd name="T45" fmla="*/ 316 h 384"/>
              <a:gd name="T46" fmla="*/ 384 w 384"/>
              <a:gd name="T47" fmla="*/ 67 h 384"/>
              <a:gd name="T48" fmla="*/ 316 w 384"/>
              <a:gd name="T49" fmla="*/ 0 h 384"/>
              <a:gd name="T50" fmla="*/ 202 w 384"/>
              <a:gd name="T51" fmla="*/ 290 h 384"/>
              <a:gd name="T52" fmla="*/ 124 w 384"/>
              <a:gd name="T53" fmla="*/ 290 h 384"/>
              <a:gd name="T54" fmla="*/ 124 w 384"/>
              <a:gd name="T55" fmla="*/ 101 h 384"/>
              <a:gd name="T56" fmla="*/ 209 w 384"/>
              <a:gd name="T57" fmla="*/ 101 h 384"/>
              <a:gd name="T58" fmla="*/ 257 w 384"/>
              <a:gd name="T59" fmla="*/ 144 h 384"/>
              <a:gd name="T60" fmla="*/ 230 w 384"/>
              <a:gd name="T61" fmla="*/ 185 h 384"/>
              <a:gd name="T62" fmla="*/ 230 w 384"/>
              <a:gd name="T63" fmla="*/ 186 h 384"/>
              <a:gd name="T64" fmla="*/ 269 w 384"/>
              <a:gd name="T65" fmla="*/ 233 h 384"/>
              <a:gd name="T66" fmla="*/ 202 w 384"/>
              <a:gd name="T67" fmla="*/ 29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4" h="384">
                <a:moveTo>
                  <a:pt x="212" y="212"/>
                </a:moveTo>
                <a:cubicBezTo>
                  <a:pt x="206" y="208"/>
                  <a:pt x="198" y="208"/>
                  <a:pt x="191" y="208"/>
                </a:cubicBezTo>
                <a:cubicBezTo>
                  <a:pt x="168" y="208"/>
                  <a:pt x="168" y="208"/>
                  <a:pt x="168" y="208"/>
                </a:cubicBezTo>
                <a:cubicBezTo>
                  <a:pt x="168" y="255"/>
                  <a:pt x="168" y="255"/>
                  <a:pt x="168" y="255"/>
                </a:cubicBezTo>
                <a:cubicBezTo>
                  <a:pt x="189" y="255"/>
                  <a:pt x="189" y="255"/>
                  <a:pt x="189" y="255"/>
                </a:cubicBezTo>
                <a:cubicBezTo>
                  <a:pt x="197" y="255"/>
                  <a:pt x="207" y="256"/>
                  <a:pt x="213" y="251"/>
                </a:cubicBezTo>
                <a:cubicBezTo>
                  <a:pt x="219" y="247"/>
                  <a:pt x="223" y="239"/>
                  <a:pt x="223" y="231"/>
                </a:cubicBezTo>
                <a:cubicBezTo>
                  <a:pt x="223" y="224"/>
                  <a:pt x="219" y="215"/>
                  <a:pt x="212" y="212"/>
                </a:cubicBezTo>
                <a:close/>
                <a:moveTo>
                  <a:pt x="204" y="171"/>
                </a:moveTo>
                <a:cubicBezTo>
                  <a:pt x="209" y="167"/>
                  <a:pt x="212" y="161"/>
                  <a:pt x="212" y="154"/>
                </a:cubicBezTo>
                <a:cubicBezTo>
                  <a:pt x="212" y="147"/>
                  <a:pt x="208" y="141"/>
                  <a:pt x="202" y="137"/>
                </a:cubicBezTo>
                <a:cubicBezTo>
                  <a:pt x="196" y="134"/>
                  <a:pt x="185" y="134"/>
                  <a:pt x="178" y="134"/>
                </a:cubicBezTo>
                <a:cubicBezTo>
                  <a:pt x="168" y="134"/>
                  <a:pt x="168" y="134"/>
                  <a:pt x="168" y="134"/>
                </a:cubicBezTo>
                <a:cubicBezTo>
                  <a:pt x="168" y="176"/>
                  <a:pt x="168" y="176"/>
                  <a:pt x="168" y="176"/>
                </a:cubicBezTo>
                <a:cubicBezTo>
                  <a:pt x="181" y="176"/>
                  <a:pt x="181" y="176"/>
                  <a:pt x="181" y="176"/>
                </a:cubicBezTo>
                <a:cubicBezTo>
                  <a:pt x="189" y="176"/>
                  <a:pt x="197" y="176"/>
                  <a:pt x="204" y="171"/>
                </a:cubicBezTo>
                <a:close/>
                <a:moveTo>
                  <a:pt x="316" y="0"/>
                </a:moveTo>
                <a:cubicBezTo>
                  <a:pt x="67" y="0"/>
                  <a:pt x="67" y="0"/>
                  <a:pt x="67" y="0"/>
                </a:cubicBezTo>
                <a:cubicBezTo>
                  <a:pt x="30" y="0"/>
                  <a:pt x="0" y="30"/>
                  <a:pt x="0" y="67"/>
                </a:cubicBezTo>
                <a:cubicBezTo>
                  <a:pt x="0" y="316"/>
                  <a:pt x="0" y="316"/>
                  <a:pt x="0" y="316"/>
                </a:cubicBezTo>
                <a:cubicBezTo>
                  <a:pt x="0" y="354"/>
                  <a:pt x="30" y="384"/>
                  <a:pt x="67" y="384"/>
                </a:cubicBezTo>
                <a:cubicBezTo>
                  <a:pt x="316" y="384"/>
                  <a:pt x="316" y="384"/>
                  <a:pt x="316" y="384"/>
                </a:cubicBezTo>
                <a:cubicBezTo>
                  <a:pt x="353" y="384"/>
                  <a:pt x="384" y="354"/>
                  <a:pt x="384" y="316"/>
                </a:cubicBezTo>
                <a:cubicBezTo>
                  <a:pt x="384" y="67"/>
                  <a:pt x="384" y="67"/>
                  <a:pt x="384" y="67"/>
                </a:cubicBezTo>
                <a:cubicBezTo>
                  <a:pt x="384" y="30"/>
                  <a:pt x="353" y="0"/>
                  <a:pt x="316" y="0"/>
                </a:cubicBezTo>
                <a:close/>
                <a:moveTo>
                  <a:pt x="202" y="290"/>
                </a:moveTo>
                <a:cubicBezTo>
                  <a:pt x="124" y="290"/>
                  <a:pt x="124" y="290"/>
                  <a:pt x="124" y="290"/>
                </a:cubicBezTo>
                <a:cubicBezTo>
                  <a:pt x="124" y="101"/>
                  <a:pt x="124" y="101"/>
                  <a:pt x="124" y="101"/>
                </a:cubicBezTo>
                <a:cubicBezTo>
                  <a:pt x="209" y="101"/>
                  <a:pt x="209" y="101"/>
                  <a:pt x="209" y="101"/>
                </a:cubicBezTo>
                <a:cubicBezTo>
                  <a:pt x="234" y="101"/>
                  <a:pt x="257" y="117"/>
                  <a:pt x="257" y="144"/>
                </a:cubicBezTo>
                <a:cubicBezTo>
                  <a:pt x="257" y="166"/>
                  <a:pt x="245" y="181"/>
                  <a:pt x="230" y="185"/>
                </a:cubicBezTo>
                <a:cubicBezTo>
                  <a:pt x="230" y="186"/>
                  <a:pt x="230" y="186"/>
                  <a:pt x="230" y="186"/>
                </a:cubicBezTo>
                <a:cubicBezTo>
                  <a:pt x="252" y="190"/>
                  <a:pt x="269" y="203"/>
                  <a:pt x="269" y="233"/>
                </a:cubicBezTo>
                <a:cubicBezTo>
                  <a:pt x="269" y="260"/>
                  <a:pt x="250" y="290"/>
                  <a:pt x="202" y="29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92" name="Freeform 215"/>
          <p:cNvSpPr>
            <a:spLocks/>
          </p:cNvSpPr>
          <p:nvPr/>
        </p:nvSpPr>
        <p:spPr bwMode="auto">
          <a:xfrm>
            <a:off x="6965531" y="5084431"/>
            <a:ext cx="231259" cy="187627"/>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93" name="Freeform 216"/>
          <p:cNvSpPr>
            <a:spLocks noEditPoints="1"/>
          </p:cNvSpPr>
          <p:nvPr/>
        </p:nvSpPr>
        <p:spPr bwMode="auto">
          <a:xfrm>
            <a:off x="7377294" y="5056070"/>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94" name="Freeform 217"/>
          <p:cNvSpPr>
            <a:spLocks noEditPoints="1"/>
          </p:cNvSpPr>
          <p:nvPr/>
        </p:nvSpPr>
        <p:spPr bwMode="auto">
          <a:xfrm>
            <a:off x="11243003" y="3437727"/>
            <a:ext cx="218170" cy="21817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95" name="Freeform 225"/>
          <p:cNvSpPr>
            <a:spLocks noEditPoints="1"/>
          </p:cNvSpPr>
          <p:nvPr/>
        </p:nvSpPr>
        <p:spPr bwMode="auto">
          <a:xfrm>
            <a:off x="5285562" y="4617927"/>
            <a:ext cx="246533"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47 w 387"/>
              <a:gd name="T21" fmla="*/ 226 h 387"/>
              <a:gd name="T22" fmla="*/ 128 w 387"/>
              <a:gd name="T23" fmla="*/ 218 h 387"/>
              <a:gd name="T24" fmla="*/ 122 w 387"/>
              <a:gd name="T25" fmla="*/ 194 h 387"/>
              <a:gd name="T26" fmla="*/ 147 w 387"/>
              <a:gd name="T27" fmla="*/ 161 h 387"/>
              <a:gd name="T28" fmla="*/ 157 w 387"/>
              <a:gd name="T29" fmla="*/ 165 h 387"/>
              <a:gd name="T30" fmla="*/ 167 w 387"/>
              <a:gd name="T31" fmla="*/ 176 h 387"/>
              <a:gd name="T32" fmla="*/ 192 w 387"/>
              <a:gd name="T33" fmla="*/ 163 h 387"/>
              <a:gd name="T34" fmla="*/ 143 w 387"/>
              <a:gd name="T35" fmla="*/ 137 h 387"/>
              <a:gd name="T36" fmla="*/ 104 w 387"/>
              <a:gd name="T37" fmla="*/ 152 h 387"/>
              <a:gd name="T38" fmla="*/ 89 w 387"/>
              <a:gd name="T39" fmla="*/ 194 h 387"/>
              <a:gd name="T40" fmla="*/ 104 w 387"/>
              <a:gd name="T41" fmla="*/ 236 h 387"/>
              <a:gd name="T42" fmla="*/ 144 w 387"/>
              <a:gd name="T43" fmla="*/ 251 h 387"/>
              <a:gd name="T44" fmla="*/ 172 w 387"/>
              <a:gd name="T45" fmla="*/ 243 h 387"/>
              <a:gd name="T46" fmla="*/ 192 w 387"/>
              <a:gd name="T47" fmla="*/ 222 h 387"/>
              <a:gd name="T48" fmla="*/ 169 w 387"/>
              <a:gd name="T49" fmla="*/ 211 h 387"/>
              <a:gd name="T50" fmla="*/ 147 w 387"/>
              <a:gd name="T51" fmla="*/ 226 h 387"/>
              <a:gd name="T52" fmla="*/ 253 w 387"/>
              <a:gd name="T53" fmla="*/ 226 h 387"/>
              <a:gd name="T54" fmla="*/ 234 w 387"/>
              <a:gd name="T55" fmla="*/ 218 h 387"/>
              <a:gd name="T56" fmla="*/ 228 w 387"/>
              <a:gd name="T57" fmla="*/ 194 h 387"/>
              <a:gd name="T58" fmla="*/ 253 w 387"/>
              <a:gd name="T59" fmla="*/ 161 h 387"/>
              <a:gd name="T60" fmla="*/ 264 w 387"/>
              <a:gd name="T61" fmla="*/ 165 h 387"/>
              <a:gd name="T62" fmla="*/ 274 w 387"/>
              <a:gd name="T63" fmla="*/ 176 h 387"/>
              <a:gd name="T64" fmla="*/ 298 w 387"/>
              <a:gd name="T65" fmla="*/ 163 h 387"/>
              <a:gd name="T66" fmla="*/ 249 w 387"/>
              <a:gd name="T67" fmla="*/ 137 h 387"/>
              <a:gd name="T68" fmla="*/ 211 w 387"/>
              <a:gd name="T69" fmla="*/ 152 h 387"/>
              <a:gd name="T70" fmla="*/ 195 w 387"/>
              <a:gd name="T71" fmla="*/ 194 h 387"/>
              <a:gd name="T72" fmla="*/ 210 w 387"/>
              <a:gd name="T73" fmla="*/ 236 h 387"/>
              <a:gd name="T74" fmla="*/ 250 w 387"/>
              <a:gd name="T75" fmla="*/ 251 h 387"/>
              <a:gd name="T76" fmla="*/ 278 w 387"/>
              <a:gd name="T77" fmla="*/ 243 h 387"/>
              <a:gd name="T78" fmla="*/ 299 w 387"/>
              <a:gd name="T79" fmla="*/ 222 h 387"/>
              <a:gd name="T80" fmla="*/ 276 w 387"/>
              <a:gd name="T81" fmla="*/ 211 h 387"/>
              <a:gd name="T82" fmla="*/ 253 w 387"/>
              <a:gd name="T83" fmla="*/ 22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79" y="344"/>
                  <a:pt x="196" y="345"/>
                </a:cubicBezTo>
                <a:close/>
                <a:moveTo>
                  <a:pt x="147" y="226"/>
                </a:moveTo>
                <a:cubicBezTo>
                  <a:pt x="139" y="226"/>
                  <a:pt x="132" y="223"/>
                  <a:pt x="128" y="218"/>
                </a:cubicBezTo>
                <a:cubicBezTo>
                  <a:pt x="124" y="212"/>
                  <a:pt x="122" y="204"/>
                  <a:pt x="122" y="194"/>
                </a:cubicBezTo>
                <a:cubicBezTo>
                  <a:pt x="122" y="172"/>
                  <a:pt x="130" y="161"/>
                  <a:pt x="147" y="161"/>
                </a:cubicBezTo>
                <a:cubicBezTo>
                  <a:pt x="150" y="161"/>
                  <a:pt x="154" y="162"/>
                  <a:pt x="157" y="165"/>
                </a:cubicBezTo>
                <a:cubicBezTo>
                  <a:pt x="161" y="167"/>
                  <a:pt x="164" y="171"/>
                  <a:pt x="167" y="176"/>
                </a:cubicBezTo>
                <a:cubicBezTo>
                  <a:pt x="192" y="163"/>
                  <a:pt x="192" y="163"/>
                  <a:pt x="192" y="163"/>
                </a:cubicBezTo>
                <a:cubicBezTo>
                  <a:pt x="182" y="146"/>
                  <a:pt x="166" y="137"/>
                  <a:pt x="143" y="137"/>
                </a:cubicBezTo>
                <a:cubicBezTo>
                  <a:pt x="127" y="137"/>
                  <a:pt x="114" y="142"/>
                  <a:pt x="104" y="152"/>
                </a:cubicBezTo>
                <a:cubicBezTo>
                  <a:pt x="94" y="162"/>
                  <a:pt x="89" y="176"/>
                  <a:pt x="89" y="194"/>
                </a:cubicBezTo>
                <a:cubicBezTo>
                  <a:pt x="89" y="212"/>
                  <a:pt x="94" y="226"/>
                  <a:pt x="104" y="236"/>
                </a:cubicBezTo>
                <a:cubicBezTo>
                  <a:pt x="114" y="246"/>
                  <a:pt x="127" y="251"/>
                  <a:pt x="144" y="251"/>
                </a:cubicBezTo>
                <a:cubicBezTo>
                  <a:pt x="154" y="251"/>
                  <a:pt x="163" y="248"/>
                  <a:pt x="172" y="243"/>
                </a:cubicBezTo>
                <a:cubicBezTo>
                  <a:pt x="181" y="238"/>
                  <a:pt x="187" y="231"/>
                  <a:pt x="192" y="222"/>
                </a:cubicBezTo>
                <a:cubicBezTo>
                  <a:pt x="169" y="211"/>
                  <a:pt x="169" y="211"/>
                  <a:pt x="169" y="211"/>
                </a:cubicBezTo>
                <a:cubicBezTo>
                  <a:pt x="165" y="221"/>
                  <a:pt x="157" y="226"/>
                  <a:pt x="147" y="226"/>
                </a:cubicBezTo>
                <a:close/>
                <a:moveTo>
                  <a:pt x="253" y="226"/>
                </a:moveTo>
                <a:cubicBezTo>
                  <a:pt x="245" y="226"/>
                  <a:pt x="239" y="223"/>
                  <a:pt x="234" y="218"/>
                </a:cubicBezTo>
                <a:cubicBezTo>
                  <a:pt x="230" y="212"/>
                  <a:pt x="228" y="204"/>
                  <a:pt x="228" y="194"/>
                </a:cubicBezTo>
                <a:cubicBezTo>
                  <a:pt x="228" y="172"/>
                  <a:pt x="236" y="161"/>
                  <a:pt x="253" y="161"/>
                </a:cubicBezTo>
                <a:cubicBezTo>
                  <a:pt x="256" y="161"/>
                  <a:pt x="260" y="162"/>
                  <a:pt x="264" y="165"/>
                </a:cubicBezTo>
                <a:cubicBezTo>
                  <a:pt x="268" y="167"/>
                  <a:pt x="271" y="171"/>
                  <a:pt x="274" y="176"/>
                </a:cubicBezTo>
                <a:cubicBezTo>
                  <a:pt x="298" y="163"/>
                  <a:pt x="298" y="163"/>
                  <a:pt x="298" y="163"/>
                </a:cubicBezTo>
                <a:cubicBezTo>
                  <a:pt x="288" y="146"/>
                  <a:pt x="272" y="137"/>
                  <a:pt x="249" y="137"/>
                </a:cubicBezTo>
                <a:cubicBezTo>
                  <a:pt x="234" y="137"/>
                  <a:pt x="221" y="142"/>
                  <a:pt x="211" y="152"/>
                </a:cubicBezTo>
                <a:cubicBezTo>
                  <a:pt x="200" y="162"/>
                  <a:pt x="195" y="176"/>
                  <a:pt x="195" y="194"/>
                </a:cubicBezTo>
                <a:cubicBezTo>
                  <a:pt x="195" y="212"/>
                  <a:pt x="200" y="226"/>
                  <a:pt x="210" y="236"/>
                </a:cubicBezTo>
                <a:cubicBezTo>
                  <a:pt x="220" y="246"/>
                  <a:pt x="234" y="251"/>
                  <a:pt x="250" y="251"/>
                </a:cubicBezTo>
                <a:cubicBezTo>
                  <a:pt x="260" y="251"/>
                  <a:pt x="270" y="248"/>
                  <a:pt x="278" y="243"/>
                </a:cubicBezTo>
                <a:cubicBezTo>
                  <a:pt x="287" y="238"/>
                  <a:pt x="293" y="231"/>
                  <a:pt x="299" y="222"/>
                </a:cubicBezTo>
                <a:cubicBezTo>
                  <a:pt x="276" y="211"/>
                  <a:pt x="276" y="211"/>
                  <a:pt x="276" y="211"/>
                </a:cubicBezTo>
                <a:cubicBezTo>
                  <a:pt x="271" y="221"/>
                  <a:pt x="264" y="226"/>
                  <a:pt x="253" y="226"/>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96" name="Freeform 257"/>
          <p:cNvSpPr>
            <a:spLocks/>
          </p:cNvSpPr>
          <p:nvPr/>
        </p:nvSpPr>
        <p:spPr bwMode="auto">
          <a:xfrm>
            <a:off x="8645498" y="5070963"/>
            <a:ext cx="215989" cy="218170"/>
          </a:xfrm>
          <a:custGeom>
            <a:avLst/>
            <a:gdLst>
              <a:gd name="T0" fmla="*/ 301 w 344"/>
              <a:gd name="T1" fmla="*/ 0 h 344"/>
              <a:gd name="T2" fmla="*/ 43 w 344"/>
              <a:gd name="T3" fmla="*/ 0 h 344"/>
              <a:gd name="T4" fmla="*/ 0 w 344"/>
              <a:gd name="T5" fmla="*/ 43 h 344"/>
              <a:gd name="T6" fmla="*/ 0 w 344"/>
              <a:gd name="T7" fmla="*/ 301 h 344"/>
              <a:gd name="T8" fmla="*/ 43 w 344"/>
              <a:gd name="T9" fmla="*/ 344 h 344"/>
              <a:gd name="T10" fmla="*/ 173 w 344"/>
              <a:gd name="T11" fmla="*/ 344 h 344"/>
              <a:gd name="T12" fmla="*/ 173 w 344"/>
              <a:gd name="T13" fmla="*/ 221 h 344"/>
              <a:gd name="T14" fmla="*/ 132 w 344"/>
              <a:gd name="T15" fmla="*/ 221 h 344"/>
              <a:gd name="T16" fmla="*/ 132 w 344"/>
              <a:gd name="T17" fmla="*/ 167 h 344"/>
              <a:gd name="T18" fmla="*/ 173 w 344"/>
              <a:gd name="T19" fmla="*/ 167 h 344"/>
              <a:gd name="T20" fmla="*/ 173 w 344"/>
              <a:gd name="T21" fmla="*/ 140 h 344"/>
              <a:gd name="T22" fmla="*/ 243 w 344"/>
              <a:gd name="T23" fmla="*/ 66 h 344"/>
              <a:gd name="T24" fmla="*/ 281 w 344"/>
              <a:gd name="T25" fmla="*/ 66 h 344"/>
              <a:gd name="T26" fmla="*/ 281 w 344"/>
              <a:gd name="T27" fmla="*/ 127 h 344"/>
              <a:gd name="T28" fmla="*/ 247 w 344"/>
              <a:gd name="T29" fmla="*/ 127 h 344"/>
              <a:gd name="T30" fmla="*/ 236 w 344"/>
              <a:gd name="T31" fmla="*/ 139 h 344"/>
              <a:gd name="T32" fmla="*/ 236 w 344"/>
              <a:gd name="T33" fmla="*/ 167 h 344"/>
              <a:gd name="T34" fmla="*/ 281 w 344"/>
              <a:gd name="T35" fmla="*/ 167 h 344"/>
              <a:gd name="T36" fmla="*/ 281 w 344"/>
              <a:gd name="T37" fmla="*/ 221 h 344"/>
              <a:gd name="T38" fmla="*/ 236 w 344"/>
              <a:gd name="T39" fmla="*/ 221 h 344"/>
              <a:gd name="T40" fmla="*/ 236 w 344"/>
              <a:gd name="T41" fmla="*/ 344 h 344"/>
              <a:gd name="T42" fmla="*/ 301 w 344"/>
              <a:gd name="T43" fmla="*/ 344 h 344"/>
              <a:gd name="T44" fmla="*/ 344 w 344"/>
              <a:gd name="T45" fmla="*/ 301 h 344"/>
              <a:gd name="T46" fmla="*/ 344 w 344"/>
              <a:gd name="T47" fmla="*/ 43 h 344"/>
              <a:gd name="T48" fmla="*/ 301 w 344"/>
              <a:gd name="T49"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 h="344">
                <a:moveTo>
                  <a:pt x="301" y="0"/>
                </a:moveTo>
                <a:cubicBezTo>
                  <a:pt x="43" y="0"/>
                  <a:pt x="43" y="0"/>
                  <a:pt x="43" y="0"/>
                </a:cubicBezTo>
                <a:cubicBezTo>
                  <a:pt x="19" y="0"/>
                  <a:pt x="0" y="19"/>
                  <a:pt x="0" y="43"/>
                </a:cubicBezTo>
                <a:cubicBezTo>
                  <a:pt x="0" y="301"/>
                  <a:pt x="0" y="301"/>
                  <a:pt x="0" y="301"/>
                </a:cubicBezTo>
                <a:cubicBezTo>
                  <a:pt x="0" y="325"/>
                  <a:pt x="19" y="344"/>
                  <a:pt x="43" y="344"/>
                </a:cubicBezTo>
                <a:cubicBezTo>
                  <a:pt x="173" y="344"/>
                  <a:pt x="173" y="344"/>
                  <a:pt x="173" y="344"/>
                </a:cubicBezTo>
                <a:cubicBezTo>
                  <a:pt x="173" y="221"/>
                  <a:pt x="173" y="221"/>
                  <a:pt x="173" y="221"/>
                </a:cubicBezTo>
                <a:cubicBezTo>
                  <a:pt x="132" y="221"/>
                  <a:pt x="132" y="221"/>
                  <a:pt x="132" y="221"/>
                </a:cubicBezTo>
                <a:cubicBezTo>
                  <a:pt x="132" y="167"/>
                  <a:pt x="132" y="167"/>
                  <a:pt x="132" y="167"/>
                </a:cubicBezTo>
                <a:cubicBezTo>
                  <a:pt x="173" y="167"/>
                  <a:pt x="173" y="167"/>
                  <a:pt x="173" y="167"/>
                </a:cubicBezTo>
                <a:cubicBezTo>
                  <a:pt x="173" y="140"/>
                  <a:pt x="173" y="140"/>
                  <a:pt x="173" y="140"/>
                </a:cubicBezTo>
                <a:cubicBezTo>
                  <a:pt x="173" y="98"/>
                  <a:pt x="204" y="66"/>
                  <a:pt x="243" y="66"/>
                </a:cubicBezTo>
                <a:cubicBezTo>
                  <a:pt x="281" y="66"/>
                  <a:pt x="281" y="66"/>
                  <a:pt x="281" y="66"/>
                </a:cubicBezTo>
                <a:cubicBezTo>
                  <a:pt x="281" y="127"/>
                  <a:pt x="281" y="127"/>
                  <a:pt x="281" y="127"/>
                </a:cubicBezTo>
                <a:cubicBezTo>
                  <a:pt x="247" y="127"/>
                  <a:pt x="247" y="127"/>
                  <a:pt x="247" y="127"/>
                </a:cubicBezTo>
                <a:cubicBezTo>
                  <a:pt x="238" y="127"/>
                  <a:pt x="236" y="132"/>
                  <a:pt x="236" y="139"/>
                </a:cubicBezTo>
                <a:cubicBezTo>
                  <a:pt x="236" y="167"/>
                  <a:pt x="236" y="167"/>
                  <a:pt x="236" y="167"/>
                </a:cubicBezTo>
                <a:cubicBezTo>
                  <a:pt x="281" y="167"/>
                  <a:pt x="281" y="167"/>
                  <a:pt x="281" y="167"/>
                </a:cubicBezTo>
                <a:cubicBezTo>
                  <a:pt x="281" y="221"/>
                  <a:pt x="281" y="221"/>
                  <a:pt x="281" y="221"/>
                </a:cubicBezTo>
                <a:cubicBezTo>
                  <a:pt x="236" y="221"/>
                  <a:pt x="236" y="221"/>
                  <a:pt x="236" y="221"/>
                </a:cubicBezTo>
                <a:cubicBezTo>
                  <a:pt x="236" y="344"/>
                  <a:pt x="236" y="344"/>
                  <a:pt x="236" y="344"/>
                </a:cubicBezTo>
                <a:cubicBezTo>
                  <a:pt x="301" y="344"/>
                  <a:pt x="301" y="344"/>
                  <a:pt x="301" y="344"/>
                </a:cubicBezTo>
                <a:cubicBezTo>
                  <a:pt x="324" y="344"/>
                  <a:pt x="344" y="325"/>
                  <a:pt x="344" y="301"/>
                </a:cubicBezTo>
                <a:cubicBezTo>
                  <a:pt x="344" y="43"/>
                  <a:pt x="344" y="43"/>
                  <a:pt x="344" y="43"/>
                </a:cubicBezTo>
                <a:cubicBezTo>
                  <a:pt x="344" y="19"/>
                  <a:pt x="324" y="0"/>
                  <a:pt x="301" y="0"/>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297" name="Freeform 282"/>
          <p:cNvSpPr>
            <a:spLocks/>
          </p:cNvSpPr>
          <p:nvPr/>
        </p:nvSpPr>
        <p:spPr bwMode="auto">
          <a:xfrm>
            <a:off x="4865073" y="4603872"/>
            <a:ext cx="250895" cy="198534"/>
          </a:xfrm>
          <a:custGeom>
            <a:avLst/>
            <a:gdLst>
              <a:gd name="T0" fmla="*/ 387 w 394"/>
              <a:gd name="T1" fmla="*/ 5 h 314"/>
              <a:gd name="T2" fmla="*/ 295 w 394"/>
              <a:gd name="T3" fmla="*/ 156 h 314"/>
              <a:gd name="T4" fmla="*/ 280 w 394"/>
              <a:gd name="T5" fmla="*/ 158 h 314"/>
              <a:gd name="T6" fmla="*/ 235 w 394"/>
              <a:gd name="T7" fmla="*/ 116 h 314"/>
              <a:gd name="T8" fmla="*/ 220 w 394"/>
              <a:gd name="T9" fmla="*/ 118 h 314"/>
              <a:gd name="T10" fmla="*/ 157 w 394"/>
              <a:gd name="T11" fmla="*/ 213 h 314"/>
              <a:gd name="T12" fmla="*/ 142 w 394"/>
              <a:gd name="T13" fmla="*/ 215 h 314"/>
              <a:gd name="T14" fmla="*/ 112 w 394"/>
              <a:gd name="T15" fmla="*/ 188 h 314"/>
              <a:gd name="T16" fmla="*/ 96 w 394"/>
              <a:gd name="T17" fmla="*/ 189 h 314"/>
              <a:gd name="T18" fmla="*/ 4 w 394"/>
              <a:gd name="T19" fmla="*/ 304 h 314"/>
              <a:gd name="T20" fmla="*/ 8 w 394"/>
              <a:gd name="T21" fmla="*/ 314 h 314"/>
              <a:gd name="T22" fmla="*/ 394 w 394"/>
              <a:gd name="T23" fmla="*/ 314 h 314"/>
              <a:gd name="T24" fmla="*/ 394 w 394"/>
              <a:gd name="T25" fmla="*/ 7 h 314"/>
              <a:gd name="T26" fmla="*/ 387 w 394"/>
              <a:gd name="T27"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4" h="314">
                <a:moveTo>
                  <a:pt x="387" y="5"/>
                </a:moveTo>
                <a:cubicBezTo>
                  <a:pt x="295" y="156"/>
                  <a:pt x="295" y="156"/>
                  <a:pt x="295" y="156"/>
                </a:cubicBezTo>
                <a:cubicBezTo>
                  <a:pt x="291" y="162"/>
                  <a:pt x="285" y="163"/>
                  <a:pt x="280" y="158"/>
                </a:cubicBezTo>
                <a:cubicBezTo>
                  <a:pt x="235" y="116"/>
                  <a:pt x="235" y="116"/>
                  <a:pt x="235" y="116"/>
                </a:cubicBezTo>
                <a:cubicBezTo>
                  <a:pt x="230" y="112"/>
                  <a:pt x="223" y="113"/>
                  <a:pt x="220" y="118"/>
                </a:cubicBezTo>
                <a:cubicBezTo>
                  <a:pt x="157" y="213"/>
                  <a:pt x="157" y="213"/>
                  <a:pt x="157" y="213"/>
                </a:cubicBezTo>
                <a:cubicBezTo>
                  <a:pt x="153" y="218"/>
                  <a:pt x="146" y="219"/>
                  <a:pt x="142" y="215"/>
                </a:cubicBezTo>
                <a:cubicBezTo>
                  <a:pt x="112" y="188"/>
                  <a:pt x="112" y="188"/>
                  <a:pt x="112" y="188"/>
                </a:cubicBezTo>
                <a:cubicBezTo>
                  <a:pt x="107" y="184"/>
                  <a:pt x="100" y="184"/>
                  <a:pt x="96" y="189"/>
                </a:cubicBezTo>
                <a:cubicBezTo>
                  <a:pt x="4" y="304"/>
                  <a:pt x="4" y="304"/>
                  <a:pt x="4" y="304"/>
                </a:cubicBezTo>
                <a:cubicBezTo>
                  <a:pt x="0" y="309"/>
                  <a:pt x="2" y="314"/>
                  <a:pt x="8" y="314"/>
                </a:cubicBezTo>
                <a:cubicBezTo>
                  <a:pt x="394" y="314"/>
                  <a:pt x="394" y="314"/>
                  <a:pt x="394" y="314"/>
                </a:cubicBezTo>
                <a:cubicBezTo>
                  <a:pt x="394" y="7"/>
                  <a:pt x="394" y="7"/>
                  <a:pt x="394" y="7"/>
                </a:cubicBezTo>
                <a:cubicBezTo>
                  <a:pt x="394" y="1"/>
                  <a:pt x="391" y="0"/>
                  <a:pt x="387" y="5"/>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nvGrpSpPr>
          <p:cNvPr id="298" name="Group 265"/>
          <p:cNvGrpSpPr/>
          <p:nvPr/>
        </p:nvGrpSpPr>
        <p:grpSpPr>
          <a:xfrm>
            <a:off x="5706054" y="4618117"/>
            <a:ext cx="242168" cy="242168"/>
            <a:chOff x="5632046" y="4862251"/>
            <a:chExt cx="193834" cy="193834"/>
          </a:xfrm>
          <a:blipFill>
            <a:blip r:embed="rId4"/>
            <a:stretch>
              <a:fillRect/>
            </a:stretch>
          </a:blipFill>
        </p:grpSpPr>
        <p:sp>
          <p:nvSpPr>
            <p:cNvPr id="299" name="Oval 223"/>
            <p:cNvSpPr>
              <a:spLocks noChangeArrowheads="1"/>
            </p:cNvSpPr>
            <p:nvPr/>
          </p:nvSpPr>
          <p:spPr bwMode="auto">
            <a:xfrm>
              <a:off x="5715866" y="4897176"/>
              <a:ext cx="26194" cy="2619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300" name="Freeform 224"/>
            <p:cNvSpPr>
              <a:spLocks/>
            </p:cNvSpPr>
            <p:nvPr/>
          </p:nvSpPr>
          <p:spPr bwMode="auto">
            <a:xfrm>
              <a:off x="5703643" y="4928609"/>
              <a:ext cx="52387" cy="94298"/>
            </a:xfrm>
            <a:custGeom>
              <a:avLst/>
              <a:gdLst>
                <a:gd name="T0" fmla="*/ 91 w 104"/>
                <a:gd name="T1" fmla="*/ 0 h 184"/>
                <a:gd name="T2" fmla="*/ 12 w 104"/>
                <a:gd name="T3" fmla="*/ 0 h 184"/>
                <a:gd name="T4" fmla="*/ 4 w 104"/>
                <a:gd name="T5" fmla="*/ 4 h 184"/>
                <a:gd name="T6" fmla="*/ 0 w 104"/>
                <a:gd name="T7" fmla="*/ 12 h 184"/>
                <a:gd name="T8" fmla="*/ 0 w 104"/>
                <a:gd name="T9" fmla="*/ 91 h 184"/>
                <a:gd name="T10" fmla="*/ 22 w 104"/>
                <a:gd name="T11" fmla="*/ 91 h 184"/>
                <a:gd name="T12" fmla="*/ 22 w 104"/>
                <a:gd name="T13" fmla="*/ 184 h 184"/>
                <a:gd name="T14" fmla="*/ 82 w 104"/>
                <a:gd name="T15" fmla="*/ 184 h 184"/>
                <a:gd name="T16" fmla="*/ 82 w 104"/>
                <a:gd name="T17" fmla="*/ 91 h 184"/>
                <a:gd name="T18" fmla="*/ 104 w 104"/>
                <a:gd name="T19" fmla="*/ 91 h 184"/>
                <a:gd name="T20" fmla="*/ 104 w 104"/>
                <a:gd name="T21" fmla="*/ 12 h 184"/>
                <a:gd name="T22" fmla="*/ 100 w 104"/>
                <a:gd name="T23" fmla="*/ 4 h 184"/>
                <a:gd name="T24" fmla="*/ 91 w 104"/>
                <a:gd name="T2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84">
                  <a:moveTo>
                    <a:pt x="91" y="0"/>
                  </a:moveTo>
                  <a:cubicBezTo>
                    <a:pt x="12" y="0"/>
                    <a:pt x="12" y="0"/>
                    <a:pt x="12" y="0"/>
                  </a:cubicBezTo>
                  <a:cubicBezTo>
                    <a:pt x="9" y="0"/>
                    <a:pt x="6" y="1"/>
                    <a:pt x="4" y="4"/>
                  </a:cubicBezTo>
                  <a:cubicBezTo>
                    <a:pt x="1" y="6"/>
                    <a:pt x="0" y="9"/>
                    <a:pt x="0" y="12"/>
                  </a:cubicBezTo>
                  <a:cubicBezTo>
                    <a:pt x="0" y="91"/>
                    <a:pt x="0" y="91"/>
                    <a:pt x="0" y="91"/>
                  </a:cubicBezTo>
                  <a:cubicBezTo>
                    <a:pt x="22" y="91"/>
                    <a:pt x="22" y="91"/>
                    <a:pt x="22" y="91"/>
                  </a:cubicBezTo>
                  <a:cubicBezTo>
                    <a:pt x="22" y="184"/>
                    <a:pt x="22" y="184"/>
                    <a:pt x="22" y="184"/>
                  </a:cubicBezTo>
                  <a:cubicBezTo>
                    <a:pt x="82" y="184"/>
                    <a:pt x="82" y="184"/>
                    <a:pt x="82" y="184"/>
                  </a:cubicBezTo>
                  <a:cubicBezTo>
                    <a:pt x="82" y="91"/>
                    <a:pt x="82" y="91"/>
                    <a:pt x="82" y="91"/>
                  </a:cubicBezTo>
                  <a:cubicBezTo>
                    <a:pt x="104" y="91"/>
                    <a:pt x="104" y="91"/>
                    <a:pt x="104" y="91"/>
                  </a:cubicBezTo>
                  <a:cubicBezTo>
                    <a:pt x="104" y="12"/>
                    <a:pt x="104" y="12"/>
                    <a:pt x="104" y="12"/>
                  </a:cubicBezTo>
                  <a:cubicBezTo>
                    <a:pt x="104" y="9"/>
                    <a:pt x="102" y="6"/>
                    <a:pt x="100" y="4"/>
                  </a:cubicBezTo>
                  <a:cubicBezTo>
                    <a:pt x="97" y="1"/>
                    <a:pt x="94" y="0"/>
                    <a:pt x="9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301" name="Freeform 285"/>
            <p:cNvSpPr>
              <a:spLocks noEditPoints="1"/>
            </p:cNvSpPr>
            <p:nvPr/>
          </p:nvSpPr>
          <p:spPr bwMode="auto">
            <a:xfrm>
              <a:off x="5632046" y="4862251"/>
              <a:ext cx="193834" cy="19383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sp>
        <p:nvSpPr>
          <p:cNvPr id="302" name="Freeform 286"/>
          <p:cNvSpPr>
            <a:spLocks noEditPoints="1"/>
          </p:cNvSpPr>
          <p:nvPr/>
        </p:nvSpPr>
        <p:spPr bwMode="auto">
          <a:xfrm>
            <a:off x="6124362" y="46181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4 w 384"/>
              <a:gd name="T11" fmla="*/ 140 h 384"/>
              <a:gd name="T12" fmla="*/ 141 w 384"/>
              <a:gd name="T13" fmla="*/ 184 h 384"/>
              <a:gd name="T14" fmla="*/ 172 w 384"/>
              <a:gd name="T15" fmla="*/ 197 h 384"/>
              <a:gd name="T16" fmla="*/ 194 w 384"/>
              <a:gd name="T17" fmla="*/ 208 h 384"/>
              <a:gd name="T18" fmla="*/ 213 w 384"/>
              <a:gd name="T19" fmla="*/ 216 h 384"/>
              <a:gd name="T20" fmla="*/ 218 w 384"/>
              <a:gd name="T21" fmla="*/ 227 h 384"/>
              <a:gd name="T22" fmla="*/ 211 w 384"/>
              <a:gd name="T23" fmla="*/ 242 h 384"/>
              <a:gd name="T24" fmla="*/ 194 w 384"/>
              <a:gd name="T25" fmla="*/ 246 h 384"/>
              <a:gd name="T26" fmla="*/ 151 w 384"/>
              <a:gd name="T27" fmla="*/ 229 h 384"/>
              <a:gd name="T28" fmla="*/ 125 w 384"/>
              <a:gd name="T29" fmla="*/ 256 h 384"/>
              <a:gd name="T30" fmla="*/ 183 w 384"/>
              <a:gd name="T31" fmla="*/ 279 h 384"/>
              <a:gd name="T32" fmla="*/ 183 w 384"/>
              <a:gd name="T33" fmla="*/ 308 h 384"/>
              <a:gd name="T34" fmla="*/ 205 w 384"/>
              <a:gd name="T35" fmla="*/ 308 h 384"/>
              <a:gd name="T36" fmla="*/ 205 w 384"/>
              <a:gd name="T37" fmla="*/ 279 h 384"/>
              <a:gd name="T38" fmla="*/ 240 w 384"/>
              <a:gd name="T39" fmla="*/ 265 h 384"/>
              <a:gd name="T40" fmla="*/ 258 w 384"/>
              <a:gd name="T41" fmla="*/ 236 h 384"/>
              <a:gd name="T42" fmla="*/ 329 w 384"/>
              <a:gd name="T43" fmla="*/ 267 h 384"/>
              <a:gd name="T44" fmla="*/ 192 w 384"/>
              <a:gd name="T45" fmla="*/ 349 h 384"/>
              <a:gd name="T46" fmla="*/ 35 w 384"/>
              <a:gd name="T47" fmla="*/ 192 h 384"/>
              <a:gd name="T48" fmla="*/ 44 w 384"/>
              <a:gd name="T49" fmla="*/ 140 h 384"/>
              <a:gd name="T50" fmla="*/ 246 w 384"/>
              <a:gd name="T51" fmla="*/ 189 h 384"/>
              <a:gd name="T52" fmla="*/ 215 w 384"/>
              <a:gd name="T53" fmla="*/ 175 h 384"/>
              <a:gd name="T54" fmla="*/ 198 w 384"/>
              <a:gd name="T55" fmla="*/ 168 h 384"/>
              <a:gd name="T56" fmla="*/ 174 w 384"/>
              <a:gd name="T57" fmla="*/ 157 h 384"/>
              <a:gd name="T58" fmla="*/ 172 w 384"/>
              <a:gd name="T59" fmla="*/ 152 h 384"/>
              <a:gd name="T60" fmla="*/ 179 w 384"/>
              <a:gd name="T61" fmla="*/ 140 h 384"/>
              <a:gd name="T62" fmla="*/ 195 w 384"/>
              <a:gd name="T63" fmla="*/ 137 h 384"/>
              <a:gd name="T64" fmla="*/ 228 w 384"/>
              <a:gd name="T65" fmla="*/ 148 h 384"/>
              <a:gd name="T66" fmla="*/ 253 w 384"/>
              <a:gd name="T67" fmla="*/ 123 h 384"/>
              <a:gd name="T68" fmla="*/ 205 w 384"/>
              <a:gd name="T69" fmla="*/ 105 h 384"/>
              <a:gd name="T70" fmla="*/ 205 w 384"/>
              <a:gd name="T71" fmla="*/ 75 h 384"/>
              <a:gd name="T72" fmla="*/ 183 w 384"/>
              <a:gd name="T73" fmla="*/ 75 h 384"/>
              <a:gd name="T74" fmla="*/ 183 w 384"/>
              <a:gd name="T75" fmla="*/ 105 h 384"/>
              <a:gd name="T76" fmla="*/ 152 w 384"/>
              <a:gd name="T77" fmla="*/ 115 h 384"/>
              <a:gd name="T78" fmla="*/ 134 w 384"/>
              <a:gd name="T79" fmla="*/ 139 h 384"/>
              <a:gd name="T80" fmla="*/ 60 w 384"/>
              <a:gd name="T81" fmla="*/ 106 h 384"/>
              <a:gd name="T82" fmla="*/ 192 w 384"/>
              <a:gd name="T83" fmla="*/ 35 h 384"/>
              <a:gd name="T84" fmla="*/ 349 w 384"/>
              <a:gd name="T85" fmla="*/ 192 h 384"/>
              <a:gd name="T86" fmla="*/ 343 w 384"/>
              <a:gd name="T87" fmla="*/ 233 h 384"/>
              <a:gd name="T88" fmla="*/ 246 w 384"/>
              <a:gd name="T89" fmla="*/ 18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4" y="140"/>
                </a:moveTo>
                <a:cubicBezTo>
                  <a:pt x="141" y="184"/>
                  <a:pt x="141" y="184"/>
                  <a:pt x="141" y="184"/>
                </a:cubicBezTo>
                <a:cubicBezTo>
                  <a:pt x="172" y="197"/>
                  <a:pt x="172" y="197"/>
                  <a:pt x="172" y="197"/>
                </a:cubicBezTo>
                <a:cubicBezTo>
                  <a:pt x="194" y="208"/>
                  <a:pt x="194" y="208"/>
                  <a:pt x="194" y="208"/>
                </a:cubicBezTo>
                <a:cubicBezTo>
                  <a:pt x="213" y="216"/>
                  <a:pt x="213" y="216"/>
                  <a:pt x="213" y="216"/>
                </a:cubicBezTo>
                <a:cubicBezTo>
                  <a:pt x="216" y="219"/>
                  <a:pt x="218" y="222"/>
                  <a:pt x="218" y="227"/>
                </a:cubicBezTo>
                <a:cubicBezTo>
                  <a:pt x="218" y="234"/>
                  <a:pt x="215" y="239"/>
                  <a:pt x="211" y="242"/>
                </a:cubicBezTo>
                <a:cubicBezTo>
                  <a:pt x="206" y="245"/>
                  <a:pt x="200" y="246"/>
                  <a:pt x="194" y="246"/>
                </a:cubicBezTo>
                <a:cubicBezTo>
                  <a:pt x="178" y="246"/>
                  <a:pt x="164" y="241"/>
                  <a:pt x="151" y="229"/>
                </a:cubicBezTo>
                <a:cubicBezTo>
                  <a:pt x="125" y="256"/>
                  <a:pt x="125" y="256"/>
                  <a:pt x="125" y="256"/>
                </a:cubicBezTo>
                <a:cubicBezTo>
                  <a:pt x="142" y="271"/>
                  <a:pt x="162" y="278"/>
                  <a:pt x="183" y="279"/>
                </a:cubicBezTo>
                <a:cubicBezTo>
                  <a:pt x="183" y="308"/>
                  <a:pt x="183" y="308"/>
                  <a:pt x="183" y="308"/>
                </a:cubicBezTo>
                <a:cubicBezTo>
                  <a:pt x="205" y="308"/>
                  <a:pt x="205" y="308"/>
                  <a:pt x="205" y="308"/>
                </a:cubicBezTo>
                <a:cubicBezTo>
                  <a:pt x="205" y="279"/>
                  <a:pt x="205" y="279"/>
                  <a:pt x="205" y="279"/>
                </a:cubicBezTo>
                <a:cubicBezTo>
                  <a:pt x="218" y="278"/>
                  <a:pt x="230" y="273"/>
                  <a:pt x="240" y="265"/>
                </a:cubicBezTo>
                <a:cubicBezTo>
                  <a:pt x="249" y="258"/>
                  <a:pt x="255" y="248"/>
                  <a:pt x="258" y="236"/>
                </a:cubicBezTo>
                <a:cubicBezTo>
                  <a:pt x="329" y="267"/>
                  <a:pt x="329" y="267"/>
                  <a:pt x="329" y="267"/>
                </a:cubicBezTo>
                <a:cubicBezTo>
                  <a:pt x="302" y="316"/>
                  <a:pt x="251" y="349"/>
                  <a:pt x="192" y="349"/>
                </a:cubicBezTo>
                <a:cubicBezTo>
                  <a:pt x="105" y="349"/>
                  <a:pt x="35" y="278"/>
                  <a:pt x="35" y="192"/>
                </a:cubicBezTo>
                <a:cubicBezTo>
                  <a:pt x="35" y="174"/>
                  <a:pt x="38" y="157"/>
                  <a:pt x="44" y="140"/>
                </a:cubicBezTo>
                <a:close/>
                <a:moveTo>
                  <a:pt x="246" y="189"/>
                </a:moveTo>
                <a:cubicBezTo>
                  <a:pt x="215" y="175"/>
                  <a:pt x="215" y="175"/>
                  <a:pt x="215" y="175"/>
                </a:cubicBezTo>
                <a:cubicBezTo>
                  <a:pt x="198" y="168"/>
                  <a:pt x="198" y="168"/>
                  <a:pt x="198" y="168"/>
                </a:cubicBezTo>
                <a:cubicBezTo>
                  <a:pt x="174" y="157"/>
                  <a:pt x="174" y="157"/>
                  <a:pt x="174" y="157"/>
                </a:cubicBezTo>
                <a:cubicBezTo>
                  <a:pt x="173" y="155"/>
                  <a:pt x="172" y="154"/>
                  <a:pt x="172" y="152"/>
                </a:cubicBezTo>
                <a:cubicBezTo>
                  <a:pt x="172" y="147"/>
                  <a:pt x="175" y="143"/>
                  <a:pt x="179" y="140"/>
                </a:cubicBezTo>
                <a:cubicBezTo>
                  <a:pt x="184" y="138"/>
                  <a:pt x="189" y="137"/>
                  <a:pt x="195" y="137"/>
                </a:cubicBezTo>
                <a:cubicBezTo>
                  <a:pt x="206" y="137"/>
                  <a:pt x="217" y="141"/>
                  <a:pt x="228" y="148"/>
                </a:cubicBezTo>
                <a:cubicBezTo>
                  <a:pt x="253" y="123"/>
                  <a:pt x="253" y="123"/>
                  <a:pt x="253" y="123"/>
                </a:cubicBezTo>
                <a:cubicBezTo>
                  <a:pt x="239" y="112"/>
                  <a:pt x="223" y="106"/>
                  <a:pt x="205" y="105"/>
                </a:cubicBezTo>
                <a:cubicBezTo>
                  <a:pt x="205" y="75"/>
                  <a:pt x="205" y="75"/>
                  <a:pt x="205" y="75"/>
                </a:cubicBezTo>
                <a:cubicBezTo>
                  <a:pt x="183" y="75"/>
                  <a:pt x="183" y="75"/>
                  <a:pt x="183" y="75"/>
                </a:cubicBezTo>
                <a:cubicBezTo>
                  <a:pt x="183" y="105"/>
                  <a:pt x="183" y="105"/>
                  <a:pt x="183" y="105"/>
                </a:cubicBezTo>
                <a:cubicBezTo>
                  <a:pt x="171" y="105"/>
                  <a:pt x="161" y="109"/>
                  <a:pt x="152" y="115"/>
                </a:cubicBezTo>
                <a:cubicBezTo>
                  <a:pt x="143" y="121"/>
                  <a:pt x="137" y="129"/>
                  <a:pt x="134" y="139"/>
                </a:cubicBezTo>
                <a:cubicBezTo>
                  <a:pt x="60" y="106"/>
                  <a:pt x="60" y="106"/>
                  <a:pt x="60" y="106"/>
                </a:cubicBezTo>
                <a:cubicBezTo>
                  <a:pt x="88" y="63"/>
                  <a:pt x="137" y="35"/>
                  <a:pt x="192" y="35"/>
                </a:cubicBezTo>
                <a:cubicBezTo>
                  <a:pt x="278" y="35"/>
                  <a:pt x="349" y="105"/>
                  <a:pt x="349" y="192"/>
                </a:cubicBezTo>
                <a:cubicBezTo>
                  <a:pt x="349" y="206"/>
                  <a:pt x="347" y="220"/>
                  <a:pt x="343" y="233"/>
                </a:cubicBezTo>
                <a:lnTo>
                  <a:pt x="246" y="189"/>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303" name="Freeform 287"/>
          <p:cNvSpPr>
            <a:spLocks noEditPoints="1"/>
          </p:cNvSpPr>
          <p:nvPr/>
        </p:nvSpPr>
        <p:spPr bwMode="auto">
          <a:xfrm>
            <a:off x="6542670" y="46181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94 w 384"/>
              <a:gd name="T13" fmla="*/ 163 h 384"/>
              <a:gd name="T14" fmla="*/ 90 w 384"/>
              <a:gd name="T15" fmla="*/ 163 h 384"/>
              <a:gd name="T16" fmla="*/ 90 w 384"/>
              <a:gd name="T17" fmla="*/ 186 h 384"/>
              <a:gd name="T18" fmla="*/ 108 w 384"/>
              <a:gd name="T19" fmla="*/ 186 h 384"/>
              <a:gd name="T20" fmla="*/ 108 w 384"/>
              <a:gd name="T21" fmla="*/ 196 h 384"/>
              <a:gd name="T22" fmla="*/ 108 w 384"/>
              <a:gd name="T23" fmla="*/ 201 h 384"/>
              <a:gd name="T24" fmla="*/ 90 w 384"/>
              <a:gd name="T25" fmla="*/ 201 h 384"/>
              <a:gd name="T26" fmla="*/ 90 w 384"/>
              <a:gd name="T27" fmla="*/ 224 h 384"/>
              <a:gd name="T28" fmla="*/ 111 w 384"/>
              <a:gd name="T29" fmla="*/ 224 h 384"/>
              <a:gd name="T30" fmla="*/ 129 w 384"/>
              <a:gd name="T31" fmla="*/ 266 h 384"/>
              <a:gd name="T32" fmla="*/ 207 w 384"/>
              <a:gd name="T33" fmla="*/ 303 h 384"/>
              <a:gd name="T34" fmla="*/ 258 w 384"/>
              <a:gd name="T35" fmla="*/ 290 h 384"/>
              <a:gd name="T36" fmla="*/ 250 w 384"/>
              <a:gd name="T37" fmla="*/ 255 h 384"/>
              <a:gd name="T38" fmla="*/ 213 w 384"/>
              <a:gd name="T39" fmla="*/ 263 h 384"/>
              <a:gd name="T40" fmla="*/ 172 w 384"/>
              <a:gd name="T41" fmla="*/ 247 h 384"/>
              <a:gd name="T42" fmla="*/ 161 w 384"/>
              <a:gd name="T43" fmla="*/ 224 h 384"/>
              <a:gd name="T44" fmla="*/ 231 w 384"/>
              <a:gd name="T45" fmla="*/ 224 h 384"/>
              <a:gd name="T46" fmla="*/ 329 w 384"/>
              <a:gd name="T47" fmla="*/ 268 h 384"/>
              <a:gd name="T48" fmla="*/ 192 w 384"/>
              <a:gd name="T49" fmla="*/ 349 h 384"/>
              <a:gd name="T50" fmla="*/ 35 w 384"/>
              <a:gd name="T51" fmla="*/ 192 h 384"/>
              <a:gd name="T52" fmla="*/ 43 w 384"/>
              <a:gd name="T53" fmla="*/ 141 h 384"/>
              <a:gd name="T54" fmla="*/ 239 w 384"/>
              <a:gd name="T55" fmla="*/ 186 h 384"/>
              <a:gd name="T56" fmla="*/ 242 w 384"/>
              <a:gd name="T57" fmla="*/ 186 h 384"/>
              <a:gd name="T58" fmla="*/ 242 w 384"/>
              <a:gd name="T59" fmla="*/ 163 h 384"/>
              <a:gd name="T60" fmla="*/ 187 w 384"/>
              <a:gd name="T61" fmla="*/ 163 h 384"/>
              <a:gd name="T62" fmla="*/ 165 w 384"/>
              <a:gd name="T63" fmla="*/ 154 h 384"/>
              <a:gd name="T64" fmla="*/ 172 w 384"/>
              <a:gd name="T65" fmla="*/ 142 h 384"/>
              <a:gd name="T66" fmla="*/ 212 w 384"/>
              <a:gd name="T67" fmla="*/ 125 h 384"/>
              <a:gd name="T68" fmla="*/ 247 w 384"/>
              <a:gd name="T69" fmla="*/ 133 h 384"/>
              <a:gd name="T70" fmla="*/ 256 w 384"/>
              <a:gd name="T71" fmla="*/ 96 h 384"/>
              <a:gd name="T72" fmla="*/ 208 w 384"/>
              <a:gd name="T73" fmla="*/ 87 h 384"/>
              <a:gd name="T74" fmla="*/ 134 w 384"/>
              <a:gd name="T75" fmla="*/ 119 h 384"/>
              <a:gd name="T76" fmla="*/ 123 w 384"/>
              <a:gd name="T77" fmla="*/ 135 h 384"/>
              <a:gd name="T78" fmla="*/ 60 w 384"/>
              <a:gd name="T79" fmla="*/ 107 h 384"/>
              <a:gd name="T80" fmla="*/ 192 w 384"/>
              <a:gd name="T81" fmla="*/ 35 h 384"/>
              <a:gd name="T82" fmla="*/ 349 w 384"/>
              <a:gd name="T83" fmla="*/ 192 h 384"/>
              <a:gd name="T84" fmla="*/ 343 w 384"/>
              <a:gd name="T85" fmla="*/ 232 h 384"/>
              <a:gd name="T86" fmla="*/ 239 w 384"/>
              <a:gd name="T87" fmla="*/ 186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94" y="163"/>
                  <a:pt x="94" y="163"/>
                  <a:pt x="94" y="163"/>
                </a:cubicBezTo>
                <a:cubicBezTo>
                  <a:pt x="90" y="163"/>
                  <a:pt x="90" y="163"/>
                  <a:pt x="90" y="163"/>
                </a:cubicBezTo>
                <a:cubicBezTo>
                  <a:pt x="90" y="186"/>
                  <a:pt x="90" y="186"/>
                  <a:pt x="90" y="186"/>
                </a:cubicBezTo>
                <a:cubicBezTo>
                  <a:pt x="108" y="186"/>
                  <a:pt x="108" y="186"/>
                  <a:pt x="108" y="186"/>
                </a:cubicBezTo>
                <a:cubicBezTo>
                  <a:pt x="108" y="189"/>
                  <a:pt x="108" y="193"/>
                  <a:pt x="108" y="196"/>
                </a:cubicBezTo>
                <a:cubicBezTo>
                  <a:pt x="108" y="201"/>
                  <a:pt x="108" y="201"/>
                  <a:pt x="108" y="201"/>
                </a:cubicBezTo>
                <a:cubicBezTo>
                  <a:pt x="90" y="201"/>
                  <a:pt x="90" y="201"/>
                  <a:pt x="90" y="201"/>
                </a:cubicBezTo>
                <a:cubicBezTo>
                  <a:pt x="90" y="224"/>
                  <a:pt x="90" y="224"/>
                  <a:pt x="90" y="224"/>
                </a:cubicBezTo>
                <a:cubicBezTo>
                  <a:pt x="111" y="224"/>
                  <a:pt x="111" y="224"/>
                  <a:pt x="111" y="224"/>
                </a:cubicBezTo>
                <a:cubicBezTo>
                  <a:pt x="114" y="241"/>
                  <a:pt x="120" y="255"/>
                  <a:pt x="129" y="266"/>
                </a:cubicBezTo>
                <a:cubicBezTo>
                  <a:pt x="147" y="290"/>
                  <a:pt x="176" y="303"/>
                  <a:pt x="207" y="303"/>
                </a:cubicBezTo>
                <a:cubicBezTo>
                  <a:pt x="228" y="303"/>
                  <a:pt x="247" y="296"/>
                  <a:pt x="258" y="290"/>
                </a:cubicBezTo>
                <a:cubicBezTo>
                  <a:pt x="250" y="255"/>
                  <a:pt x="250" y="255"/>
                  <a:pt x="250" y="255"/>
                </a:cubicBezTo>
                <a:cubicBezTo>
                  <a:pt x="243" y="258"/>
                  <a:pt x="228" y="263"/>
                  <a:pt x="213" y="263"/>
                </a:cubicBezTo>
                <a:cubicBezTo>
                  <a:pt x="197" y="263"/>
                  <a:pt x="182" y="258"/>
                  <a:pt x="172" y="247"/>
                </a:cubicBezTo>
                <a:cubicBezTo>
                  <a:pt x="167" y="241"/>
                  <a:pt x="163" y="234"/>
                  <a:pt x="161" y="224"/>
                </a:cubicBezTo>
                <a:cubicBezTo>
                  <a:pt x="231" y="224"/>
                  <a:pt x="231" y="224"/>
                  <a:pt x="231" y="224"/>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239" y="186"/>
                </a:moveTo>
                <a:cubicBezTo>
                  <a:pt x="242" y="186"/>
                  <a:pt x="242" y="186"/>
                  <a:pt x="242" y="186"/>
                </a:cubicBezTo>
                <a:cubicBezTo>
                  <a:pt x="242" y="163"/>
                  <a:pt x="242" y="163"/>
                  <a:pt x="242" y="163"/>
                </a:cubicBezTo>
                <a:cubicBezTo>
                  <a:pt x="187" y="163"/>
                  <a:pt x="187" y="163"/>
                  <a:pt x="187" y="163"/>
                </a:cubicBezTo>
                <a:cubicBezTo>
                  <a:pt x="165" y="154"/>
                  <a:pt x="165" y="154"/>
                  <a:pt x="165" y="154"/>
                </a:cubicBezTo>
                <a:cubicBezTo>
                  <a:pt x="167" y="149"/>
                  <a:pt x="169" y="145"/>
                  <a:pt x="172" y="142"/>
                </a:cubicBezTo>
                <a:cubicBezTo>
                  <a:pt x="182" y="130"/>
                  <a:pt x="196" y="125"/>
                  <a:pt x="212" y="125"/>
                </a:cubicBezTo>
                <a:cubicBezTo>
                  <a:pt x="226" y="125"/>
                  <a:pt x="239" y="129"/>
                  <a:pt x="247" y="133"/>
                </a:cubicBezTo>
                <a:cubicBezTo>
                  <a:pt x="256" y="96"/>
                  <a:pt x="256" y="96"/>
                  <a:pt x="256" y="96"/>
                </a:cubicBezTo>
                <a:cubicBezTo>
                  <a:pt x="245" y="91"/>
                  <a:pt x="228" y="87"/>
                  <a:pt x="208" y="87"/>
                </a:cubicBezTo>
                <a:cubicBezTo>
                  <a:pt x="178" y="87"/>
                  <a:pt x="152" y="99"/>
                  <a:pt x="134" y="119"/>
                </a:cubicBezTo>
                <a:cubicBezTo>
                  <a:pt x="130" y="124"/>
                  <a:pt x="126" y="129"/>
                  <a:pt x="123" y="135"/>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239" y="186"/>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304" name="Freeform 288"/>
          <p:cNvSpPr>
            <a:spLocks noEditPoints="1"/>
          </p:cNvSpPr>
          <p:nvPr/>
        </p:nvSpPr>
        <p:spPr bwMode="auto">
          <a:xfrm>
            <a:off x="6960979" y="46181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2 w 384"/>
              <a:gd name="T11" fmla="*/ 145 h 384"/>
              <a:gd name="T12" fmla="*/ 140 w 384"/>
              <a:gd name="T13" fmla="*/ 189 h 384"/>
              <a:gd name="T14" fmla="*/ 118 w 384"/>
              <a:gd name="T15" fmla="*/ 189 h 384"/>
              <a:gd name="T16" fmla="*/ 118 w 384"/>
              <a:gd name="T17" fmla="*/ 219 h 384"/>
              <a:gd name="T18" fmla="*/ 163 w 384"/>
              <a:gd name="T19" fmla="*/ 219 h 384"/>
              <a:gd name="T20" fmla="*/ 167 w 384"/>
              <a:gd name="T21" fmla="*/ 228 h 384"/>
              <a:gd name="T22" fmla="*/ 167 w 384"/>
              <a:gd name="T23" fmla="*/ 242 h 384"/>
              <a:gd name="T24" fmla="*/ 118 w 384"/>
              <a:gd name="T25" fmla="*/ 242 h 384"/>
              <a:gd name="T26" fmla="*/ 118 w 384"/>
              <a:gd name="T27" fmla="*/ 272 h 384"/>
              <a:gd name="T28" fmla="*/ 167 w 384"/>
              <a:gd name="T29" fmla="*/ 272 h 384"/>
              <a:gd name="T30" fmla="*/ 167 w 384"/>
              <a:gd name="T31" fmla="*/ 316 h 384"/>
              <a:gd name="T32" fmla="*/ 215 w 384"/>
              <a:gd name="T33" fmla="*/ 316 h 384"/>
              <a:gd name="T34" fmla="*/ 215 w 384"/>
              <a:gd name="T35" fmla="*/ 272 h 384"/>
              <a:gd name="T36" fmla="*/ 265 w 384"/>
              <a:gd name="T37" fmla="*/ 272 h 384"/>
              <a:gd name="T38" fmla="*/ 265 w 384"/>
              <a:gd name="T39" fmla="*/ 245 h 384"/>
              <a:gd name="T40" fmla="*/ 326 w 384"/>
              <a:gd name="T41" fmla="*/ 272 h 384"/>
              <a:gd name="T42" fmla="*/ 192 w 384"/>
              <a:gd name="T43" fmla="*/ 349 h 384"/>
              <a:gd name="T44" fmla="*/ 35 w 384"/>
              <a:gd name="T45" fmla="*/ 192 h 384"/>
              <a:gd name="T46" fmla="*/ 42 w 384"/>
              <a:gd name="T47" fmla="*/ 145 h 384"/>
              <a:gd name="T48" fmla="*/ 215 w 384"/>
              <a:gd name="T49" fmla="*/ 242 h 384"/>
              <a:gd name="T50" fmla="*/ 215 w 384"/>
              <a:gd name="T51" fmla="*/ 228 h 384"/>
              <a:gd name="T52" fmla="*/ 217 w 384"/>
              <a:gd name="T53" fmla="*/ 224 h 384"/>
              <a:gd name="T54" fmla="*/ 260 w 384"/>
              <a:gd name="T55" fmla="*/ 242 h 384"/>
              <a:gd name="T56" fmla="*/ 215 w 384"/>
              <a:gd name="T57" fmla="*/ 242 h 384"/>
              <a:gd name="T58" fmla="*/ 265 w 384"/>
              <a:gd name="T59" fmla="*/ 203 h 384"/>
              <a:gd name="T60" fmla="*/ 265 w 384"/>
              <a:gd name="T61" fmla="*/ 189 h 384"/>
              <a:gd name="T62" fmla="*/ 235 w 384"/>
              <a:gd name="T63" fmla="*/ 189 h 384"/>
              <a:gd name="T64" fmla="*/ 284 w 384"/>
              <a:gd name="T65" fmla="*/ 99 h 384"/>
              <a:gd name="T66" fmla="*/ 233 w 384"/>
              <a:gd name="T67" fmla="*/ 99 h 384"/>
              <a:gd name="T68" fmla="*/ 199 w 384"/>
              <a:gd name="T69" fmla="*/ 174 h 384"/>
              <a:gd name="T70" fmla="*/ 181 w 384"/>
              <a:gd name="T71" fmla="*/ 166 h 384"/>
              <a:gd name="T72" fmla="*/ 151 w 384"/>
              <a:gd name="T73" fmla="*/ 99 h 384"/>
              <a:gd name="T74" fmla="*/ 100 w 384"/>
              <a:gd name="T75" fmla="*/ 99 h 384"/>
              <a:gd name="T76" fmla="*/ 121 w 384"/>
              <a:gd name="T77" fmla="*/ 139 h 384"/>
              <a:gd name="T78" fmla="*/ 58 w 384"/>
              <a:gd name="T79" fmla="*/ 110 h 384"/>
              <a:gd name="T80" fmla="*/ 192 w 384"/>
              <a:gd name="T81" fmla="*/ 35 h 384"/>
              <a:gd name="T82" fmla="*/ 349 w 384"/>
              <a:gd name="T83" fmla="*/ 192 h 384"/>
              <a:gd name="T84" fmla="*/ 342 w 384"/>
              <a:gd name="T85" fmla="*/ 237 h 384"/>
              <a:gd name="T86" fmla="*/ 265 w 384"/>
              <a:gd name="T87" fmla="*/ 20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2" y="145"/>
                </a:moveTo>
                <a:cubicBezTo>
                  <a:pt x="140" y="189"/>
                  <a:pt x="140" y="189"/>
                  <a:pt x="140" y="189"/>
                </a:cubicBezTo>
                <a:cubicBezTo>
                  <a:pt x="118" y="189"/>
                  <a:pt x="118" y="189"/>
                  <a:pt x="118" y="189"/>
                </a:cubicBezTo>
                <a:cubicBezTo>
                  <a:pt x="118" y="219"/>
                  <a:pt x="118" y="219"/>
                  <a:pt x="118" y="219"/>
                </a:cubicBezTo>
                <a:cubicBezTo>
                  <a:pt x="163" y="219"/>
                  <a:pt x="163" y="219"/>
                  <a:pt x="163" y="219"/>
                </a:cubicBezTo>
                <a:cubicBezTo>
                  <a:pt x="167" y="228"/>
                  <a:pt x="167" y="228"/>
                  <a:pt x="167" y="228"/>
                </a:cubicBezTo>
                <a:cubicBezTo>
                  <a:pt x="167" y="242"/>
                  <a:pt x="167" y="242"/>
                  <a:pt x="167" y="242"/>
                </a:cubicBezTo>
                <a:cubicBezTo>
                  <a:pt x="118" y="242"/>
                  <a:pt x="118" y="242"/>
                  <a:pt x="118" y="242"/>
                </a:cubicBezTo>
                <a:cubicBezTo>
                  <a:pt x="118" y="272"/>
                  <a:pt x="118" y="272"/>
                  <a:pt x="118" y="272"/>
                </a:cubicBezTo>
                <a:cubicBezTo>
                  <a:pt x="167" y="272"/>
                  <a:pt x="167" y="272"/>
                  <a:pt x="167" y="272"/>
                </a:cubicBezTo>
                <a:cubicBezTo>
                  <a:pt x="167" y="316"/>
                  <a:pt x="167" y="316"/>
                  <a:pt x="167" y="316"/>
                </a:cubicBezTo>
                <a:cubicBezTo>
                  <a:pt x="215" y="316"/>
                  <a:pt x="215" y="316"/>
                  <a:pt x="215" y="316"/>
                </a:cubicBezTo>
                <a:cubicBezTo>
                  <a:pt x="215" y="272"/>
                  <a:pt x="215" y="272"/>
                  <a:pt x="215" y="272"/>
                </a:cubicBezTo>
                <a:cubicBezTo>
                  <a:pt x="265" y="272"/>
                  <a:pt x="265" y="272"/>
                  <a:pt x="265" y="272"/>
                </a:cubicBezTo>
                <a:cubicBezTo>
                  <a:pt x="265" y="245"/>
                  <a:pt x="265" y="245"/>
                  <a:pt x="265" y="245"/>
                </a:cubicBezTo>
                <a:cubicBezTo>
                  <a:pt x="326" y="272"/>
                  <a:pt x="326" y="272"/>
                  <a:pt x="326" y="272"/>
                </a:cubicBezTo>
                <a:cubicBezTo>
                  <a:pt x="299" y="318"/>
                  <a:pt x="249" y="349"/>
                  <a:pt x="192" y="349"/>
                </a:cubicBezTo>
                <a:cubicBezTo>
                  <a:pt x="105" y="349"/>
                  <a:pt x="35" y="278"/>
                  <a:pt x="35" y="192"/>
                </a:cubicBezTo>
                <a:cubicBezTo>
                  <a:pt x="35" y="176"/>
                  <a:pt x="37" y="160"/>
                  <a:pt x="42" y="145"/>
                </a:cubicBezTo>
                <a:close/>
                <a:moveTo>
                  <a:pt x="215" y="242"/>
                </a:moveTo>
                <a:cubicBezTo>
                  <a:pt x="215" y="228"/>
                  <a:pt x="215" y="228"/>
                  <a:pt x="215" y="228"/>
                </a:cubicBezTo>
                <a:cubicBezTo>
                  <a:pt x="217" y="224"/>
                  <a:pt x="217" y="224"/>
                  <a:pt x="217" y="224"/>
                </a:cubicBezTo>
                <a:cubicBezTo>
                  <a:pt x="260" y="242"/>
                  <a:pt x="260" y="242"/>
                  <a:pt x="260" y="242"/>
                </a:cubicBezTo>
                <a:lnTo>
                  <a:pt x="215" y="242"/>
                </a:lnTo>
                <a:close/>
                <a:moveTo>
                  <a:pt x="265" y="203"/>
                </a:moveTo>
                <a:cubicBezTo>
                  <a:pt x="265" y="189"/>
                  <a:pt x="265" y="189"/>
                  <a:pt x="265" y="189"/>
                </a:cubicBezTo>
                <a:cubicBezTo>
                  <a:pt x="235" y="189"/>
                  <a:pt x="235" y="189"/>
                  <a:pt x="235" y="189"/>
                </a:cubicBezTo>
                <a:cubicBezTo>
                  <a:pt x="284" y="99"/>
                  <a:pt x="284" y="99"/>
                  <a:pt x="284" y="99"/>
                </a:cubicBezTo>
                <a:cubicBezTo>
                  <a:pt x="233" y="99"/>
                  <a:pt x="233" y="99"/>
                  <a:pt x="233" y="99"/>
                </a:cubicBezTo>
                <a:cubicBezTo>
                  <a:pt x="199" y="174"/>
                  <a:pt x="199" y="174"/>
                  <a:pt x="199" y="174"/>
                </a:cubicBezTo>
                <a:cubicBezTo>
                  <a:pt x="181" y="166"/>
                  <a:pt x="181" y="166"/>
                  <a:pt x="181" y="166"/>
                </a:cubicBezTo>
                <a:cubicBezTo>
                  <a:pt x="151" y="99"/>
                  <a:pt x="151" y="99"/>
                  <a:pt x="151" y="99"/>
                </a:cubicBezTo>
                <a:cubicBezTo>
                  <a:pt x="100" y="99"/>
                  <a:pt x="100" y="99"/>
                  <a:pt x="100" y="99"/>
                </a:cubicBezTo>
                <a:cubicBezTo>
                  <a:pt x="121" y="139"/>
                  <a:pt x="121" y="139"/>
                  <a:pt x="121" y="139"/>
                </a:cubicBezTo>
                <a:cubicBezTo>
                  <a:pt x="58" y="110"/>
                  <a:pt x="58" y="110"/>
                  <a:pt x="58" y="110"/>
                </a:cubicBezTo>
                <a:cubicBezTo>
                  <a:pt x="85" y="65"/>
                  <a:pt x="135" y="35"/>
                  <a:pt x="192" y="35"/>
                </a:cubicBezTo>
                <a:cubicBezTo>
                  <a:pt x="278" y="35"/>
                  <a:pt x="349" y="105"/>
                  <a:pt x="349" y="192"/>
                </a:cubicBezTo>
                <a:cubicBezTo>
                  <a:pt x="349" y="208"/>
                  <a:pt x="346" y="223"/>
                  <a:pt x="342" y="237"/>
                </a:cubicBezTo>
                <a:lnTo>
                  <a:pt x="265" y="203"/>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305" name="Freeform 289"/>
          <p:cNvSpPr>
            <a:spLocks noEditPoints="1"/>
          </p:cNvSpPr>
          <p:nvPr/>
        </p:nvSpPr>
        <p:spPr bwMode="auto">
          <a:xfrm>
            <a:off x="7377294" y="4618117"/>
            <a:ext cx="244350" cy="242168"/>
          </a:xfrm>
          <a:custGeom>
            <a:avLst/>
            <a:gdLst>
              <a:gd name="T0" fmla="*/ 191 w 384"/>
              <a:gd name="T1" fmla="*/ 91 h 384"/>
              <a:gd name="T2" fmla="*/ 135 w 384"/>
              <a:gd name="T3" fmla="*/ 110 h 384"/>
              <a:gd name="T4" fmla="*/ 106 w 384"/>
              <a:gd name="T5" fmla="*/ 165 h 384"/>
              <a:gd name="T6" fmla="*/ 91 w 384"/>
              <a:gd name="T7" fmla="*/ 165 h 384"/>
              <a:gd name="T8" fmla="*/ 129 w 384"/>
              <a:gd name="T9" fmla="*/ 203 h 384"/>
              <a:gd name="T10" fmla="*/ 167 w 384"/>
              <a:gd name="T11" fmla="*/ 165 h 384"/>
              <a:gd name="T12" fmla="*/ 153 w 384"/>
              <a:gd name="T13" fmla="*/ 165 h 384"/>
              <a:gd name="T14" fmla="*/ 197 w 384"/>
              <a:gd name="T15" fmla="*/ 131 h 384"/>
              <a:gd name="T16" fmla="*/ 229 w 384"/>
              <a:gd name="T17" fmla="*/ 147 h 384"/>
              <a:gd name="T18" fmla="*/ 240 w 384"/>
              <a:gd name="T19" fmla="*/ 193 h 384"/>
              <a:gd name="T20" fmla="*/ 228 w 384"/>
              <a:gd name="T21" fmla="*/ 240 h 384"/>
              <a:gd name="T22" fmla="*/ 196 w 384"/>
              <a:gd name="T23" fmla="*/ 257 h 384"/>
              <a:gd name="T24" fmla="*/ 153 w 384"/>
              <a:gd name="T25" fmla="*/ 222 h 384"/>
              <a:gd name="T26" fmla="*/ 105 w 384"/>
              <a:gd name="T27" fmla="*/ 222 h 384"/>
              <a:gd name="T28" fmla="*/ 133 w 384"/>
              <a:gd name="T29" fmla="*/ 278 h 384"/>
              <a:gd name="T30" fmla="*/ 190 w 384"/>
              <a:gd name="T31" fmla="*/ 297 h 384"/>
              <a:gd name="T32" fmla="*/ 262 w 384"/>
              <a:gd name="T33" fmla="*/ 268 h 384"/>
              <a:gd name="T34" fmla="*/ 289 w 384"/>
              <a:gd name="T35" fmla="*/ 195 h 384"/>
              <a:gd name="T36" fmla="*/ 263 w 384"/>
              <a:gd name="T37" fmla="*/ 120 h 384"/>
              <a:gd name="T38" fmla="*/ 191 w 384"/>
              <a:gd name="T39" fmla="*/ 91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192 w 384"/>
              <a:gd name="T51" fmla="*/ 349 h 384"/>
              <a:gd name="T52" fmla="*/ 35 w 384"/>
              <a:gd name="T53" fmla="*/ 192 h 384"/>
              <a:gd name="T54" fmla="*/ 192 w 384"/>
              <a:gd name="T55" fmla="*/ 35 h 384"/>
              <a:gd name="T56" fmla="*/ 349 w 384"/>
              <a:gd name="T57" fmla="*/ 192 h 384"/>
              <a:gd name="T58" fmla="*/ 192 w 384"/>
              <a:gd name="T5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4" h="384">
                <a:moveTo>
                  <a:pt x="191" y="91"/>
                </a:moveTo>
                <a:cubicBezTo>
                  <a:pt x="169" y="91"/>
                  <a:pt x="150" y="97"/>
                  <a:pt x="135" y="110"/>
                </a:cubicBezTo>
                <a:cubicBezTo>
                  <a:pt x="120" y="123"/>
                  <a:pt x="110" y="141"/>
                  <a:pt x="106" y="165"/>
                </a:cubicBezTo>
                <a:cubicBezTo>
                  <a:pt x="91" y="165"/>
                  <a:pt x="91" y="165"/>
                  <a:pt x="91" y="165"/>
                </a:cubicBezTo>
                <a:cubicBezTo>
                  <a:pt x="129" y="203"/>
                  <a:pt x="129" y="203"/>
                  <a:pt x="129" y="203"/>
                </a:cubicBezTo>
                <a:cubicBezTo>
                  <a:pt x="167" y="165"/>
                  <a:pt x="167" y="165"/>
                  <a:pt x="167" y="165"/>
                </a:cubicBezTo>
                <a:cubicBezTo>
                  <a:pt x="153" y="165"/>
                  <a:pt x="153" y="165"/>
                  <a:pt x="153" y="165"/>
                </a:cubicBezTo>
                <a:cubicBezTo>
                  <a:pt x="157" y="142"/>
                  <a:pt x="171" y="131"/>
                  <a:pt x="197" y="131"/>
                </a:cubicBezTo>
                <a:cubicBezTo>
                  <a:pt x="211" y="131"/>
                  <a:pt x="222" y="136"/>
                  <a:pt x="229" y="147"/>
                </a:cubicBezTo>
                <a:cubicBezTo>
                  <a:pt x="237" y="157"/>
                  <a:pt x="240" y="173"/>
                  <a:pt x="240" y="193"/>
                </a:cubicBezTo>
                <a:cubicBezTo>
                  <a:pt x="240" y="213"/>
                  <a:pt x="236" y="228"/>
                  <a:pt x="228" y="240"/>
                </a:cubicBezTo>
                <a:cubicBezTo>
                  <a:pt x="220" y="252"/>
                  <a:pt x="209" y="257"/>
                  <a:pt x="196" y="257"/>
                </a:cubicBezTo>
                <a:cubicBezTo>
                  <a:pt x="169" y="257"/>
                  <a:pt x="155" y="246"/>
                  <a:pt x="153" y="222"/>
                </a:cubicBezTo>
                <a:cubicBezTo>
                  <a:pt x="105" y="222"/>
                  <a:pt x="105" y="222"/>
                  <a:pt x="105" y="222"/>
                </a:cubicBezTo>
                <a:cubicBezTo>
                  <a:pt x="108" y="246"/>
                  <a:pt x="118" y="265"/>
                  <a:pt x="133" y="278"/>
                </a:cubicBezTo>
                <a:cubicBezTo>
                  <a:pt x="149" y="291"/>
                  <a:pt x="168" y="297"/>
                  <a:pt x="190" y="297"/>
                </a:cubicBezTo>
                <a:cubicBezTo>
                  <a:pt x="219" y="297"/>
                  <a:pt x="243" y="288"/>
                  <a:pt x="262" y="268"/>
                </a:cubicBezTo>
                <a:cubicBezTo>
                  <a:pt x="280" y="249"/>
                  <a:pt x="289" y="224"/>
                  <a:pt x="289" y="195"/>
                </a:cubicBezTo>
                <a:cubicBezTo>
                  <a:pt x="289" y="164"/>
                  <a:pt x="281" y="139"/>
                  <a:pt x="263" y="120"/>
                </a:cubicBezTo>
                <a:cubicBezTo>
                  <a:pt x="245" y="100"/>
                  <a:pt x="221" y="91"/>
                  <a:pt x="191" y="9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306" name="Freeform 290"/>
          <p:cNvSpPr>
            <a:spLocks noEditPoints="1"/>
          </p:cNvSpPr>
          <p:nvPr/>
        </p:nvSpPr>
        <p:spPr bwMode="auto">
          <a:xfrm>
            <a:off x="7795602" y="4618117"/>
            <a:ext cx="244350" cy="242168"/>
          </a:xfrm>
          <a:custGeom>
            <a:avLst/>
            <a:gdLst>
              <a:gd name="T0" fmla="*/ 122 w 384"/>
              <a:gd name="T1" fmla="*/ 180 h 384"/>
              <a:gd name="T2" fmla="*/ 262 w 384"/>
              <a:gd name="T3" fmla="*/ 180 h 384"/>
              <a:gd name="T4" fmla="*/ 262 w 384"/>
              <a:gd name="T5" fmla="*/ 147 h 384"/>
              <a:gd name="T6" fmla="*/ 122 w 384"/>
              <a:gd name="T7" fmla="*/ 147 h 384"/>
              <a:gd name="T8" fmla="*/ 122 w 384"/>
              <a:gd name="T9" fmla="*/ 180 h 384"/>
              <a:gd name="T10" fmla="*/ 122 w 384"/>
              <a:gd name="T11" fmla="*/ 241 h 384"/>
              <a:gd name="T12" fmla="*/ 262 w 384"/>
              <a:gd name="T13" fmla="*/ 241 h 384"/>
              <a:gd name="T14" fmla="*/ 262 w 384"/>
              <a:gd name="T15" fmla="*/ 208 h 384"/>
              <a:gd name="T16" fmla="*/ 122 w 384"/>
              <a:gd name="T17" fmla="*/ 208 h 384"/>
              <a:gd name="T18" fmla="*/ 122 w 384"/>
              <a:gd name="T19" fmla="*/ 241 h 384"/>
              <a:gd name="T20" fmla="*/ 192 w 384"/>
              <a:gd name="T21" fmla="*/ 0 h 384"/>
              <a:gd name="T22" fmla="*/ 0 w 384"/>
              <a:gd name="T23" fmla="*/ 192 h 384"/>
              <a:gd name="T24" fmla="*/ 192 w 384"/>
              <a:gd name="T25" fmla="*/ 384 h 384"/>
              <a:gd name="T26" fmla="*/ 384 w 384"/>
              <a:gd name="T27" fmla="*/ 192 h 384"/>
              <a:gd name="T28" fmla="*/ 192 w 384"/>
              <a:gd name="T29" fmla="*/ 0 h 384"/>
              <a:gd name="T30" fmla="*/ 192 w 384"/>
              <a:gd name="T31" fmla="*/ 349 h 384"/>
              <a:gd name="T32" fmla="*/ 35 w 384"/>
              <a:gd name="T33" fmla="*/ 192 h 384"/>
              <a:gd name="T34" fmla="*/ 192 w 384"/>
              <a:gd name="T35" fmla="*/ 35 h 384"/>
              <a:gd name="T36" fmla="*/ 349 w 384"/>
              <a:gd name="T37" fmla="*/ 192 h 384"/>
              <a:gd name="T38" fmla="*/ 192 w 384"/>
              <a:gd name="T3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22" y="180"/>
                </a:moveTo>
                <a:cubicBezTo>
                  <a:pt x="262" y="180"/>
                  <a:pt x="262" y="180"/>
                  <a:pt x="262" y="180"/>
                </a:cubicBezTo>
                <a:cubicBezTo>
                  <a:pt x="262" y="147"/>
                  <a:pt x="262" y="147"/>
                  <a:pt x="262" y="147"/>
                </a:cubicBezTo>
                <a:cubicBezTo>
                  <a:pt x="122" y="147"/>
                  <a:pt x="122" y="147"/>
                  <a:pt x="122" y="147"/>
                </a:cubicBezTo>
                <a:lnTo>
                  <a:pt x="122" y="180"/>
                </a:lnTo>
                <a:close/>
                <a:moveTo>
                  <a:pt x="122" y="241"/>
                </a:moveTo>
                <a:cubicBezTo>
                  <a:pt x="262" y="241"/>
                  <a:pt x="262" y="241"/>
                  <a:pt x="262" y="241"/>
                </a:cubicBezTo>
                <a:cubicBezTo>
                  <a:pt x="262" y="208"/>
                  <a:pt x="262" y="208"/>
                  <a:pt x="262" y="208"/>
                </a:cubicBezTo>
                <a:cubicBezTo>
                  <a:pt x="122" y="208"/>
                  <a:pt x="122" y="208"/>
                  <a:pt x="122" y="208"/>
                </a:cubicBezTo>
                <a:lnTo>
                  <a:pt x="122" y="241"/>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307" name="Freeform 291"/>
          <p:cNvSpPr>
            <a:spLocks noEditPoints="1"/>
          </p:cNvSpPr>
          <p:nvPr/>
        </p:nvSpPr>
        <p:spPr bwMode="auto">
          <a:xfrm>
            <a:off x="8214101" y="46181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105 w 384"/>
              <a:gd name="T13" fmla="*/ 168 h 384"/>
              <a:gd name="T14" fmla="*/ 103 w 384"/>
              <a:gd name="T15" fmla="*/ 193 h 384"/>
              <a:gd name="T16" fmla="*/ 196 w 384"/>
              <a:gd name="T17" fmla="*/ 291 h 384"/>
              <a:gd name="T18" fmla="*/ 250 w 384"/>
              <a:gd name="T19" fmla="*/ 274 h 384"/>
              <a:gd name="T20" fmla="*/ 257 w 384"/>
              <a:gd name="T21" fmla="*/ 269 h 384"/>
              <a:gd name="T22" fmla="*/ 229 w 384"/>
              <a:gd name="T23" fmla="*/ 235 h 384"/>
              <a:gd name="T24" fmla="*/ 227 w 384"/>
              <a:gd name="T25" fmla="*/ 237 h 384"/>
              <a:gd name="T26" fmla="*/ 201 w 384"/>
              <a:gd name="T27" fmla="*/ 247 h 384"/>
              <a:gd name="T28" fmla="*/ 160 w 384"/>
              <a:gd name="T29" fmla="*/ 193 h 384"/>
              <a:gd name="T30" fmla="*/ 329 w 384"/>
              <a:gd name="T31" fmla="*/ 268 h 384"/>
              <a:gd name="T32" fmla="*/ 192 w 384"/>
              <a:gd name="T33" fmla="*/ 349 h 384"/>
              <a:gd name="T34" fmla="*/ 35 w 384"/>
              <a:gd name="T35" fmla="*/ 192 h 384"/>
              <a:gd name="T36" fmla="*/ 43 w 384"/>
              <a:gd name="T37" fmla="*/ 141 h 384"/>
              <a:gd name="T38" fmla="*/ 168 w 384"/>
              <a:gd name="T39" fmla="*/ 155 h 384"/>
              <a:gd name="T40" fmla="*/ 200 w 384"/>
              <a:gd name="T41" fmla="*/ 134 h 384"/>
              <a:gd name="T42" fmla="*/ 220 w 384"/>
              <a:gd name="T43" fmla="*/ 141 h 384"/>
              <a:gd name="T44" fmla="*/ 226 w 384"/>
              <a:gd name="T45" fmla="*/ 146 h 384"/>
              <a:gd name="T46" fmla="*/ 258 w 384"/>
              <a:gd name="T47" fmla="*/ 114 h 384"/>
              <a:gd name="T48" fmla="*/ 197 w 384"/>
              <a:gd name="T49" fmla="*/ 92 h 384"/>
              <a:gd name="T50" fmla="*/ 118 w 384"/>
              <a:gd name="T51" fmla="*/ 133 h 384"/>
              <a:gd name="T52" fmla="*/ 60 w 384"/>
              <a:gd name="T53" fmla="*/ 107 h 384"/>
              <a:gd name="T54" fmla="*/ 192 w 384"/>
              <a:gd name="T55" fmla="*/ 35 h 384"/>
              <a:gd name="T56" fmla="*/ 349 w 384"/>
              <a:gd name="T57" fmla="*/ 192 h 384"/>
              <a:gd name="T58" fmla="*/ 343 w 384"/>
              <a:gd name="T59" fmla="*/ 232 h 384"/>
              <a:gd name="T60" fmla="*/ 168 w 384"/>
              <a:gd name="T61"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105" y="168"/>
                  <a:pt x="105" y="168"/>
                  <a:pt x="105" y="168"/>
                </a:cubicBezTo>
                <a:cubicBezTo>
                  <a:pt x="104" y="176"/>
                  <a:pt x="103" y="185"/>
                  <a:pt x="103" y="193"/>
                </a:cubicBezTo>
                <a:cubicBezTo>
                  <a:pt x="103" y="270"/>
                  <a:pt x="160" y="291"/>
                  <a:pt x="196" y="291"/>
                </a:cubicBezTo>
                <a:cubicBezTo>
                  <a:pt x="217" y="291"/>
                  <a:pt x="236" y="285"/>
                  <a:pt x="250" y="274"/>
                </a:cubicBezTo>
                <a:cubicBezTo>
                  <a:pt x="253" y="273"/>
                  <a:pt x="255" y="271"/>
                  <a:pt x="257" y="269"/>
                </a:cubicBezTo>
                <a:cubicBezTo>
                  <a:pt x="229" y="235"/>
                  <a:pt x="229" y="235"/>
                  <a:pt x="229" y="235"/>
                </a:cubicBezTo>
                <a:cubicBezTo>
                  <a:pt x="229" y="235"/>
                  <a:pt x="228" y="236"/>
                  <a:pt x="227" y="237"/>
                </a:cubicBezTo>
                <a:cubicBezTo>
                  <a:pt x="216" y="247"/>
                  <a:pt x="204" y="247"/>
                  <a:pt x="201" y="247"/>
                </a:cubicBezTo>
                <a:cubicBezTo>
                  <a:pt x="172" y="247"/>
                  <a:pt x="160" y="217"/>
                  <a:pt x="160" y="193"/>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168" y="155"/>
                </a:moveTo>
                <a:cubicBezTo>
                  <a:pt x="174" y="143"/>
                  <a:pt x="185" y="134"/>
                  <a:pt x="200" y="134"/>
                </a:cubicBezTo>
                <a:cubicBezTo>
                  <a:pt x="208" y="134"/>
                  <a:pt x="215" y="137"/>
                  <a:pt x="220" y="141"/>
                </a:cubicBezTo>
                <a:cubicBezTo>
                  <a:pt x="223" y="143"/>
                  <a:pt x="225" y="144"/>
                  <a:pt x="226" y="146"/>
                </a:cubicBezTo>
                <a:cubicBezTo>
                  <a:pt x="258" y="114"/>
                  <a:pt x="258" y="114"/>
                  <a:pt x="258" y="114"/>
                </a:cubicBezTo>
                <a:cubicBezTo>
                  <a:pt x="237" y="96"/>
                  <a:pt x="213" y="92"/>
                  <a:pt x="197" y="92"/>
                </a:cubicBezTo>
                <a:cubicBezTo>
                  <a:pt x="160" y="92"/>
                  <a:pt x="134" y="109"/>
                  <a:pt x="118" y="133"/>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168" y="155"/>
                </a:ln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308" name="Freeform 292"/>
          <p:cNvSpPr>
            <a:spLocks noEditPoints="1"/>
          </p:cNvSpPr>
          <p:nvPr/>
        </p:nvSpPr>
        <p:spPr bwMode="auto">
          <a:xfrm>
            <a:off x="8632409" y="4618117"/>
            <a:ext cx="242168" cy="242168"/>
          </a:xfrm>
          <a:custGeom>
            <a:avLst/>
            <a:gdLst>
              <a:gd name="T0" fmla="*/ 192 w 384"/>
              <a:gd name="T1" fmla="*/ 81 h 384"/>
              <a:gd name="T2" fmla="*/ 112 w 384"/>
              <a:gd name="T3" fmla="*/ 192 h 384"/>
              <a:gd name="T4" fmla="*/ 192 w 384"/>
              <a:gd name="T5" fmla="*/ 302 h 384"/>
              <a:gd name="T6" fmla="*/ 271 w 384"/>
              <a:gd name="T7" fmla="*/ 192 h 384"/>
              <a:gd name="T8" fmla="*/ 192 w 384"/>
              <a:gd name="T9" fmla="*/ 81 h 384"/>
              <a:gd name="T10" fmla="*/ 158 w 384"/>
              <a:gd name="T11" fmla="*/ 192 h 384"/>
              <a:gd name="T12" fmla="*/ 192 w 384"/>
              <a:gd name="T13" fmla="*/ 123 h 384"/>
              <a:gd name="T14" fmla="*/ 199 w 384"/>
              <a:gd name="T15" fmla="*/ 124 h 384"/>
              <a:gd name="T16" fmla="*/ 201 w 384"/>
              <a:gd name="T17" fmla="*/ 141 h 384"/>
              <a:gd name="T18" fmla="*/ 159 w 384"/>
              <a:gd name="T19" fmla="*/ 219 h 384"/>
              <a:gd name="T20" fmla="*/ 158 w 384"/>
              <a:gd name="T21" fmla="*/ 192 h 384"/>
              <a:gd name="T22" fmla="*/ 192 w 384"/>
              <a:gd name="T23" fmla="*/ 261 h 384"/>
              <a:gd name="T24" fmla="*/ 185 w 384"/>
              <a:gd name="T25" fmla="*/ 260 h 384"/>
              <a:gd name="T26" fmla="*/ 183 w 384"/>
              <a:gd name="T27" fmla="*/ 260 h 384"/>
              <a:gd name="T28" fmla="*/ 181 w 384"/>
              <a:gd name="T29" fmla="*/ 259 h 384"/>
              <a:gd name="T30" fmla="*/ 176 w 384"/>
              <a:gd name="T31" fmla="*/ 240 h 384"/>
              <a:gd name="T32" fmla="*/ 223 w 384"/>
              <a:gd name="T33" fmla="*/ 159 h 384"/>
              <a:gd name="T34" fmla="*/ 226 w 384"/>
              <a:gd name="T35" fmla="*/ 192 h 384"/>
              <a:gd name="T36" fmla="*/ 192 w 384"/>
              <a:gd name="T37" fmla="*/ 261 h 384"/>
              <a:gd name="T38" fmla="*/ 192 w 384"/>
              <a:gd name="T39" fmla="*/ 0 h 384"/>
              <a:gd name="T40" fmla="*/ 0 w 384"/>
              <a:gd name="T41" fmla="*/ 192 h 384"/>
              <a:gd name="T42" fmla="*/ 192 w 384"/>
              <a:gd name="T43" fmla="*/ 384 h 384"/>
              <a:gd name="T44" fmla="*/ 384 w 384"/>
              <a:gd name="T45" fmla="*/ 192 h 384"/>
              <a:gd name="T46" fmla="*/ 192 w 384"/>
              <a:gd name="T47" fmla="*/ 0 h 384"/>
              <a:gd name="T48" fmla="*/ 192 w 384"/>
              <a:gd name="T49" fmla="*/ 349 h 384"/>
              <a:gd name="T50" fmla="*/ 35 w 384"/>
              <a:gd name="T51" fmla="*/ 192 h 384"/>
              <a:gd name="T52" fmla="*/ 192 w 384"/>
              <a:gd name="T53" fmla="*/ 35 h 384"/>
              <a:gd name="T54" fmla="*/ 349 w 384"/>
              <a:gd name="T55" fmla="*/ 192 h 384"/>
              <a:gd name="T56" fmla="*/ 192 w 384"/>
              <a:gd name="T57"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81"/>
                </a:moveTo>
                <a:cubicBezTo>
                  <a:pt x="128" y="81"/>
                  <a:pt x="112" y="141"/>
                  <a:pt x="112" y="192"/>
                </a:cubicBezTo>
                <a:cubicBezTo>
                  <a:pt x="112" y="243"/>
                  <a:pt x="128" y="302"/>
                  <a:pt x="192" y="302"/>
                </a:cubicBezTo>
                <a:cubicBezTo>
                  <a:pt x="255" y="302"/>
                  <a:pt x="271" y="243"/>
                  <a:pt x="271" y="192"/>
                </a:cubicBezTo>
                <a:cubicBezTo>
                  <a:pt x="271" y="141"/>
                  <a:pt x="255" y="81"/>
                  <a:pt x="192" y="81"/>
                </a:cubicBezTo>
                <a:close/>
                <a:moveTo>
                  <a:pt x="158" y="192"/>
                </a:moveTo>
                <a:cubicBezTo>
                  <a:pt x="158" y="170"/>
                  <a:pt x="159" y="123"/>
                  <a:pt x="192" y="123"/>
                </a:cubicBezTo>
                <a:cubicBezTo>
                  <a:pt x="194" y="123"/>
                  <a:pt x="197" y="123"/>
                  <a:pt x="199" y="124"/>
                </a:cubicBezTo>
                <a:cubicBezTo>
                  <a:pt x="203" y="128"/>
                  <a:pt x="206" y="133"/>
                  <a:pt x="201" y="141"/>
                </a:cubicBezTo>
                <a:cubicBezTo>
                  <a:pt x="159" y="219"/>
                  <a:pt x="159" y="219"/>
                  <a:pt x="159" y="219"/>
                </a:cubicBezTo>
                <a:cubicBezTo>
                  <a:pt x="158" y="209"/>
                  <a:pt x="158" y="199"/>
                  <a:pt x="158" y="192"/>
                </a:cubicBezTo>
                <a:close/>
                <a:moveTo>
                  <a:pt x="192" y="261"/>
                </a:moveTo>
                <a:cubicBezTo>
                  <a:pt x="189" y="261"/>
                  <a:pt x="187" y="260"/>
                  <a:pt x="185" y="260"/>
                </a:cubicBezTo>
                <a:cubicBezTo>
                  <a:pt x="184" y="260"/>
                  <a:pt x="184" y="260"/>
                  <a:pt x="183" y="260"/>
                </a:cubicBezTo>
                <a:cubicBezTo>
                  <a:pt x="183" y="259"/>
                  <a:pt x="182" y="259"/>
                  <a:pt x="181" y="259"/>
                </a:cubicBezTo>
                <a:cubicBezTo>
                  <a:pt x="174" y="256"/>
                  <a:pt x="170" y="250"/>
                  <a:pt x="176" y="240"/>
                </a:cubicBezTo>
                <a:cubicBezTo>
                  <a:pt x="223" y="159"/>
                  <a:pt x="223" y="159"/>
                  <a:pt x="223" y="159"/>
                </a:cubicBezTo>
                <a:cubicBezTo>
                  <a:pt x="226" y="171"/>
                  <a:pt x="226" y="183"/>
                  <a:pt x="226" y="192"/>
                </a:cubicBezTo>
                <a:cubicBezTo>
                  <a:pt x="226" y="214"/>
                  <a:pt x="224" y="261"/>
                  <a:pt x="192" y="26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309" name="Freeform 293"/>
          <p:cNvSpPr>
            <a:spLocks noEditPoints="1"/>
          </p:cNvSpPr>
          <p:nvPr/>
        </p:nvSpPr>
        <p:spPr bwMode="auto">
          <a:xfrm>
            <a:off x="9050717" y="4618117"/>
            <a:ext cx="242168" cy="242168"/>
          </a:xfrm>
          <a:custGeom>
            <a:avLst/>
            <a:gdLst>
              <a:gd name="T0" fmla="*/ 270 w 384"/>
              <a:gd name="T1" fmla="*/ 137 h 384"/>
              <a:gd name="T2" fmla="*/ 228 w 384"/>
              <a:gd name="T3" fmla="*/ 137 h 384"/>
              <a:gd name="T4" fmla="*/ 228 w 384"/>
              <a:gd name="T5" fmla="*/ 95 h 384"/>
              <a:gd name="T6" fmla="*/ 225 w 384"/>
              <a:gd name="T7" fmla="*/ 88 h 384"/>
              <a:gd name="T8" fmla="*/ 218 w 384"/>
              <a:gd name="T9" fmla="*/ 85 h 384"/>
              <a:gd name="T10" fmla="*/ 112 w 384"/>
              <a:gd name="T11" fmla="*/ 85 h 384"/>
              <a:gd name="T12" fmla="*/ 105 w 384"/>
              <a:gd name="T13" fmla="*/ 88 h 384"/>
              <a:gd name="T14" fmla="*/ 103 w 384"/>
              <a:gd name="T15" fmla="*/ 95 h 384"/>
              <a:gd name="T16" fmla="*/ 103 w 384"/>
              <a:gd name="T17" fmla="*/ 236 h 384"/>
              <a:gd name="T18" fmla="*/ 106 w 384"/>
              <a:gd name="T19" fmla="*/ 244 h 384"/>
              <a:gd name="T20" fmla="*/ 113 w 384"/>
              <a:gd name="T21" fmla="*/ 247 h 384"/>
              <a:gd name="T22" fmla="*/ 155 w 384"/>
              <a:gd name="T23" fmla="*/ 247 h 384"/>
              <a:gd name="T24" fmla="*/ 155 w 384"/>
              <a:gd name="T25" fmla="*/ 289 h 384"/>
              <a:gd name="T26" fmla="*/ 158 w 384"/>
              <a:gd name="T27" fmla="*/ 296 h 384"/>
              <a:gd name="T28" fmla="*/ 166 w 384"/>
              <a:gd name="T29" fmla="*/ 300 h 384"/>
              <a:gd name="T30" fmla="*/ 270 w 384"/>
              <a:gd name="T31" fmla="*/ 300 h 384"/>
              <a:gd name="T32" fmla="*/ 278 w 384"/>
              <a:gd name="T33" fmla="*/ 296 h 384"/>
              <a:gd name="T34" fmla="*/ 281 w 384"/>
              <a:gd name="T35" fmla="*/ 289 h 384"/>
              <a:gd name="T36" fmla="*/ 281 w 384"/>
              <a:gd name="T37" fmla="*/ 148 h 384"/>
              <a:gd name="T38" fmla="*/ 278 w 384"/>
              <a:gd name="T39" fmla="*/ 140 h 384"/>
              <a:gd name="T40" fmla="*/ 270 w 384"/>
              <a:gd name="T41" fmla="*/ 137 h 384"/>
              <a:gd name="T42" fmla="*/ 164 w 384"/>
              <a:gd name="T43" fmla="*/ 137 h 384"/>
              <a:gd name="T44" fmla="*/ 158 w 384"/>
              <a:gd name="T45" fmla="*/ 141 h 384"/>
              <a:gd name="T46" fmla="*/ 155 w 384"/>
              <a:gd name="T47" fmla="*/ 148 h 384"/>
              <a:gd name="T48" fmla="*/ 155 w 384"/>
              <a:gd name="T49" fmla="*/ 226 h 384"/>
              <a:gd name="T50" fmla="*/ 124 w 384"/>
              <a:gd name="T51" fmla="*/ 226 h 384"/>
              <a:gd name="T52" fmla="*/ 124 w 384"/>
              <a:gd name="T53" fmla="*/ 106 h 384"/>
              <a:gd name="T54" fmla="*/ 208 w 384"/>
              <a:gd name="T55" fmla="*/ 106 h 384"/>
              <a:gd name="T56" fmla="*/ 208 w 384"/>
              <a:gd name="T57" fmla="*/ 137 h 384"/>
              <a:gd name="T58" fmla="*/ 164 w 384"/>
              <a:gd name="T59" fmla="*/ 137 h 384"/>
              <a:gd name="T60" fmla="*/ 260 w 384"/>
              <a:gd name="T61" fmla="*/ 278 h 384"/>
              <a:gd name="T62" fmla="*/ 176 w 384"/>
              <a:gd name="T63" fmla="*/ 278 h 384"/>
              <a:gd name="T64" fmla="*/ 176 w 384"/>
              <a:gd name="T65" fmla="*/ 158 h 384"/>
              <a:gd name="T66" fmla="*/ 260 w 384"/>
              <a:gd name="T67" fmla="*/ 158 h 384"/>
              <a:gd name="T68" fmla="*/ 260 w 384"/>
              <a:gd name="T69" fmla="*/ 278 h 384"/>
              <a:gd name="T70" fmla="*/ 192 w 384"/>
              <a:gd name="T71" fmla="*/ 0 h 384"/>
              <a:gd name="T72" fmla="*/ 0 w 384"/>
              <a:gd name="T73" fmla="*/ 192 h 384"/>
              <a:gd name="T74" fmla="*/ 192 w 384"/>
              <a:gd name="T75" fmla="*/ 384 h 384"/>
              <a:gd name="T76" fmla="*/ 384 w 384"/>
              <a:gd name="T77" fmla="*/ 192 h 384"/>
              <a:gd name="T78" fmla="*/ 192 w 384"/>
              <a:gd name="T79" fmla="*/ 0 h 384"/>
              <a:gd name="T80" fmla="*/ 192 w 384"/>
              <a:gd name="T81" fmla="*/ 349 h 384"/>
              <a:gd name="T82" fmla="*/ 35 w 384"/>
              <a:gd name="T83" fmla="*/ 192 h 384"/>
              <a:gd name="T84" fmla="*/ 192 w 384"/>
              <a:gd name="T85" fmla="*/ 35 h 384"/>
              <a:gd name="T86" fmla="*/ 349 w 384"/>
              <a:gd name="T87" fmla="*/ 192 h 384"/>
              <a:gd name="T88" fmla="*/ 192 w 384"/>
              <a:gd name="T8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270" y="137"/>
                </a:moveTo>
                <a:cubicBezTo>
                  <a:pt x="228" y="137"/>
                  <a:pt x="228" y="137"/>
                  <a:pt x="228" y="137"/>
                </a:cubicBezTo>
                <a:cubicBezTo>
                  <a:pt x="228" y="95"/>
                  <a:pt x="228" y="95"/>
                  <a:pt x="228" y="95"/>
                </a:cubicBezTo>
                <a:cubicBezTo>
                  <a:pt x="228" y="92"/>
                  <a:pt x="227" y="90"/>
                  <a:pt x="225" y="88"/>
                </a:cubicBezTo>
                <a:cubicBezTo>
                  <a:pt x="223" y="86"/>
                  <a:pt x="221" y="85"/>
                  <a:pt x="218" y="85"/>
                </a:cubicBezTo>
                <a:cubicBezTo>
                  <a:pt x="112" y="85"/>
                  <a:pt x="112" y="85"/>
                  <a:pt x="112" y="85"/>
                </a:cubicBezTo>
                <a:cubicBezTo>
                  <a:pt x="109" y="85"/>
                  <a:pt x="107" y="86"/>
                  <a:pt x="105" y="88"/>
                </a:cubicBezTo>
                <a:cubicBezTo>
                  <a:pt x="104" y="90"/>
                  <a:pt x="103" y="92"/>
                  <a:pt x="103" y="95"/>
                </a:cubicBezTo>
                <a:cubicBezTo>
                  <a:pt x="103" y="236"/>
                  <a:pt x="103" y="236"/>
                  <a:pt x="103" y="236"/>
                </a:cubicBezTo>
                <a:cubicBezTo>
                  <a:pt x="103" y="239"/>
                  <a:pt x="104" y="242"/>
                  <a:pt x="106" y="244"/>
                </a:cubicBezTo>
                <a:cubicBezTo>
                  <a:pt x="108" y="246"/>
                  <a:pt x="110" y="247"/>
                  <a:pt x="113" y="247"/>
                </a:cubicBezTo>
                <a:cubicBezTo>
                  <a:pt x="155" y="247"/>
                  <a:pt x="155" y="247"/>
                  <a:pt x="155" y="247"/>
                </a:cubicBezTo>
                <a:cubicBezTo>
                  <a:pt x="155" y="289"/>
                  <a:pt x="155" y="289"/>
                  <a:pt x="155" y="289"/>
                </a:cubicBezTo>
                <a:cubicBezTo>
                  <a:pt x="155" y="292"/>
                  <a:pt x="156" y="294"/>
                  <a:pt x="158" y="296"/>
                </a:cubicBezTo>
                <a:cubicBezTo>
                  <a:pt x="160" y="299"/>
                  <a:pt x="163" y="300"/>
                  <a:pt x="166" y="300"/>
                </a:cubicBezTo>
                <a:cubicBezTo>
                  <a:pt x="270" y="300"/>
                  <a:pt x="270" y="300"/>
                  <a:pt x="270" y="300"/>
                </a:cubicBezTo>
                <a:cubicBezTo>
                  <a:pt x="273" y="300"/>
                  <a:pt x="276" y="299"/>
                  <a:pt x="278" y="296"/>
                </a:cubicBezTo>
                <a:cubicBezTo>
                  <a:pt x="280" y="294"/>
                  <a:pt x="281" y="292"/>
                  <a:pt x="281" y="289"/>
                </a:cubicBezTo>
                <a:cubicBezTo>
                  <a:pt x="281" y="148"/>
                  <a:pt x="281" y="148"/>
                  <a:pt x="281" y="148"/>
                </a:cubicBezTo>
                <a:cubicBezTo>
                  <a:pt x="281" y="145"/>
                  <a:pt x="280" y="142"/>
                  <a:pt x="278" y="140"/>
                </a:cubicBezTo>
                <a:cubicBezTo>
                  <a:pt x="276" y="138"/>
                  <a:pt x="273" y="137"/>
                  <a:pt x="270" y="137"/>
                </a:cubicBezTo>
                <a:close/>
                <a:moveTo>
                  <a:pt x="164" y="137"/>
                </a:moveTo>
                <a:cubicBezTo>
                  <a:pt x="162" y="137"/>
                  <a:pt x="160" y="139"/>
                  <a:pt x="158" y="141"/>
                </a:cubicBezTo>
                <a:cubicBezTo>
                  <a:pt x="156" y="143"/>
                  <a:pt x="155" y="145"/>
                  <a:pt x="155" y="148"/>
                </a:cubicBezTo>
                <a:cubicBezTo>
                  <a:pt x="155" y="226"/>
                  <a:pt x="155" y="226"/>
                  <a:pt x="155" y="226"/>
                </a:cubicBezTo>
                <a:cubicBezTo>
                  <a:pt x="124" y="226"/>
                  <a:pt x="124" y="226"/>
                  <a:pt x="124" y="226"/>
                </a:cubicBezTo>
                <a:cubicBezTo>
                  <a:pt x="124" y="106"/>
                  <a:pt x="124" y="106"/>
                  <a:pt x="124" y="106"/>
                </a:cubicBezTo>
                <a:cubicBezTo>
                  <a:pt x="208" y="106"/>
                  <a:pt x="208" y="106"/>
                  <a:pt x="208" y="106"/>
                </a:cubicBezTo>
                <a:cubicBezTo>
                  <a:pt x="208" y="137"/>
                  <a:pt x="208" y="137"/>
                  <a:pt x="208" y="137"/>
                </a:cubicBezTo>
                <a:lnTo>
                  <a:pt x="164" y="137"/>
                </a:lnTo>
                <a:close/>
                <a:moveTo>
                  <a:pt x="260" y="278"/>
                </a:moveTo>
                <a:cubicBezTo>
                  <a:pt x="176" y="278"/>
                  <a:pt x="176" y="278"/>
                  <a:pt x="176" y="278"/>
                </a:cubicBezTo>
                <a:cubicBezTo>
                  <a:pt x="176" y="158"/>
                  <a:pt x="176" y="158"/>
                  <a:pt x="176" y="158"/>
                </a:cubicBezTo>
                <a:cubicBezTo>
                  <a:pt x="260" y="158"/>
                  <a:pt x="260" y="158"/>
                  <a:pt x="260" y="158"/>
                </a:cubicBezTo>
                <a:lnTo>
                  <a:pt x="260" y="278"/>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310" name="Freeform 294"/>
          <p:cNvSpPr>
            <a:spLocks noEditPoints="1"/>
          </p:cNvSpPr>
          <p:nvPr/>
        </p:nvSpPr>
        <p:spPr bwMode="auto">
          <a:xfrm>
            <a:off x="9469025" y="4618117"/>
            <a:ext cx="242168" cy="242168"/>
          </a:xfrm>
          <a:custGeom>
            <a:avLst/>
            <a:gdLst>
              <a:gd name="T0" fmla="*/ 317 w 384"/>
              <a:gd name="T1" fmla="*/ 195 h 384"/>
              <a:gd name="T2" fmla="*/ 279 w 384"/>
              <a:gd name="T3" fmla="*/ 180 h 384"/>
              <a:gd name="T4" fmla="*/ 279 w 384"/>
              <a:gd name="T5" fmla="*/ 132 h 384"/>
              <a:gd name="T6" fmla="*/ 162 w 384"/>
              <a:gd name="T7" fmla="*/ 83 h 384"/>
              <a:gd name="T8" fmla="*/ 109 w 384"/>
              <a:gd name="T9" fmla="*/ 106 h 384"/>
              <a:gd name="T10" fmla="*/ 109 w 384"/>
              <a:gd name="T11" fmla="*/ 160 h 384"/>
              <a:gd name="T12" fmla="*/ 110 w 384"/>
              <a:gd name="T13" fmla="*/ 161 h 384"/>
              <a:gd name="T14" fmla="*/ 64 w 384"/>
              <a:gd name="T15" fmla="*/ 180 h 384"/>
              <a:gd name="T16" fmla="*/ 64 w 384"/>
              <a:gd name="T17" fmla="*/ 229 h 384"/>
              <a:gd name="T18" fmla="*/ 113 w 384"/>
              <a:gd name="T19" fmla="*/ 251 h 384"/>
              <a:gd name="T20" fmla="*/ 163 w 384"/>
              <a:gd name="T21" fmla="*/ 230 h 384"/>
              <a:gd name="T22" fmla="*/ 166 w 384"/>
              <a:gd name="T23" fmla="*/ 231 h 384"/>
              <a:gd name="T24" fmla="*/ 266 w 384"/>
              <a:gd name="T25" fmla="*/ 273 h 384"/>
              <a:gd name="T26" fmla="*/ 269 w 384"/>
              <a:gd name="T27" fmla="*/ 274 h 384"/>
              <a:gd name="T28" fmla="*/ 271 w 384"/>
              <a:gd name="T29" fmla="*/ 273 h 384"/>
              <a:gd name="T30" fmla="*/ 318 w 384"/>
              <a:gd name="T31" fmla="*/ 253 h 384"/>
              <a:gd name="T32" fmla="*/ 321 w 384"/>
              <a:gd name="T33" fmla="*/ 251 h 384"/>
              <a:gd name="T34" fmla="*/ 321 w 384"/>
              <a:gd name="T35" fmla="*/ 197 h 384"/>
              <a:gd name="T36" fmla="*/ 317 w 384"/>
              <a:gd name="T37" fmla="*/ 195 h 384"/>
              <a:gd name="T38" fmla="*/ 263 w 384"/>
              <a:gd name="T39" fmla="*/ 258 h 384"/>
              <a:gd name="T40" fmla="*/ 262 w 384"/>
              <a:gd name="T41" fmla="*/ 258 h 384"/>
              <a:gd name="T42" fmla="*/ 262 w 384"/>
              <a:gd name="T43" fmla="*/ 258 h 384"/>
              <a:gd name="T44" fmla="*/ 174 w 384"/>
              <a:gd name="T45" fmla="*/ 222 h 384"/>
              <a:gd name="T46" fmla="*/ 174 w 384"/>
              <a:gd name="T47" fmla="*/ 187 h 384"/>
              <a:gd name="T48" fmla="*/ 262 w 384"/>
              <a:gd name="T49" fmla="*/ 223 h 384"/>
              <a:gd name="T50" fmla="*/ 262 w 384"/>
              <a:gd name="T51" fmla="*/ 225 h 384"/>
              <a:gd name="T52" fmla="*/ 263 w 384"/>
              <a:gd name="T53" fmla="*/ 225 h 384"/>
              <a:gd name="T54" fmla="*/ 263 w 384"/>
              <a:gd name="T55" fmla="*/ 258 h 384"/>
              <a:gd name="T56" fmla="*/ 269 w 384"/>
              <a:gd name="T57" fmla="*/ 214 h 384"/>
              <a:gd name="T58" fmla="*/ 241 w 384"/>
              <a:gd name="T59" fmla="*/ 202 h 384"/>
              <a:gd name="T60" fmla="*/ 271 w 384"/>
              <a:gd name="T61" fmla="*/ 189 h 384"/>
              <a:gd name="T62" fmla="*/ 299 w 384"/>
              <a:gd name="T63" fmla="*/ 201 h 384"/>
              <a:gd name="T64" fmla="*/ 269 w 384"/>
              <a:gd name="T65" fmla="*/ 214 h 384"/>
              <a:gd name="T66" fmla="*/ 309 w 384"/>
              <a:gd name="T67" fmla="*/ 243 h 384"/>
              <a:gd name="T68" fmla="*/ 275 w 384"/>
              <a:gd name="T69" fmla="*/ 258 h 384"/>
              <a:gd name="T70" fmla="*/ 275 w 384"/>
              <a:gd name="T71" fmla="*/ 225 h 384"/>
              <a:gd name="T72" fmla="*/ 309 w 384"/>
              <a:gd name="T73" fmla="*/ 210 h 384"/>
              <a:gd name="T74" fmla="*/ 309 w 384"/>
              <a:gd name="T75" fmla="*/ 243 h 384"/>
              <a:gd name="T76" fmla="*/ 192 w 384"/>
              <a:gd name="T77" fmla="*/ 0 h 384"/>
              <a:gd name="T78" fmla="*/ 0 w 384"/>
              <a:gd name="T79" fmla="*/ 192 h 384"/>
              <a:gd name="T80" fmla="*/ 192 w 384"/>
              <a:gd name="T81" fmla="*/ 384 h 384"/>
              <a:gd name="T82" fmla="*/ 384 w 384"/>
              <a:gd name="T83" fmla="*/ 192 h 384"/>
              <a:gd name="T84" fmla="*/ 192 w 384"/>
              <a:gd name="T85" fmla="*/ 0 h 384"/>
              <a:gd name="T86" fmla="*/ 192 w 384"/>
              <a:gd name="T87" fmla="*/ 349 h 384"/>
              <a:gd name="T88" fmla="*/ 35 w 384"/>
              <a:gd name="T89" fmla="*/ 192 h 384"/>
              <a:gd name="T90" fmla="*/ 192 w 384"/>
              <a:gd name="T91" fmla="*/ 35 h 384"/>
              <a:gd name="T92" fmla="*/ 349 w 384"/>
              <a:gd name="T93" fmla="*/ 192 h 384"/>
              <a:gd name="T94" fmla="*/ 192 w 384"/>
              <a:gd name="T95"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4">
                <a:moveTo>
                  <a:pt x="317" y="195"/>
                </a:moveTo>
                <a:cubicBezTo>
                  <a:pt x="279" y="180"/>
                  <a:pt x="279" y="180"/>
                  <a:pt x="279" y="180"/>
                </a:cubicBezTo>
                <a:cubicBezTo>
                  <a:pt x="279" y="132"/>
                  <a:pt x="279" y="132"/>
                  <a:pt x="279" y="132"/>
                </a:cubicBezTo>
                <a:cubicBezTo>
                  <a:pt x="162" y="83"/>
                  <a:pt x="162" y="83"/>
                  <a:pt x="162" y="83"/>
                </a:cubicBezTo>
                <a:cubicBezTo>
                  <a:pt x="109" y="106"/>
                  <a:pt x="109" y="106"/>
                  <a:pt x="109" y="106"/>
                </a:cubicBezTo>
                <a:cubicBezTo>
                  <a:pt x="109" y="160"/>
                  <a:pt x="109" y="160"/>
                  <a:pt x="109" y="160"/>
                </a:cubicBezTo>
                <a:cubicBezTo>
                  <a:pt x="110" y="161"/>
                  <a:pt x="110" y="161"/>
                  <a:pt x="110" y="161"/>
                </a:cubicBezTo>
                <a:cubicBezTo>
                  <a:pt x="64" y="180"/>
                  <a:pt x="64" y="180"/>
                  <a:pt x="64" y="180"/>
                </a:cubicBezTo>
                <a:cubicBezTo>
                  <a:pt x="64" y="229"/>
                  <a:pt x="64" y="229"/>
                  <a:pt x="64" y="229"/>
                </a:cubicBezTo>
                <a:cubicBezTo>
                  <a:pt x="113" y="251"/>
                  <a:pt x="113" y="251"/>
                  <a:pt x="113" y="251"/>
                </a:cubicBezTo>
                <a:cubicBezTo>
                  <a:pt x="163" y="230"/>
                  <a:pt x="163" y="230"/>
                  <a:pt x="163" y="230"/>
                </a:cubicBezTo>
                <a:cubicBezTo>
                  <a:pt x="166" y="231"/>
                  <a:pt x="166" y="231"/>
                  <a:pt x="166" y="231"/>
                </a:cubicBezTo>
                <a:cubicBezTo>
                  <a:pt x="266" y="273"/>
                  <a:pt x="266" y="273"/>
                  <a:pt x="266" y="273"/>
                </a:cubicBezTo>
                <a:cubicBezTo>
                  <a:pt x="269" y="274"/>
                  <a:pt x="269" y="274"/>
                  <a:pt x="269" y="274"/>
                </a:cubicBezTo>
                <a:cubicBezTo>
                  <a:pt x="271" y="273"/>
                  <a:pt x="271" y="273"/>
                  <a:pt x="271" y="273"/>
                </a:cubicBezTo>
                <a:cubicBezTo>
                  <a:pt x="318" y="253"/>
                  <a:pt x="318" y="253"/>
                  <a:pt x="318" y="253"/>
                </a:cubicBezTo>
                <a:cubicBezTo>
                  <a:pt x="321" y="251"/>
                  <a:pt x="321" y="251"/>
                  <a:pt x="321" y="251"/>
                </a:cubicBezTo>
                <a:cubicBezTo>
                  <a:pt x="321" y="197"/>
                  <a:pt x="321" y="197"/>
                  <a:pt x="321" y="197"/>
                </a:cubicBezTo>
                <a:lnTo>
                  <a:pt x="317" y="195"/>
                </a:lnTo>
                <a:close/>
                <a:moveTo>
                  <a:pt x="263" y="258"/>
                </a:moveTo>
                <a:cubicBezTo>
                  <a:pt x="262" y="258"/>
                  <a:pt x="262" y="258"/>
                  <a:pt x="262" y="258"/>
                </a:cubicBezTo>
                <a:cubicBezTo>
                  <a:pt x="262" y="258"/>
                  <a:pt x="262" y="258"/>
                  <a:pt x="262" y="258"/>
                </a:cubicBezTo>
                <a:cubicBezTo>
                  <a:pt x="174" y="222"/>
                  <a:pt x="174" y="222"/>
                  <a:pt x="174" y="222"/>
                </a:cubicBezTo>
                <a:cubicBezTo>
                  <a:pt x="174" y="187"/>
                  <a:pt x="174" y="187"/>
                  <a:pt x="174" y="187"/>
                </a:cubicBezTo>
                <a:cubicBezTo>
                  <a:pt x="262" y="223"/>
                  <a:pt x="262" y="223"/>
                  <a:pt x="262" y="223"/>
                </a:cubicBezTo>
                <a:cubicBezTo>
                  <a:pt x="262" y="225"/>
                  <a:pt x="262" y="225"/>
                  <a:pt x="262" y="225"/>
                </a:cubicBezTo>
                <a:cubicBezTo>
                  <a:pt x="263" y="225"/>
                  <a:pt x="263" y="225"/>
                  <a:pt x="263" y="225"/>
                </a:cubicBezTo>
                <a:lnTo>
                  <a:pt x="263" y="258"/>
                </a:lnTo>
                <a:close/>
                <a:moveTo>
                  <a:pt x="269" y="214"/>
                </a:moveTo>
                <a:cubicBezTo>
                  <a:pt x="241" y="202"/>
                  <a:pt x="241" y="202"/>
                  <a:pt x="241" y="202"/>
                </a:cubicBezTo>
                <a:cubicBezTo>
                  <a:pt x="271" y="189"/>
                  <a:pt x="271" y="189"/>
                  <a:pt x="271" y="189"/>
                </a:cubicBezTo>
                <a:cubicBezTo>
                  <a:pt x="299" y="201"/>
                  <a:pt x="299" y="201"/>
                  <a:pt x="299" y="201"/>
                </a:cubicBezTo>
                <a:lnTo>
                  <a:pt x="269" y="214"/>
                </a:lnTo>
                <a:close/>
                <a:moveTo>
                  <a:pt x="309" y="243"/>
                </a:moveTo>
                <a:cubicBezTo>
                  <a:pt x="275" y="258"/>
                  <a:pt x="275" y="258"/>
                  <a:pt x="275" y="258"/>
                </a:cubicBezTo>
                <a:cubicBezTo>
                  <a:pt x="275" y="225"/>
                  <a:pt x="275" y="225"/>
                  <a:pt x="275" y="225"/>
                </a:cubicBezTo>
                <a:cubicBezTo>
                  <a:pt x="309" y="210"/>
                  <a:pt x="309" y="210"/>
                  <a:pt x="309" y="210"/>
                </a:cubicBezTo>
                <a:lnTo>
                  <a:pt x="309" y="243"/>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311" name="Freeform 295"/>
          <p:cNvSpPr>
            <a:spLocks noEditPoints="1"/>
          </p:cNvSpPr>
          <p:nvPr/>
        </p:nvSpPr>
        <p:spPr bwMode="auto">
          <a:xfrm>
            <a:off x="10744657" y="4625251"/>
            <a:ext cx="242168" cy="242168"/>
          </a:xfrm>
          <a:custGeom>
            <a:avLst/>
            <a:gdLst>
              <a:gd name="T0" fmla="*/ 235 w 384"/>
              <a:gd name="T1" fmla="*/ 189 h 384"/>
              <a:gd name="T2" fmla="*/ 218 w 384"/>
              <a:gd name="T3" fmla="*/ 181 h 384"/>
              <a:gd name="T4" fmla="*/ 197 w 384"/>
              <a:gd name="T5" fmla="*/ 175 h 384"/>
              <a:gd name="T6" fmla="*/ 183 w 384"/>
              <a:gd name="T7" fmla="*/ 172 h 384"/>
              <a:gd name="T8" fmla="*/ 175 w 384"/>
              <a:gd name="T9" fmla="*/ 169 h 384"/>
              <a:gd name="T10" fmla="*/ 169 w 384"/>
              <a:gd name="T11" fmla="*/ 164 h 384"/>
              <a:gd name="T12" fmla="*/ 167 w 384"/>
              <a:gd name="T13" fmla="*/ 158 h 384"/>
              <a:gd name="T14" fmla="*/ 173 w 384"/>
              <a:gd name="T15" fmla="*/ 148 h 384"/>
              <a:gd name="T16" fmla="*/ 190 w 384"/>
              <a:gd name="T17" fmla="*/ 144 h 384"/>
              <a:gd name="T18" fmla="*/ 207 w 384"/>
              <a:gd name="T19" fmla="*/ 148 h 384"/>
              <a:gd name="T20" fmla="*/ 216 w 384"/>
              <a:gd name="T21" fmla="*/ 159 h 384"/>
              <a:gd name="T22" fmla="*/ 221 w 384"/>
              <a:gd name="T23" fmla="*/ 167 h 384"/>
              <a:gd name="T24" fmla="*/ 230 w 384"/>
              <a:gd name="T25" fmla="*/ 170 h 384"/>
              <a:gd name="T26" fmla="*/ 240 w 384"/>
              <a:gd name="T27" fmla="*/ 166 h 384"/>
              <a:gd name="T28" fmla="*/ 244 w 384"/>
              <a:gd name="T29" fmla="*/ 156 h 384"/>
              <a:gd name="T30" fmla="*/ 241 w 384"/>
              <a:gd name="T31" fmla="*/ 144 h 384"/>
              <a:gd name="T32" fmla="*/ 231 w 384"/>
              <a:gd name="T33" fmla="*/ 133 h 384"/>
              <a:gd name="T34" fmla="*/ 215 w 384"/>
              <a:gd name="T35" fmla="*/ 125 h 384"/>
              <a:gd name="T36" fmla="*/ 192 w 384"/>
              <a:gd name="T37" fmla="*/ 122 h 384"/>
              <a:gd name="T38" fmla="*/ 163 w 384"/>
              <a:gd name="T39" fmla="*/ 127 h 384"/>
              <a:gd name="T40" fmla="*/ 144 w 384"/>
              <a:gd name="T41" fmla="*/ 140 h 384"/>
              <a:gd name="T42" fmla="*/ 138 w 384"/>
              <a:gd name="T43" fmla="*/ 161 h 384"/>
              <a:gd name="T44" fmla="*/ 144 w 384"/>
              <a:gd name="T45" fmla="*/ 181 h 384"/>
              <a:gd name="T46" fmla="*/ 161 w 384"/>
              <a:gd name="T47" fmla="*/ 194 h 384"/>
              <a:gd name="T48" fmla="*/ 187 w 384"/>
              <a:gd name="T49" fmla="*/ 202 h 384"/>
              <a:gd name="T50" fmla="*/ 205 w 384"/>
              <a:gd name="T51" fmla="*/ 206 h 384"/>
              <a:gd name="T52" fmla="*/ 215 w 384"/>
              <a:gd name="T53" fmla="*/ 212 h 384"/>
              <a:gd name="T54" fmla="*/ 219 w 384"/>
              <a:gd name="T55" fmla="*/ 222 h 384"/>
              <a:gd name="T56" fmla="*/ 212 w 384"/>
              <a:gd name="T57" fmla="*/ 234 h 384"/>
              <a:gd name="T58" fmla="*/ 192 w 384"/>
              <a:gd name="T59" fmla="*/ 240 h 384"/>
              <a:gd name="T60" fmla="*/ 178 w 384"/>
              <a:gd name="T61" fmla="*/ 237 h 384"/>
              <a:gd name="T62" fmla="*/ 169 w 384"/>
              <a:gd name="T63" fmla="*/ 230 h 384"/>
              <a:gd name="T64" fmla="*/ 164 w 384"/>
              <a:gd name="T65" fmla="*/ 220 h 384"/>
              <a:gd name="T66" fmla="*/ 158 w 384"/>
              <a:gd name="T67" fmla="*/ 211 h 384"/>
              <a:gd name="T68" fmla="*/ 149 w 384"/>
              <a:gd name="T69" fmla="*/ 208 h 384"/>
              <a:gd name="T70" fmla="*/ 139 w 384"/>
              <a:gd name="T71" fmla="*/ 212 h 384"/>
              <a:gd name="T72" fmla="*/ 135 w 384"/>
              <a:gd name="T73" fmla="*/ 222 h 384"/>
              <a:gd name="T74" fmla="*/ 141 w 384"/>
              <a:gd name="T75" fmla="*/ 240 h 384"/>
              <a:gd name="T76" fmla="*/ 157 w 384"/>
              <a:gd name="T77" fmla="*/ 255 h 384"/>
              <a:gd name="T78" fmla="*/ 193 w 384"/>
              <a:gd name="T79" fmla="*/ 263 h 384"/>
              <a:gd name="T80" fmla="*/ 223 w 384"/>
              <a:gd name="T81" fmla="*/ 257 h 384"/>
              <a:gd name="T82" fmla="*/ 243 w 384"/>
              <a:gd name="T83" fmla="*/ 241 h 384"/>
              <a:gd name="T84" fmla="*/ 250 w 384"/>
              <a:gd name="T85" fmla="*/ 219 h 384"/>
              <a:gd name="T86" fmla="*/ 246 w 384"/>
              <a:gd name="T87" fmla="*/ 201 h 384"/>
              <a:gd name="T88" fmla="*/ 235 w 384"/>
              <a:gd name="T89" fmla="*/ 189 h 384"/>
              <a:gd name="T90" fmla="*/ 192 w 384"/>
              <a:gd name="T91" fmla="*/ 0 h 384"/>
              <a:gd name="T92" fmla="*/ 0 w 384"/>
              <a:gd name="T93" fmla="*/ 192 h 384"/>
              <a:gd name="T94" fmla="*/ 192 w 384"/>
              <a:gd name="T95" fmla="*/ 384 h 384"/>
              <a:gd name="T96" fmla="*/ 384 w 384"/>
              <a:gd name="T97" fmla="*/ 192 h 384"/>
              <a:gd name="T98" fmla="*/ 192 w 384"/>
              <a:gd name="T99" fmla="*/ 0 h 384"/>
              <a:gd name="T100" fmla="*/ 238 w 384"/>
              <a:gd name="T101" fmla="*/ 299 h 384"/>
              <a:gd name="T102" fmla="*/ 211 w 384"/>
              <a:gd name="T103" fmla="*/ 292 h 384"/>
              <a:gd name="T104" fmla="*/ 193 w 384"/>
              <a:gd name="T105" fmla="*/ 294 h 384"/>
              <a:gd name="T106" fmla="*/ 95 w 384"/>
              <a:gd name="T107" fmla="*/ 193 h 384"/>
              <a:gd name="T108" fmla="*/ 97 w 384"/>
              <a:gd name="T109" fmla="*/ 173 h 384"/>
              <a:gd name="T110" fmla="*/ 89 w 384"/>
              <a:gd name="T111" fmla="*/ 143 h 384"/>
              <a:gd name="T112" fmla="*/ 146 w 384"/>
              <a:gd name="T113" fmla="*/ 84 h 384"/>
              <a:gd name="T114" fmla="*/ 176 w 384"/>
              <a:gd name="T115" fmla="*/ 93 h 384"/>
              <a:gd name="T116" fmla="*/ 193 w 384"/>
              <a:gd name="T117" fmla="*/ 92 h 384"/>
              <a:gd name="T118" fmla="*/ 291 w 384"/>
              <a:gd name="T119" fmla="*/ 193 h 384"/>
              <a:gd name="T120" fmla="*/ 289 w 384"/>
              <a:gd name="T121" fmla="*/ 215 h 384"/>
              <a:gd name="T122" fmla="*/ 295 w 384"/>
              <a:gd name="T123" fmla="*/ 241 h 384"/>
              <a:gd name="T124" fmla="*/ 238 w 384"/>
              <a:gd name="T125" fmla="*/ 29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 h="384">
                <a:moveTo>
                  <a:pt x="235" y="189"/>
                </a:moveTo>
                <a:cubicBezTo>
                  <a:pt x="230" y="186"/>
                  <a:pt x="225" y="183"/>
                  <a:pt x="218" y="181"/>
                </a:cubicBezTo>
                <a:cubicBezTo>
                  <a:pt x="212" y="179"/>
                  <a:pt x="204" y="177"/>
                  <a:pt x="197" y="175"/>
                </a:cubicBezTo>
                <a:cubicBezTo>
                  <a:pt x="190" y="174"/>
                  <a:pt x="186" y="173"/>
                  <a:pt x="183" y="172"/>
                </a:cubicBezTo>
                <a:cubicBezTo>
                  <a:pt x="180" y="171"/>
                  <a:pt x="178" y="170"/>
                  <a:pt x="175" y="169"/>
                </a:cubicBezTo>
                <a:cubicBezTo>
                  <a:pt x="173" y="167"/>
                  <a:pt x="171" y="166"/>
                  <a:pt x="169" y="164"/>
                </a:cubicBezTo>
                <a:cubicBezTo>
                  <a:pt x="168" y="162"/>
                  <a:pt x="167" y="160"/>
                  <a:pt x="167" y="158"/>
                </a:cubicBezTo>
                <a:cubicBezTo>
                  <a:pt x="167" y="154"/>
                  <a:pt x="169" y="151"/>
                  <a:pt x="173" y="148"/>
                </a:cubicBezTo>
                <a:cubicBezTo>
                  <a:pt x="178" y="146"/>
                  <a:pt x="183" y="144"/>
                  <a:pt x="190" y="144"/>
                </a:cubicBezTo>
                <a:cubicBezTo>
                  <a:pt x="198" y="144"/>
                  <a:pt x="203" y="145"/>
                  <a:pt x="207" y="148"/>
                </a:cubicBezTo>
                <a:cubicBezTo>
                  <a:pt x="210" y="151"/>
                  <a:pt x="213" y="154"/>
                  <a:pt x="216" y="159"/>
                </a:cubicBezTo>
                <a:cubicBezTo>
                  <a:pt x="218" y="163"/>
                  <a:pt x="220" y="166"/>
                  <a:pt x="221" y="167"/>
                </a:cubicBezTo>
                <a:cubicBezTo>
                  <a:pt x="223" y="169"/>
                  <a:pt x="226" y="170"/>
                  <a:pt x="230" y="170"/>
                </a:cubicBezTo>
                <a:cubicBezTo>
                  <a:pt x="234" y="170"/>
                  <a:pt x="237" y="169"/>
                  <a:pt x="240" y="166"/>
                </a:cubicBezTo>
                <a:cubicBezTo>
                  <a:pt x="243" y="163"/>
                  <a:pt x="244" y="160"/>
                  <a:pt x="244" y="156"/>
                </a:cubicBezTo>
                <a:cubicBezTo>
                  <a:pt x="244" y="152"/>
                  <a:pt x="243" y="148"/>
                  <a:pt x="241" y="144"/>
                </a:cubicBezTo>
                <a:cubicBezTo>
                  <a:pt x="239" y="140"/>
                  <a:pt x="236" y="137"/>
                  <a:pt x="231" y="133"/>
                </a:cubicBezTo>
                <a:cubicBezTo>
                  <a:pt x="227" y="130"/>
                  <a:pt x="222" y="127"/>
                  <a:pt x="215" y="125"/>
                </a:cubicBezTo>
                <a:cubicBezTo>
                  <a:pt x="209" y="123"/>
                  <a:pt x="201" y="122"/>
                  <a:pt x="192" y="122"/>
                </a:cubicBezTo>
                <a:cubicBezTo>
                  <a:pt x="181" y="122"/>
                  <a:pt x="172" y="123"/>
                  <a:pt x="163" y="127"/>
                </a:cubicBezTo>
                <a:cubicBezTo>
                  <a:pt x="155" y="130"/>
                  <a:pt x="149" y="134"/>
                  <a:pt x="144" y="140"/>
                </a:cubicBezTo>
                <a:cubicBezTo>
                  <a:pt x="140" y="146"/>
                  <a:pt x="138" y="153"/>
                  <a:pt x="138" y="161"/>
                </a:cubicBezTo>
                <a:cubicBezTo>
                  <a:pt x="138" y="169"/>
                  <a:pt x="140" y="175"/>
                  <a:pt x="144" y="181"/>
                </a:cubicBezTo>
                <a:cubicBezTo>
                  <a:pt x="148" y="186"/>
                  <a:pt x="154" y="191"/>
                  <a:pt x="161" y="194"/>
                </a:cubicBezTo>
                <a:cubicBezTo>
                  <a:pt x="168" y="197"/>
                  <a:pt x="176" y="199"/>
                  <a:pt x="187" y="202"/>
                </a:cubicBezTo>
                <a:cubicBezTo>
                  <a:pt x="194" y="203"/>
                  <a:pt x="200" y="205"/>
                  <a:pt x="205" y="206"/>
                </a:cubicBezTo>
                <a:cubicBezTo>
                  <a:pt x="209" y="208"/>
                  <a:pt x="212" y="210"/>
                  <a:pt x="215" y="212"/>
                </a:cubicBezTo>
                <a:cubicBezTo>
                  <a:pt x="218" y="215"/>
                  <a:pt x="219" y="218"/>
                  <a:pt x="219" y="222"/>
                </a:cubicBezTo>
                <a:cubicBezTo>
                  <a:pt x="219" y="227"/>
                  <a:pt x="217" y="231"/>
                  <a:pt x="212" y="234"/>
                </a:cubicBezTo>
                <a:cubicBezTo>
                  <a:pt x="207" y="238"/>
                  <a:pt x="200" y="240"/>
                  <a:pt x="192" y="240"/>
                </a:cubicBezTo>
                <a:cubicBezTo>
                  <a:pt x="186" y="240"/>
                  <a:pt x="181" y="239"/>
                  <a:pt x="178" y="237"/>
                </a:cubicBezTo>
                <a:cubicBezTo>
                  <a:pt x="174" y="235"/>
                  <a:pt x="171" y="233"/>
                  <a:pt x="169" y="230"/>
                </a:cubicBezTo>
                <a:cubicBezTo>
                  <a:pt x="167" y="228"/>
                  <a:pt x="165" y="224"/>
                  <a:pt x="164" y="220"/>
                </a:cubicBezTo>
                <a:cubicBezTo>
                  <a:pt x="162" y="216"/>
                  <a:pt x="160" y="213"/>
                  <a:pt x="158" y="211"/>
                </a:cubicBezTo>
                <a:cubicBezTo>
                  <a:pt x="156" y="209"/>
                  <a:pt x="153" y="208"/>
                  <a:pt x="149" y="208"/>
                </a:cubicBezTo>
                <a:cubicBezTo>
                  <a:pt x="145" y="208"/>
                  <a:pt x="142" y="210"/>
                  <a:pt x="139" y="212"/>
                </a:cubicBezTo>
                <a:cubicBezTo>
                  <a:pt x="136" y="215"/>
                  <a:pt x="135" y="218"/>
                  <a:pt x="135" y="222"/>
                </a:cubicBezTo>
                <a:cubicBezTo>
                  <a:pt x="135" y="228"/>
                  <a:pt x="137" y="234"/>
                  <a:pt x="141" y="240"/>
                </a:cubicBezTo>
                <a:cubicBezTo>
                  <a:pt x="145" y="246"/>
                  <a:pt x="151" y="251"/>
                  <a:pt x="157" y="255"/>
                </a:cubicBezTo>
                <a:cubicBezTo>
                  <a:pt x="167" y="260"/>
                  <a:pt x="178" y="263"/>
                  <a:pt x="193" y="263"/>
                </a:cubicBezTo>
                <a:cubicBezTo>
                  <a:pt x="204" y="263"/>
                  <a:pt x="215" y="261"/>
                  <a:pt x="223" y="257"/>
                </a:cubicBezTo>
                <a:cubicBezTo>
                  <a:pt x="232" y="253"/>
                  <a:pt x="239" y="248"/>
                  <a:pt x="243" y="241"/>
                </a:cubicBezTo>
                <a:cubicBezTo>
                  <a:pt x="248" y="235"/>
                  <a:pt x="250" y="227"/>
                  <a:pt x="250" y="219"/>
                </a:cubicBezTo>
                <a:cubicBezTo>
                  <a:pt x="250" y="212"/>
                  <a:pt x="249" y="206"/>
                  <a:pt x="246" y="201"/>
                </a:cubicBezTo>
                <a:cubicBezTo>
                  <a:pt x="243" y="196"/>
                  <a:pt x="240" y="192"/>
                  <a:pt x="235" y="189"/>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8" y="299"/>
                </a:moveTo>
                <a:cubicBezTo>
                  <a:pt x="228" y="299"/>
                  <a:pt x="219" y="297"/>
                  <a:pt x="211" y="292"/>
                </a:cubicBezTo>
                <a:cubicBezTo>
                  <a:pt x="205" y="294"/>
                  <a:pt x="199" y="294"/>
                  <a:pt x="193" y="294"/>
                </a:cubicBezTo>
                <a:cubicBezTo>
                  <a:pt x="139" y="294"/>
                  <a:pt x="95" y="249"/>
                  <a:pt x="95" y="193"/>
                </a:cubicBezTo>
                <a:cubicBezTo>
                  <a:pt x="95" y="186"/>
                  <a:pt x="95" y="179"/>
                  <a:pt x="97" y="173"/>
                </a:cubicBezTo>
                <a:cubicBezTo>
                  <a:pt x="92" y="164"/>
                  <a:pt x="89" y="154"/>
                  <a:pt x="89" y="143"/>
                </a:cubicBezTo>
                <a:cubicBezTo>
                  <a:pt x="89" y="111"/>
                  <a:pt x="114" y="84"/>
                  <a:pt x="146" y="84"/>
                </a:cubicBezTo>
                <a:cubicBezTo>
                  <a:pt x="157" y="84"/>
                  <a:pt x="167" y="88"/>
                  <a:pt x="176" y="93"/>
                </a:cubicBezTo>
                <a:cubicBezTo>
                  <a:pt x="181" y="92"/>
                  <a:pt x="187" y="92"/>
                  <a:pt x="193" y="92"/>
                </a:cubicBezTo>
                <a:cubicBezTo>
                  <a:pt x="247" y="92"/>
                  <a:pt x="291" y="137"/>
                  <a:pt x="291" y="193"/>
                </a:cubicBezTo>
                <a:cubicBezTo>
                  <a:pt x="291" y="200"/>
                  <a:pt x="290" y="208"/>
                  <a:pt x="289" y="215"/>
                </a:cubicBezTo>
                <a:cubicBezTo>
                  <a:pt x="293" y="223"/>
                  <a:pt x="295" y="231"/>
                  <a:pt x="295" y="241"/>
                </a:cubicBezTo>
                <a:cubicBezTo>
                  <a:pt x="295" y="273"/>
                  <a:pt x="269" y="299"/>
                  <a:pt x="238" y="299"/>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312" name="Freeform 296"/>
          <p:cNvSpPr>
            <a:spLocks noEditPoints="1"/>
          </p:cNvSpPr>
          <p:nvPr/>
        </p:nvSpPr>
        <p:spPr bwMode="auto">
          <a:xfrm>
            <a:off x="10734694" y="4999084"/>
            <a:ext cx="253077" cy="218170"/>
          </a:xfrm>
          <a:custGeom>
            <a:avLst/>
            <a:gdLst>
              <a:gd name="T0" fmla="*/ 293 w 398"/>
              <a:gd name="T1" fmla="*/ 173 h 344"/>
              <a:gd name="T2" fmla="*/ 286 w 398"/>
              <a:gd name="T3" fmla="*/ 163 h 344"/>
              <a:gd name="T4" fmla="*/ 286 w 398"/>
              <a:gd name="T5" fmla="*/ 124 h 344"/>
              <a:gd name="T6" fmla="*/ 199 w 398"/>
              <a:gd name="T7" fmla="*/ 123 h 344"/>
              <a:gd name="T8" fmla="*/ 190 w 398"/>
              <a:gd name="T9" fmla="*/ 119 h 344"/>
              <a:gd name="T10" fmla="*/ 186 w 398"/>
              <a:gd name="T11" fmla="*/ 72 h 344"/>
              <a:gd name="T12" fmla="*/ 58 w 398"/>
              <a:gd name="T13" fmla="*/ 123 h 344"/>
              <a:gd name="T14" fmla="*/ 0 w 398"/>
              <a:gd name="T15" fmla="*/ 234 h 344"/>
              <a:gd name="T16" fmla="*/ 163 w 398"/>
              <a:gd name="T17" fmla="*/ 344 h 344"/>
              <a:gd name="T18" fmla="*/ 340 w 398"/>
              <a:gd name="T19" fmla="*/ 227 h 344"/>
              <a:gd name="T20" fmla="*/ 293 w 398"/>
              <a:gd name="T21" fmla="*/ 173 h 344"/>
              <a:gd name="T22" fmla="*/ 163 w 398"/>
              <a:gd name="T23" fmla="*/ 314 h 344"/>
              <a:gd name="T24" fmla="*/ 39 w 398"/>
              <a:gd name="T25" fmla="*/ 249 h 344"/>
              <a:gd name="T26" fmla="*/ 148 w 398"/>
              <a:gd name="T27" fmla="*/ 160 h 344"/>
              <a:gd name="T28" fmla="*/ 273 w 398"/>
              <a:gd name="T29" fmla="*/ 226 h 344"/>
              <a:gd name="T30" fmla="*/ 163 w 398"/>
              <a:gd name="T31" fmla="*/ 314 h 344"/>
              <a:gd name="T32" fmla="*/ 398 w 398"/>
              <a:gd name="T33" fmla="*/ 120 h 344"/>
              <a:gd name="T34" fmla="*/ 278 w 398"/>
              <a:gd name="T35" fmla="*/ 0 h 344"/>
              <a:gd name="T36" fmla="*/ 264 w 398"/>
              <a:gd name="T37" fmla="*/ 14 h 344"/>
              <a:gd name="T38" fmla="*/ 278 w 398"/>
              <a:gd name="T39" fmla="*/ 28 h 344"/>
              <a:gd name="T40" fmla="*/ 370 w 398"/>
              <a:gd name="T41" fmla="*/ 120 h 344"/>
              <a:gd name="T42" fmla="*/ 384 w 398"/>
              <a:gd name="T43" fmla="*/ 134 h 344"/>
              <a:gd name="T44" fmla="*/ 398 w 398"/>
              <a:gd name="T45" fmla="*/ 120 h 344"/>
              <a:gd name="T46" fmla="*/ 398 w 398"/>
              <a:gd name="T47" fmla="*/ 120 h 344"/>
              <a:gd name="T48" fmla="*/ 342 w 398"/>
              <a:gd name="T49" fmla="*/ 118 h 344"/>
              <a:gd name="T50" fmla="*/ 280 w 398"/>
              <a:gd name="T51" fmla="*/ 56 h 344"/>
              <a:gd name="T52" fmla="*/ 263 w 398"/>
              <a:gd name="T53" fmla="*/ 66 h 344"/>
              <a:gd name="T54" fmla="*/ 274 w 398"/>
              <a:gd name="T55" fmla="*/ 83 h 344"/>
              <a:gd name="T56" fmla="*/ 315 w 398"/>
              <a:gd name="T57" fmla="*/ 123 h 344"/>
              <a:gd name="T58" fmla="*/ 331 w 398"/>
              <a:gd name="T59" fmla="*/ 134 h 344"/>
              <a:gd name="T60" fmla="*/ 342 w 398"/>
              <a:gd name="T61" fmla="*/ 118 h 344"/>
              <a:gd name="T62" fmla="*/ 130 w 398"/>
              <a:gd name="T63" fmla="*/ 202 h 344"/>
              <a:gd name="T64" fmla="*/ 91 w 398"/>
              <a:gd name="T65" fmla="*/ 251 h 344"/>
              <a:gd name="T66" fmla="*/ 146 w 398"/>
              <a:gd name="T67" fmla="*/ 280 h 344"/>
              <a:gd name="T68" fmla="*/ 185 w 398"/>
              <a:gd name="T69" fmla="*/ 232 h 344"/>
              <a:gd name="T70" fmla="*/ 130 w 398"/>
              <a:gd name="T71" fmla="*/ 2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8" h="344">
                <a:moveTo>
                  <a:pt x="293" y="173"/>
                </a:moveTo>
                <a:cubicBezTo>
                  <a:pt x="287" y="172"/>
                  <a:pt x="283" y="170"/>
                  <a:pt x="286" y="163"/>
                </a:cubicBezTo>
                <a:cubicBezTo>
                  <a:pt x="292" y="147"/>
                  <a:pt x="293" y="133"/>
                  <a:pt x="286" y="124"/>
                </a:cubicBezTo>
                <a:cubicBezTo>
                  <a:pt x="274" y="105"/>
                  <a:pt x="239" y="106"/>
                  <a:pt x="199" y="123"/>
                </a:cubicBezTo>
                <a:cubicBezTo>
                  <a:pt x="199" y="123"/>
                  <a:pt x="187" y="129"/>
                  <a:pt x="190" y="119"/>
                </a:cubicBezTo>
                <a:cubicBezTo>
                  <a:pt x="196" y="99"/>
                  <a:pt x="195" y="82"/>
                  <a:pt x="186" y="72"/>
                </a:cubicBezTo>
                <a:cubicBezTo>
                  <a:pt x="164" y="50"/>
                  <a:pt x="107" y="73"/>
                  <a:pt x="58" y="123"/>
                </a:cubicBezTo>
                <a:cubicBezTo>
                  <a:pt x="21" y="160"/>
                  <a:pt x="0" y="200"/>
                  <a:pt x="0" y="234"/>
                </a:cubicBezTo>
                <a:cubicBezTo>
                  <a:pt x="0" y="300"/>
                  <a:pt x="82" y="344"/>
                  <a:pt x="163" y="344"/>
                </a:cubicBezTo>
                <a:cubicBezTo>
                  <a:pt x="269" y="344"/>
                  <a:pt x="340" y="277"/>
                  <a:pt x="340" y="227"/>
                </a:cubicBezTo>
                <a:cubicBezTo>
                  <a:pt x="340" y="197"/>
                  <a:pt x="315" y="180"/>
                  <a:pt x="293" y="173"/>
                </a:cubicBezTo>
                <a:close/>
                <a:moveTo>
                  <a:pt x="163" y="314"/>
                </a:moveTo>
                <a:cubicBezTo>
                  <a:pt x="99" y="321"/>
                  <a:pt x="43" y="292"/>
                  <a:pt x="39" y="249"/>
                </a:cubicBezTo>
                <a:cubicBezTo>
                  <a:pt x="35" y="206"/>
                  <a:pt x="84" y="167"/>
                  <a:pt x="148" y="160"/>
                </a:cubicBezTo>
                <a:cubicBezTo>
                  <a:pt x="213" y="154"/>
                  <a:pt x="269" y="183"/>
                  <a:pt x="273" y="226"/>
                </a:cubicBezTo>
                <a:cubicBezTo>
                  <a:pt x="277" y="268"/>
                  <a:pt x="228" y="308"/>
                  <a:pt x="163" y="314"/>
                </a:cubicBezTo>
                <a:close/>
                <a:moveTo>
                  <a:pt x="398" y="120"/>
                </a:moveTo>
                <a:cubicBezTo>
                  <a:pt x="398" y="54"/>
                  <a:pt x="344" y="0"/>
                  <a:pt x="278" y="0"/>
                </a:cubicBezTo>
                <a:cubicBezTo>
                  <a:pt x="270" y="0"/>
                  <a:pt x="264" y="6"/>
                  <a:pt x="264" y="14"/>
                </a:cubicBezTo>
                <a:cubicBezTo>
                  <a:pt x="264" y="22"/>
                  <a:pt x="270" y="28"/>
                  <a:pt x="278" y="28"/>
                </a:cubicBezTo>
                <a:cubicBezTo>
                  <a:pt x="329" y="28"/>
                  <a:pt x="370" y="69"/>
                  <a:pt x="370" y="120"/>
                </a:cubicBezTo>
                <a:cubicBezTo>
                  <a:pt x="370" y="128"/>
                  <a:pt x="376" y="134"/>
                  <a:pt x="384" y="134"/>
                </a:cubicBezTo>
                <a:cubicBezTo>
                  <a:pt x="392" y="134"/>
                  <a:pt x="398" y="128"/>
                  <a:pt x="398" y="120"/>
                </a:cubicBezTo>
                <a:cubicBezTo>
                  <a:pt x="398" y="120"/>
                  <a:pt x="398" y="120"/>
                  <a:pt x="398" y="120"/>
                </a:cubicBezTo>
                <a:close/>
                <a:moveTo>
                  <a:pt x="342" y="118"/>
                </a:moveTo>
                <a:cubicBezTo>
                  <a:pt x="336" y="87"/>
                  <a:pt x="311" y="62"/>
                  <a:pt x="280" y="56"/>
                </a:cubicBezTo>
                <a:cubicBezTo>
                  <a:pt x="272" y="54"/>
                  <a:pt x="265" y="59"/>
                  <a:pt x="263" y="66"/>
                </a:cubicBezTo>
                <a:cubicBezTo>
                  <a:pt x="262" y="74"/>
                  <a:pt x="267" y="81"/>
                  <a:pt x="274" y="83"/>
                </a:cubicBezTo>
                <a:cubicBezTo>
                  <a:pt x="295" y="87"/>
                  <a:pt x="311" y="103"/>
                  <a:pt x="315" y="123"/>
                </a:cubicBezTo>
                <a:cubicBezTo>
                  <a:pt x="316" y="131"/>
                  <a:pt x="324" y="136"/>
                  <a:pt x="331" y="134"/>
                </a:cubicBezTo>
                <a:cubicBezTo>
                  <a:pt x="339" y="133"/>
                  <a:pt x="344" y="125"/>
                  <a:pt x="342" y="118"/>
                </a:cubicBezTo>
                <a:close/>
                <a:moveTo>
                  <a:pt x="130" y="202"/>
                </a:moveTo>
                <a:cubicBezTo>
                  <a:pt x="104" y="207"/>
                  <a:pt x="87" y="229"/>
                  <a:pt x="91" y="251"/>
                </a:cubicBezTo>
                <a:cubicBezTo>
                  <a:pt x="96" y="272"/>
                  <a:pt x="120" y="286"/>
                  <a:pt x="146" y="280"/>
                </a:cubicBezTo>
                <a:cubicBezTo>
                  <a:pt x="172" y="275"/>
                  <a:pt x="190" y="253"/>
                  <a:pt x="185" y="232"/>
                </a:cubicBezTo>
                <a:cubicBezTo>
                  <a:pt x="181" y="210"/>
                  <a:pt x="156" y="197"/>
                  <a:pt x="130" y="202"/>
                </a:cubicBezTo>
                <a:close/>
              </a:path>
            </a:pathLst>
          </a:custGeom>
          <a:blipFill>
            <a:blip r:embed="rId4"/>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nvGrpSpPr>
          <p:cNvPr id="313" name="Group 280"/>
          <p:cNvGrpSpPr/>
          <p:nvPr/>
        </p:nvGrpSpPr>
        <p:grpSpPr>
          <a:xfrm>
            <a:off x="10305830" y="4618116"/>
            <a:ext cx="239988" cy="242170"/>
            <a:chOff x="10086730" y="4862251"/>
            <a:chExt cx="192088" cy="193835"/>
          </a:xfrm>
          <a:blipFill>
            <a:blip r:embed="rId4"/>
            <a:stretch>
              <a:fillRect/>
            </a:stretch>
          </a:blipFill>
        </p:grpSpPr>
        <p:sp>
          <p:nvSpPr>
            <p:cNvPr id="314" name="Freeform 297"/>
            <p:cNvSpPr>
              <a:spLocks/>
            </p:cNvSpPr>
            <p:nvPr/>
          </p:nvSpPr>
          <p:spPr bwMode="auto">
            <a:xfrm>
              <a:off x="10086730" y="4886699"/>
              <a:ext cx="132715" cy="169387"/>
            </a:xfrm>
            <a:custGeom>
              <a:avLst/>
              <a:gdLst>
                <a:gd name="T0" fmla="*/ 170 w 264"/>
                <a:gd name="T1" fmla="*/ 169 h 334"/>
                <a:gd name="T2" fmla="*/ 75 w 264"/>
                <a:gd name="T3" fmla="*/ 73 h 334"/>
                <a:gd name="T4" fmla="*/ 98 w 264"/>
                <a:gd name="T5" fmla="*/ 0 h 334"/>
                <a:gd name="T6" fmla="*/ 24 w 264"/>
                <a:gd name="T7" fmla="*/ 17 h 334"/>
                <a:gd name="T8" fmla="*/ 3 w 264"/>
                <a:gd name="T9" fmla="*/ 51 h 334"/>
                <a:gd name="T10" fmla="*/ 65 w 264"/>
                <a:gd name="T11" fmla="*/ 310 h 334"/>
                <a:gd name="T12" fmla="*/ 99 w 264"/>
                <a:gd name="T13" fmla="*/ 330 h 334"/>
                <a:gd name="T14" fmla="*/ 131 w 264"/>
                <a:gd name="T15" fmla="*/ 323 h 334"/>
                <a:gd name="T16" fmla="*/ 76 w 264"/>
                <a:gd name="T17" fmla="*/ 300 h 334"/>
                <a:gd name="T18" fmla="*/ 106 w 264"/>
                <a:gd name="T19" fmla="*/ 232 h 334"/>
                <a:gd name="T20" fmla="*/ 191 w 264"/>
                <a:gd name="T21" fmla="*/ 264 h 334"/>
                <a:gd name="T22" fmla="*/ 170 w 264"/>
                <a:gd name="T23" fmla="*/ 16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 h="334">
                  <a:moveTo>
                    <a:pt x="170" y="169"/>
                  </a:moveTo>
                  <a:cubicBezTo>
                    <a:pt x="120" y="150"/>
                    <a:pt x="78" y="117"/>
                    <a:pt x="75" y="73"/>
                  </a:cubicBezTo>
                  <a:cubicBezTo>
                    <a:pt x="73" y="45"/>
                    <a:pt x="80" y="20"/>
                    <a:pt x="98" y="0"/>
                  </a:cubicBezTo>
                  <a:cubicBezTo>
                    <a:pt x="24" y="17"/>
                    <a:pt x="24" y="17"/>
                    <a:pt x="24" y="17"/>
                  </a:cubicBezTo>
                  <a:cubicBezTo>
                    <a:pt x="9" y="21"/>
                    <a:pt x="0" y="36"/>
                    <a:pt x="3" y="51"/>
                  </a:cubicBezTo>
                  <a:cubicBezTo>
                    <a:pt x="65" y="310"/>
                    <a:pt x="65" y="310"/>
                    <a:pt x="65" y="310"/>
                  </a:cubicBezTo>
                  <a:cubicBezTo>
                    <a:pt x="69" y="324"/>
                    <a:pt x="84" y="334"/>
                    <a:pt x="99" y="330"/>
                  </a:cubicBezTo>
                  <a:cubicBezTo>
                    <a:pt x="131" y="323"/>
                    <a:pt x="131" y="323"/>
                    <a:pt x="131" y="323"/>
                  </a:cubicBezTo>
                  <a:cubicBezTo>
                    <a:pt x="118" y="318"/>
                    <a:pt x="97" y="311"/>
                    <a:pt x="76" y="300"/>
                  </a:cubicBezTo>
                  <a:cubicBezTo>
                    <a:pt x="106" y="232"/>
                    <a:pt x="106" y="232"/>
                    <a:pt x="106" y="232"/>
                  </a:cubicBezTo>
                  <a:cubicBezTo>
                    <a:pt x="106" y="232"/>
                    <a:pt x="141" y="264"/>
                    <a:pt x="191" y="264"/>
                  </a:cubicBezTo>
                  <a:cubicBezTo>
                    <a:pt x="241" y="264"/>
                    <a:pt x="264" y="205"/>
                    <a:pt x="170" y="16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sp>
          <p:nvSpPr>
            <p:cNvPr id="315" name="Freeform 298"/>
            <p:cNvSpPr>
              <a:spLocks/>
            </p:cNvSpPr>
            <p:nvPr/>
          </p:nvSpPr>
          <p:spPr bwMode="auto">
            <a:xfrm>
              <a:off x="10151341" y="4862251"/>
              <a:ext cx="127477" cy="167640"/>
            </a:xfrm>
            <a:custGeom>
              <a:avLst/>
              <a:gdLst>
                <a:gd name="T0" fmla="*/ 249 w 252"/>
                <a:gd name="T1" fmla="*/ 283 h 329"/>
                <a:gd name="T2" fmla="*/ 187 w 252"/>
                <a:gd name="T3" fmla="*/ 24 h 329"/>
                <a:gd name="T4" fmla="*/ 154 w 252"/>
                <a:gd name="T5" fmla="*/ 4 h 329"/>
                <a:gd name="T6" fmla="*/ 100 w 252"/>
                <a:gd name="T7" fmla="*/ 16 h 329"/>
                <a:gd name="T8" fmla="*/ 170 w 252"/>
                <a:gd name="T9" fmla="*/ 40 h 329"/>
                <a:gd name="T10" fmla="*/ 147 w 252"/>
                <a:gd name="T11" fmla="*/ 104 h 329"/>
                <a:gd name="T12" fmla="*/ 76 w 252"/>
                <a:gd name="T13" fmla="*/ 80 h 329"/>
                <a:gd name="T14" fmla="*/ 96 w 252"/>
                <a:gd name="T15" fmla="*/ 162 h 329"/>
                <a:gd name="T16" fmla="*/ 191 w 252"/>
                <a:gd name="T17" fmla="*/ 275 h 329"/>
                <a:gd name="T18" fmla="*/ 174 w 252"/>
                <a:gd name="T19" fmla="*/ 329 h 329"/>
                <a:gd name="T20" fmla="*/ 228 w 252"/>
                <a:gd name="T21" fmla="*/ 316 h 329"/>
                <a:gd name="T22" fmla="*/ 249 w 252"/>
                <a:gd name="T23" fmla="*/ 28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329">
                  <a:moveTo>
                    <a:pt x="249" y="283"/>
                  </a:moveTo>
                  <a:cubicBezTo>
                    <a:pt x="187" y="24"/>
                    <a:pt x="187" y="24"/>
                    <a:pt x="187" y="24"/>
                  </a:cubicBezTo>
                  <a:cubicBezTo>
                    <a:pt x="183" y="9"/>
                    <a:pt x="168" y="0"/>
                    <a:pt x="154" y="4"/>
                  </a:cubicBezTo>
                  <a:cubicBezTo>
                    <a:pt x="100" y="16"/>
                    <a:pt x="100" y="16"/>
                    <a:pt x="100" y="16"/>
                  </a:cubicBezTo>
                  <a:cubicBezTo>
                    <a:pt x="114" y="19"/>
                    <a:pt x="141" y="24"/>
                    <a:pt x="170" y="40"/>
                  </a:cubicBezTo>
                  <a:cubicBezTo>
                    <a:pt x="147" y="104"/>
                    <a:pt x="147" y="104"/>
                    <a:pt x="147" y="104"/>
                  </a:cubicBezTo>
                  <a:cubicBezTo>
                    <a:pt x="147" y="104"/>
                    <a:pt x="128" y="83"/>
                    <a:pt x="76" y="80"/>
                  </a:cubicBezTo>
                  <a:cubicBezTo>
                    <a:pt x="27" y="78"/>
                    <a:pt x="0" y="131"/>
                    <a:pt x="96" y="162"/>
                  </a:cubicBezTo>
                  <a:cubicBezTo>
                    <a:pt x="169" y="186"/>
                    <a:pt x="192" y="232"/>
                    <a:pt x="191" y="275"/>
                  </a:cubicBezTo>
                  <a:cubicBezTo>
                    <a:pt x="191" y="298"/>
                    <a:pt x="183" y="316"/>
                    <a:pt x="174" y="329"/>
                  </a:cubicBezTo>
                  <a:cubicBezTo>
                    <a:pt x="228" y="316"/>
                    <a:pt x="228" y="316"/>
                    <a:pt x="228" y="316"/>
                  </a:cubicBezTo>
                  <a:cubicBezTo>
                    <a:pt x="243" y="313"/>
                    <a:pt x="252" y="298"/>
                    <a:pt x="249" y="28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57150" tIns="28575" rIns="57150" bIns="28575" numCol="1" anchor="t" anchorCtr="0" compatLnSpc="1">
              <a:prstTxWarp prst="textNoShape">
                <a:avLst/>
              </a:prstTxWarp>
            </a:bodyPr>
            <a:lstStyle/>
            <a:p>
              <a:endParaRPr lang="en-AU" sz="1181"/>
            </a:p>
          </p:txBody>
        </p:sp>
      </p:grpSp>
    </p:spTree>
    <p:extLst>
      <p:ext uri="{BB962C8B-B14F-4D97-AF65-F5344CB8AC3E}">
        <p14:creationId xmlns:p14="http://schemas.microsoft.com/office/powerpoint/2010/main" val="25319704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4" name="任意多边形 3"/>
          <p:cNvSpPr/>
          <p:nvPr/>
        </p:nvSpPr>
        <p:spPr>
          <a:xfrm>
            <a:off x="0" y="4418352"/>
            <a:ext cx="12192000" cy="2439646"/>
          </a:xfrm>
          <a:custGeom>
            <a:avLst/>
            <a:gdLst>
              <a:gd name="connsiteX0" fmla="*/ 0 w 12213772"/>
              <a:gd name="connsiteY0" fmla="*/ 2076994 h 2090057"/>
              <a:gd name="connsiteX1" fmla="*/ 0 w 12213772"/>
              <a:gd name="connsiteY1" fmla="*/ 0 h 2090057"/>
              <a:gd name="connsiteX2" fmla="*/ 1201783 w 12213772"/>
              <a:gd name="connsiteY2" fmla="*/ 156754 h 2090057"/>
              <a:gd name="connsiteX3" fmla="*/ 1698172 w 12213772"/>
              <a:gd name="connsiteY3" fmla="*/ 52251 h 2090057"/>
              <a:gd name="connsiteX4" fmla="*/ 3331029 w 12213772"/>
              <a:gd name="connsiteY4" fmla="*/ 222069 h 2090057"/>
              <a:gd name="connsiteX5" fmla="*/ 5826034 w 12213772"/>
              <a:gd name="connsiteY5" fmla="*/ 326571 h 2090057"/>
              <a:gd name="connsiteX6" fmla="*/ 6740434 w 12213772"/>
              <a:gd name="connsiteY6" fmla="*/ 470263 h 2090057"/>
              <a:gd name="connsiteX7" fmla="*/ 8921932 w 12213772"/>
              <a:gd name="connsiteY7" fmla="*/ 940526 h 2090057"/>
              <a:gd name="connsiteX8" fmla="*/ 10175966 w 12213772"/>
              <a:gd name="connsiteY8" fmla="*/ 1005840 h 2090057"/>
              <a:gd name="connsiteX9" fmla="*/ 11286309 w 12213772"/>
              <a:gd name="connsiteY9" fmla="*/ 1149531 h 2090057"/>
              <a:gd name="connsiteX10" fmla="*/ 11743509 w 12213772"/>
              <a:gd name="connsiteY10" fmla="*/ 1280160 h 2090057"/>
              <a:gd name="connsiteX11" fmla="*/ 12213772 w 12213772"/>
              <a:gd name="connsiteY11" fmla="*/ 1149531 h 2090057"/>
              <a:gd name="connsiteX12" fmla="*/ 12213772 w 12213772"/>
              <a:gd name="connsiteY12" fmla="*/ 2090057 h 2090057"/>
              <a:gd name="connsiteX13" fmla="*/ 0 w 12213772"/>
              <a:gd name="connsiteY13" fmla="*/ 2076994 h 2090057"/>
              <a:gd name="connsiteX0" fmla="*/ 0 w 12213772"/>
              <a:gd name="connsiteY0" fmla="*/ 2103119 h 2103119"/>
              <a:gd name="connsiteX1" fmla="*/ 0 w 12213772"/>
              <a:gd name="connsiteY1" fmla="*/ 0 h 2103119"/>
              <a:gd name="connsiteX2" fmla="*/ 1201783 w 12213772"/>
              <a:gd name="connsiteY2" fmla="*/ 156754 h 2103119"/>
              <a:gd name="connsiteX3" fmla="*/ 1698172 w 12213772"/>
              <a:gd name="connsiteY3" fmla="*/ 52251 h 2103119"/>
              <a:gd name="connsiteX4" fmla="*/ 3331029 w 12213772"/>
              <a:gd name="connsiteY4" fmla="*/ 222069 h 2103119"/>
              <a:gd name="connsiteX5" fmla="*/ 5826034 w 12213772"/>
              <a:gd name="connsiteY5" fmla="*/ 326571 h 2103119"/>
              <a:gd name="connsiteX6" fmla="*/ 6740434 w 12213772"/>
              <a:gd name="connsiteY6" fmla="*/ 470263 h 2103119"/>
              <a:gd name="connsiteX7" fmla="*/ 8921932 w 12213772"/>
              <a:gd name="connsiteY7" fmla="*/ 940526 h 2103119"/>
              <a:gd name="connsiteX8" fmla="*/ 10175966 w 12213772"/>
              <a:gd name="connsiteY8" fmla="*/ 1005840 h 2103119"/>
              <a:gd name="connsiteX9" fmla="*/ 11286309 w 12213772"/>
              <a:gd name="connsiteY9" fmla="*/ 1149531 h 2103119"/>
              <a:gd name="connsiteX10" fmla="*/ 11743509 w 12213772"/>
              <a:gd name="connsiteY10" fmla="*/ 1280160 h 2103119"/>
              <a:gd name="connsiteX11" fmla="*/ 12213772 w 12213772"/>
              <a:gd name="connsiteY11" fmla="*/ 1149531 h 2103119"/>
              <a:gd name="connsiteX12" fmla="*/ 12213772 w 12213772"/>
              <a:gd name="connsiteY12" fmla="*/ 2090057 h 2103119"/>
              <a:gd name="connsiteX13" fmla="*/ 0 w 12213772"/>
              <a:gd name="connsiteY13" fmla="*/ 2103119 h 2103119"/>
              <a:gd name="connsiteX0" fmla="*/ 0 w 12213772"/>
              <a:gd name="connsiteY0" fmla="*/ 2131976 h 2131976"/>
              <a:gd name="connsiteX1" fmla="*/ 0 w 12213772"/>
              <a:gd name="connsiteY1" fmla="*/ 28857 h 2131976"/>
              <a:gd name="connsiteX2" fmla="*/ 1201783 w 12213772"/>
              <a:gd name="connsiteY2" fmla="*/ 185611 h 2131976"/>
              <a:gd name="connsiteX3" fmla="*/ 1698172 w 12213772"/>
              <a:gd name="connsiteY3" fmla="*/ 81108 h 2131976"/>
              <a:gd name="connsiteX4" fmla="*/ 3331029 w 12213772"/>
              <a:gd name="connsiteY4" fmla="*/ 250926 h 2131976"/>
              <a:gd name="connsiteX5" fmla="*/ 5826034 w 12213772"/>
              <a:gd name="connsiteY5" fmla="*/ 355428 h 2131976"/>
              <a:gd name="connsiteX6" fmla="*/ 6740434 w 12213772"/>
              <a:gd name="connsiteY6" fmla="*/ 499120 h 2131976"/>
              <a:gd name="connsiteX7" fmla="*/ 8921932 w 12213772"/>
              <a:gd name="connsiteY7" fmla="*/ 969383 h 2131976"/>
              <a:gd name="connsiteX8" fmla="*/ 10175966 w 12213772"/>
              <a:gd name="connsiteY8" fmla="*/ 1034697 h 2131976"/>
              <a:gd name="connsiteX9" fmla="*/ 11286309 w 12213772"/>
              <a:gd name="connsiteY9" fmla="*/ 1178388 h 2131976"/>
              <a:gd name="connsiteX10" fmla="*/ 11743509 w 12213772"/>
              <a:gd name="connsiteY10" fmla="*/ 1309017 h 2131976"/>
              <a:gd name="connsiteX11" fmla="*/ 12213772 w 12213772"/>
              <a:gd name="connsiteY11" fmla="*/ 1178388 h 2131976"/>
              <a:gd name="connsiteX12" fmla="*/ 12213772 w 12213772"/>
              <a:gd name="connsiteY12" fmla="*/ 2118914 h 2131976"/>
              <a:gd name="connsiteX13" fmla="*/ 0 w 12213772"/>
              <a:gd name="connsiteY13" fmla="*/ 2131976 h 2131976"/>
              <a:gd name="connsiteX0" fmla="*/ 0 w 12213772"/>
              <a:gd name="connsiteY0" fmla="*/ 2152558 h 2152558"/>
              <a:gd name="connsiteX1" fmla="*/ 0 w 12213772"/>
              <a:gd name="connsiteY1" fmla="*/ 49439 h 2152558"/>
              <a:gd name="connsiteX2" fmla="*/ 1201783 w 12213772"/>
              <a:gd name="connsiteY2" fmla="*/ 206193 h 2152558"/>
              <a:gd name="connsiteX3" fmla="*/ 1698172 w 12213772"/>
              <a:gd name="connsiteY3" fmla="*/ 101690 h 2152558"/>
              <a:gd name="connsiteX4" fmla="*/ 3331029 w 12213772"/>
              <a:gd name="connsiteY4" fmla="*/ 271508 h 2152558"/>
              <a:gd name="connsiteX5" fmla="*/ 5826034 w 12213772"/>
              <a:gd name="connsiteY5" fmla="*/ 376010 h 2152558"/>
              <a:gd name="connsiteX6" fmla="*/ 6740434 w 12213772"/>
              <a:gd name="connsiteY6" fmla="*/ 519702 h 2152558"/>
              <a:gd name="connsiteX7" fmla="*/ 8921932 w 12213772"/>
              <a:gd name="connsiteY7" fmla="*/ 989965 h 2152558"/>
              <a:gd name="connsiteX8" fmla="*/ 10175966 w 12213772"/>
              <a:gd name="connsiteY8" fmla="*/ 1055279 h 2152558"/>
              <a:gd name="connsiteX9" fmla="*/ 11286309 w 12213772"/>
              <a:gd name="connsiteY9" fmla="*/ 1198970 h 2152558"/>
              <a:gd name="connsiteX10" fmla="*/ 11743509 w 12213772"/>
              <a:gd name="connsiteY10" fmla="*/ 1329599 h 2152558"/>
              <a:gd name="connsiteX11" fmla="*/ 12213772 w 12213772"/>
              <a:gd name="connsiteY11" fmla="*/ 1198970 h 2152558"/>
              <a:gd name="connsiteX12" fmla="*/ 12213772 w 12213772"/>
              <a:gd name="connsiteY12" fmla="*/ 2139496 h 2152558"/>
              <a:gd name="connsiteX13" fmla="*/ 0 w 12213772"/>
              <a:gd name="connsiteY13" fmla="*/ 2152558 h 2152558"/>
              <a:gd name="connsiteX0" fmla="*/ 0 w 12213772"/>
              <a:gd name="connsiteY0" fmla="*/ 2152558 h 2152558"/>
              <a:gd name="connsiteX1" fmla="*/ 0 w 12213772"/>
              <a:gd name="connsiteY1" fmla="*/ 49439 h 2152558"/>
              <a:gd name="connsiteX2" fmla="*/ 1201783 w 12213772"/>
              <a:gd name="connsiteY2" fmla="*/ 206193 h 2152558"/>
              <a:gd name="connsiteX3" fmla="*/ 1698172 w 12213772"/>
              <a:gd name="connsiteY3" fmla="*/ 101690 h 2152558"/>
              <a:gd name="connsiteX4" fmla="*/ 3331029 w 12213772"/>
              <a:gd name="connsiteY4" fmla="*/ 271508 h 2152558"/>
              <a:gd name="connsiteX5" fmla="*/ 5826034 w 12213772"/>
              <a:gd name="connsiteY5" fmla="*/ 376010 h 2152558"/>
              <a:gd name="connsiteX6" fmla="*/ 6740434 w 12213772"/>
              <a:gd name="connsiteY6" fmla="*/ 519702 h 2152558"/>
              <a:gd name="connsiteX7" fmla="*/ 8921932 w 12213772"/>
              <a:gd name="connsiteY7" fmla="*/ 989965 h 2152558"/>
              <a:gd name="connsiteX8" fmla="*/ 10175966 w 12213772"/>
              <a:gd name="connsiteY8" fmla="*/ 1055279 h 2152558"/>
              <a:gd name="connsiteX9" fmla="*/ 11286309 w 12213772"/>
              <a:gd name="connsiteY9" fmla="*/ 1198970 h 2152558"/>
              <a:gd name="connsiteX10" fmla="*/ 11743509 w 12213772"/>
              <a:gd name="connsiteY10" fmla="*/ 1329599 h 2152558"/>
              <a:gd name="connsiteX11" fmla="*/ 12213772 w 12213772"/>
              <a:gd name="connsiteY11" fmla="*/ 1198970 h 2152558"/>
              <a:gd name="connsiteX12" fmla="*/ 12213772 w 12213772"/>
              <a:gd name="connsiteY12" fmla="*/ 2139496 h 2152558"/>
              <a:gd name="connsiteX13" fmla="*/ 0 w 12213772"/>
              <a:gd name="connsiteY13" fmla="*/ 2152558 h 2152558"/>
              <a:gd name="connsiteX0" fmla="*/ 0 w 12213772"/>
              <a:gd name="connsiteY0" fmla="*/ 2152558 h 2152558"/>
              <a:gd name="connsiteX1" fmla="*/ 0 w 12213772"/>
              <a:gd name="connsiteY1" fmla="*/ 49439 h 2152558"/>
              <a:gd name="connsiteX2" fmla="*/ 1201783 w 12213772"/>
              <a:gd name="connsiteY2" fmla="*/ 206193 h 2152558"/>
              <a:gd name="connsiteX3" fmla="*/ 1698172 w 12213772"/>
              <a:gd name="connsiteY3" fmla="*/ 101690 h 2152558"/>
              <a:gd name="connsiteX4" fmla="*/ 3331029 w 12213772"/>
              <a:gd name="connsiteY4" fmla="*/ 271508 h 2152558"/>
              <a:gd name="connsiteX5" fmla="*/ 5826034 w 12213772"/>
              <a:gd name="connsiteY5" fmla="*/ 376010 h 2152558"/>
              <a:gd name="connsiteX6" fmla="*/ 6740434 w 12213772"/>
              <a:gd name="connsiteY6" fmla="*/ 519702 h 2152558"/>
              <a:gd name="connsiteX7" fmla="*/ 8921932 w 12213772"/>
              <a:gd name="connsiteY7" fmla="*/ 989965 h 2152558"/>
              <a:gd name="connsiteX8" fmla="*/ 10175966 w 12213772"/>
              <a:gd name="connsiteY8" fmla="*/ 1055279 h 2152558"/>
              <a:gd name="connsiteX9" fmla="*/ 11286309 w 12213772"/>
              <a:gd name="connsiteY9" fmla="*/ 1198970 h 2152558"/>
              <a:gd name="connsiteX10" fmla="*/ 11743509 w 12213772"/>
              <a:gd name="connsiteY10" fmla="*/ 1329599 h 2152558"/>
              <a:gd name="connsiteX11" fmla="*/ 12213772 w 12213772"/>
              <a:gd name="connsiteY11" fmla="*/ 1198970 h 2152558"/>
              <a:gd name="connsiteX12" fmla="*/ 12213772 w 12213772"/>
              <a:gd name="connsiteY12" fmla="*/ 2139496 h 2152558"/>
              <a:gd name="connsiteX13" fmla="*/ 0 w 12213772"/>
              <a:gd name="connsiteY13" fmla="*/ 2152558 h 2152558"/>
              <a:gd name="connsiteX0" fmla="*/ 0 w 12213772"/>
              <a:gd name="connsiteY0" fmla="*/ 2202431 h 2202431"/>
              <a:gd name="connsiteX1" fmla="*/ 0 w 12213772"/>
              <a:gd name="connsiteY1" fmla="*/ 99312 h 2202431"/>
              <a:gd name="connsiteX2" fmla="*/ 1201783 w 12213772"/>
              <a:gd name="connsiteY2" fmla="*/ 256066 h 2202431"/>
              <a:gd name="connsiteX3" fmla="*/ 1698172 w 12213772"/>
              <a:gd name="connsiteY3" fmla="*/ 151563 h 2202431"/>
              <a:gd name="connsiteX4" fmla="*/ 3331029 w 12213772"/>
              <a:gd name="connsiteY4" fmla="*/ 321381 h 2202431"/>
              <a:gd name="connsiteX5" fmla="*/ 5826034 w 12213772"/>
              <a:gd name="connsiteY5" fmla="*/ 425883 h 2202431"/>
              <a:gd name="connsiteX6" fmla="*/ 6740434 w 12213772"/>
              <a:gd name="connsiteY6" fmla="*/ 569575 h 2202431"/>
              <a:gd name="connsiteX7" fmla="*/ 8921932 w 12213772"/>
              <a:gd name="connsiteY7" fmla="*/ 1039838 h 2202431"/>
              <a:gd name="connsiteX8" fmla="*/ 10175966 w 12213772"/>
              <a:gd name="connsiteY8" fmla="*/ 1105152 h 2202431"/>
              <a:gd name="connsiteX9" fmla="*/ 11286309 w 12213772"/>
              <a:gd name="connsiteY9" fmla="*/ 1248843 h 2202431"/>
              <a:gd name="connsiteX10" fmla="*/ 11743509 w 12213772"/>
              <a:gd name="connsiteY10" fmla="*/ 1379472 h 2202431"/>
              <a:gd name="connsiteX11" fmla="*/ 12213772 w 12213772"/>
              <a:gd name="connsiteY11" fmla="*/ 1248843 h 2202431"/>
              <a:gd name="connsiteX12" fmla="*/ 12213772 w 12213772"/>
              <a:gd name="connsiteY12" fmla="*/ 2189369 h 2202431"/>
              <a:gd name="connsiteX13" fmla="*/ 0 w 12213772"/>
              <a:gd name="connsiteY13" fmla="*/ 2202431 h 2202431"/>
              <a:gd name="connsiteX0" fmla="*/ 0 w 12213772"/>
              <a:gd name="connsiteY0" fmla="*/ 2340332 h 2340332"/>
              <a:gd name="connsiteX1" fmla="*/ 0 w 12213772"/>
              <a:gd name="connsiteY1" fmla="*/ 237213 h 2340332"/>
              <a:gd name="connsiteX2" fmla="*/ 1201783 w 12213772"/>
              <a:gd name="connsiteY2" fmla="*/ 393967 h 2340332"/>
              <a:gd name="connsiteX3" fmla="*/ 1698172 w 12213772"/>
              <a:gd name="connsiteY3" fmla="*/ 289464 h 2340332"/>
              <a:gd name="connsiteX4" fmla="*/ 3331029 w 12213772"/>
              <a:gd name="connsiteY4" fmla="*/ 459282 h 2340332"/>
              <a:gd name="connsiteX5" fmla="*/ 5826034 w 12213772"/>
              <a:gd name="connsiteY5" fmla="*/ 563784 h 2340332"/>
              <a:gd name="connsiteX6" fmla="*/ 6740434 w 12213772"/>
              <a:gd name="connsiteY6" fmla="*/ 707476 h 2340332"/>
              <a:gd name="connsiteX7" fmla="*/ 8921932 w 12213772"/>
              <a:gd name="connsiteY7" fmla="*/ 1177739 h 2340332"/>
              <a:gd name="connsiteX8" fmla="*/ 10175966 w 12213772"/>
              <a:gd name="connsiteY8" fmla="*/ 1243053 h 2340332"/>
              <a:gd name="connsiteX9" fmla="*/ 11286309 w 12213772"/>
              <a:gd name="connsiteY9" fmla="*/ 1386744 h 2340332"/>
              <a:gd name="connsiteX10" fmla="*/ 11743509 w 12213772"/>
              <a:gd name="connsiteY10" fmla="*/ 1517373 h 2340332"/>
              <a:gd name="connsiteX11" fmla="*/ 12213772 w 12213772"/>
              <a:gd name="connsiteY11" fmla="*/ 1386744 h 2340332"/>
              <a:gd name="connsiteX12" fmla="*/ 12213772 w 12213772"/>
              <a:gd name="connsiteY12" fmla="*/ 2327270 h 2340332"/>
              <a:gd name="connsiteX13" fmla="*/ 0 w 12213772"/>
              <a:gd name="connsiteY13" fmla="*/ 2340332 h 2340332"/>
              <a:gd name="connsiteX0" fmla="*/ 0 w 12213772"/>
              <a:gd name="connsiteY0" fmla="*/ 2340332 h 2340332"/>
              <a:gd name="connsiteX1" fmla="*/ 0 w 12213772"/>
              <a:gd name="connsiteY1" fmla="*/ 237213 h 2340332"/>
              <a:gd name="connsiteX2" fmla="*/ 1201783 w 12213772"/>
              <a:gd name="connsiteY2" fmla="*/ 393967 h 2340332"/>
              <a:gd name="connsiteX3" fmla="*/ 1698172 w 12213772"/>
              <a:gd name="connsiteY3" fmla="*/ 289464 h 2340332"/>
              <a:gd name="connsiteX4" fmla="*/ 3331029 w 12213772"/>
              <a:gd name="connsiteY4" fmla="*/ 459282 h 2340332"/>
              <a:gd name="connsiteX5" fmla="*/ 5826034 w 12213772"/>
              <a:gd name="connsiteY5" fmla="*/ 563784 h 2340332"/>
              <a:gd name="connsiteX6" fmla="*/ 6740434 w 12213772"/>
              <a:gd name="connsiteY6" fmla="*/ 707476 h 2340332"/>
              <a:gd name="connsiteX7" fmla="*/ 8921932 w 12213772"/>
              <a:gd name="connsiteY7" fmla="*/ 1177739 h 2340332"/>
              <a:gd name="connsiteX8" fmla="*/ 10175966 w 12213772"/>
              <a:gd name="connsiteY8" fmla="*/ 1243053 h 2340332"/>
              <a:gd name="connsiteX9" fmla="*/ 11286309 w 12213772"/>
              <a:gd name="connsiteY9" fmla="*/ 1386744 h 2340332"/>
              <a:gd name="connsiteX10" fmla="*/ 11743509 w 12213772"/>
              <a:gd name="connsiteY10" fmla="*/ 1517373 h 2340332"/>
              <a:gd name="connsiteX11" fmla="*/ 12213772 w 12213772"/>
              <a:gd name="connsiteY11" fmla="*/ 1386744 h 2340332"/>
              <a:gd name="connsiteX12" fmla="*/ 12213772 w 12213772"/>
              <a:gd name="connsiteY12" fmla="*/ 2327270 h 2340332"/>
              <a:gd name="connsiteX13" fmla="*/ 0 w 12213772"/>
              <a:gd name="connsiteY13" fmla="*/ 2340332 h 2340332"/>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 name="connsiteX0" fmla="*/ 0 w 12213772"/>
              <a:gd name="connsiteY0" fmla="*/ 2439646 h 2439646"/>
              <a:gd name="connsiteX1" fmla="*/ 0 w 12213772"/>
              <a:gd name="connsiteY1" fmla="*/ 336527 h 2439646"/>
              <a:gd name="connsiteX2" fmla="*/ 1201783 w 12213772"/>
              <a:gd name="connsiteY2" fmla="*/ 493281 h 2439646"/>
              <a:gd name="connsiteX3" fmla="*/ 1698172 w 12213772"/>
              <a:gd name="connsiteY3" fmla="*/ 388778 h 2439646"/>
              <a:gd name="connsiteX4" fmla="*/ 3331029 w 12213772"/>
              <a:gd name="connsiteY4" fmla="*/ 558596 h 2439646"/>
              <a:gd name="connsiteX5" fmla="*/ 5826034 w 12213772"/>
              <a:gd name="connsiteY5" fmla="*/ 663098 h 2439646"/>
              <a:gd name="connsiteX6" fmla="*/ 6740434 w 12213772"/>
              <a:gd name="connsiteY6" fmla="*/ 806790 h 2439646"/>
              <a:gd name="connsiteX7" fmla="*/ 8921932 w 12213772"/>
              <a:gd name="connsiteY7" fmla="*/ 1277053 h 2439646"/>
              <a:gd name="connsiteX8" fmla="*/ 10175966 w 12213772"/>
              <a:gd name="connsiteY8" fmla="*/ 1342367 h 2439646"/>
              <a:gd name="connsiteX9" fmla="*/ 11286309 w 12213772"/>
              <a:gd name="connsiteY9" fmla="*/ 1486058 h 2439646"/>
              <a:gd name="connsiteX10" fmla="*/ 11743509 w 12213772"/>
              <a:gd name="connsiteY10" fmla="*/ 1616687 h 2439646"/>
              <a:gd name="connsiteX11" fmla="*/ 12213772 w 12213772"/>
              <a:gd name="connsiteY11" fmla="*/ 1486058 h 2439646"/>
              <a:gd name="connsiteX12" fmla="*/ 12213772 w 12213772"/>
              <a:gd name="connsiteY12" fmla="*/ 2426584 h 2439646"/>
              <a:gd name="connsiteX13" fmla="*/ 0 w 12213772"/>
              <a:gd name="connsiteY13" fmla="*/ 2439646 h 243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213772" h="2439646">
                <a:moveTo>
                  <a:pt x="0" y="2439646"/>
                </a:moveTo>
                <a:lnTo>
                  <a:pt x="0" y="336527"/>
                </a:lnTo>
                <a:cubicBezTo>
                  <a:pt x="426719" y="232024"/>
                  <a:pt x="840378" y="297339"/>
                  <a:pt x="1201783" y="493281"/>
                </a:cubicBezTo>
                <a:cubicBezTo>
                  <a:pt x="1367246" y="367007"/>
                  <a:pt x="1532709" y="358298"/>
                  <a:pt x="1698172" y="388778"/>
                </a:cubicBezTo>
                <a:cubicBezTo>
                  <a:pt x="2072640" y="-11816"/>
                  <a:pt x="3139441" y="-33588"/>
                  <a:pt x="3331029" y="558596"/>
                </a:cubicBezTo>
                <a:cubicBezTo>
                  <a:pt x="4149635" y="-268718"/>
                  <a:pt x="5334000" y="-129381"/>
                  <a:pt x="5826034" y="663098"/>
                </a:cubicBezTo>
                <a:cubicBezTo>
                  <a:pt x="6170023" y="567304"/>
                  <a:pt x="6487885" y="615201"/>
                  <a:pt x="6740434" y="806790"/>
                </a:cubicBezTo>
                <a:cubicBezTo>
                  <a:pt x="7559040" y="532469"/>
                  <a:pt x="8416835" y="728413"/>
                  <a:pt x="8921932" y="1277053"/>
                </a:cubicBezTo>
                <a:cubicBezTo>
                  <a:pt x="9339943" y="1129007"/>
                  <a:pt x="9797143" y="1163842"/>
                  <a:pt x="10175966" y="1342367"/>
                </a:cubicBezTo>
                <a:cubicBezTo>
                  <a:pt x="10533017" y="1181259"/>
                  <a:pt x="11046823" y="1176904"/>
                  <a:pt x="11286309" y="1486058"/>
                </a:cubicBezTo>
                <a:cubicBezTo>
                  <a:pt x="11438709" y="1464287"/>
                  <a:pt x="11617235" y="1494767"/>
                  <a:pt x="11743509" y="1616687"/>
                </a:cubicBezTo>
                <a:cubicBezTo>
                  <a:pt x="11874137" y="1494767"/>
                  <a:pt x="12057018" y="1464287"/>
                  <a:pt x="12213772" y="1486058"/>
                </a:cubicBezTo>
                <a:lnTo>
                  <a:pt x="12213772" y="2426584"/>
                </a:lnTo>
                <a:lnTo>
                  <a:pt x="0" y="2439646"/>
                </a:lnTo>
                <a:close/>
              </a:path>
            </a:pathLst>
          </a:cu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5" name="任意多边形 4"/>
          <p:cNvSpPr/>
          <p:nvPr/>
        </p:nvSpPr>
        <p:spPr>
          <a:xfrm>
            <a:off x="1" y="5111553"/>
            <a:ext cx="12192000" cy="1746447"/>
          </a:xfrm>
          <a:custGeom>
            <a:avLst/>
            <a:gdLst>
              <a:gd name="connsiteX0" fmla="*/ 0 w 12239897"/>
              <a:gd name="connsiteY0" fmla="*/ 731520 h 1606732"/>
              <a:gd name="connsiteX1" fmla="*/ 0 w 12239897"/>
              <a:gd name="connsiteY1" fmla="*/ 1606732 h 1606732"/>
              <a:gd name="connsiteX2" fmla="*/ 12239897 w 12239897"/>
              <a:gd name="connsiteY2" fmla="*/ 1606732 h 1606732"/>
              <a:gd name="connsiteX3" fmla="*/ 12239897 w 12239897"/>
              <a:gd name="connsiteY3" fmla="*/ 1240972 h 1606732"/>
              <a:gd name="connsiteX4" fmla="*/ 11743509 w 12239897"/>
              <a:gd name="connsiteY4" fmla="*/ 1502229 h 1606732"/>
              <a:gd name="connsiteX5" fmla="*/ 11338560 w 12239897"/>
              <a:gd name="connsiteY5" fmla="*/ 1423852 h 1606732"/>
              <a:gd name="connsiteX6" fmla="*/ 9927772 w 12239897"/>
              <a:gd name="connsiteY6" fmla="*/ 1306286 h 1606732"/>
              <a:gd name="connsiteX7" fmla="*/ 8843555 w 12239897"/>
              <a:gd name="connsiteY7" fmla="*/ 1384663 h 1606732"/>
              <a:gd name="connsiteX8" fmla="*/ 8125097 w 12239897"/>
              <a:gd name="connsiteY8" fmla="*/ 1188720 h 1606732"/>
              <a:gd name="connsiteX9" fmla="*/ 7445829 w 12239897"/>
              <a:gd name="connsiteY9" fmla="*/ 1031966 h 1606732"/>
              <a:gd name="connsiteX10" fmla="*/ 5786846 w 12239897"/>
              <a:gd name="connsiteY10" fmla="*/ 809898 h 1606732"/>
              <a:gd name="connsiteX11" fmla="*/ 4898572 w 12239897"/>
              <a:gd name="connsiteY11" fmla="*/ 339635 h 1606732"/>
              <a:gd name="connsiteX12" fmla="*/ 3161212 w 12239897"/>
              <a:gd name="connsiteY12" fmla="*/ 0 h 1606732"/>
              <a:gd name="connsiteX13" fmla="*/ 1658983 w 12239897"/>
              <a:gd name="connsiteY13" fmla="*/ 431075 h 1606732"/>
              <a:gd name="connsiteX14" fmla="*/ 757646 w 12239897"/>
              <a:gd name="connsiteY14" fmla="*/ 718458 h 1606732"/>
              <a:gd name="connsiteX15" fmla="*/ 0 w 12239897"/>
              <a:gd name="connsiteY15" fmla="*/ 731520 h 1606732"/>
              <a:gd name="connsiteX0" fmla="*/ 0 w 12239897"/>
              <a:gd name="connsiteY0" fmla="*/ 731520 h 1606732"/>
              <a:gd name="connsiteX1" fmla="*/ 0 w 12239897"/>
              <a:gd name="connsiteY1" fmla="*/ 1606732 h 1606732"/>
              <a:gd name="connsiteX2" fmla="*/ 12239897 w 12239897"/>
              <a:gd name="connsiteY2" fmla="*/ 1606732 h 1606732"/>
              <a:gd name="connsiteX3" fmla="*/ 12239897 w 12239897"/>
              <a:gd name="connsiteY3" fmla="*/ 1240972 h 1606732"/>
              <a:gd name="connsiteX4" fmla="*/ 11743509 w 12239897"/>
              <a:gd name="connsiteY4" fmla="*/ 1502229 h 1606732"/>
              <a:gd name="connsiteX5" fmla="*/ 11338560 w 12239897"/>
              <a:gd name="connsiteY5" fmla="*/ 1423852 h 1606732"/>
              <a:gd name="connsiteX6" fmla="*/ 9927772 w 12239897"/>
              <a:gd name="connsiteY6" fmla="*/ 1306286 h 1606732"/>
              <a:gd name="connsiteX7" fmla="*/ 8843555 w 12239897"/>
              <a:gd name="connsiteY7" fmla="*/ 1384663 h 1606732"/>
              <a:gd name="connsiteX8" fmla="*/ 8125097 w 12239897"/>
              <a:gd name="connsiteY8" fmla="*/ 1188720 h 1606732"/>
              <a:gd name="connsiteX9" fmla="*/ 7445829 w 12239897"/>
              <a:gd name="connsiteY9" fmla="*/ 1031966 h 1606732"/>
              <a:gd name="connsiteX10" fmla="*/ 5786846 w 12239897"/>
              <a:gd name="connsiteY10" fmla="*/ 809898 h 1606732"/>
              <a:gd name="connsiteX11" fmla="*/ 4898572 w 12239897"/>
              <a:gd name="connsiteY11" fmla="*/ 339635 h 1606732"/>
              <a:gd name="connsiteX12" fmla="*/ 3161212 w 12239897"/>
              <a:gd name="connsiteY12" fmla="*/ 0 h 1606732"/>
              <a:gd name="connsiteX13" fmla="*/ 1658983 w 12239897"/>
              <a:gd name="connsiteY13" fmla="*/ 431075 h 1606732"/>
              <a:gd name="connsiteX14" fmla="*/ 757646 w 12239897"/>
              <a:gd name="connsiteY14" fmla="*/ 718458 h 1606732"/>
              <a:gd name="connsiteX15" fmla="*/ 0 w 12239897"/>
              <a:gd name="connsiteY15" fmla="*/ 731520 h 1606732"/>
              <a:gd name="connsiteX0" fmla="*/ 0 w 12239897"/>
              <a:gd name="connsiteY0" fmla="*/ 731520 h 1606732"/>
              <a:gd name="connsiteX1" fmla="*/ 0 w 12239897"/>
              <a:gd name="connsiteY1" fmla="*/ 1606732 h 1606732"/>
              <a:gd name="connsiteX2" fmla="*/ 12239897 w 12239897"/>
              <a:gd name="connsiteY2" fmla="*/ 1606732 h 1606732"/>
              <a:gd name="connsiteX3" fmla="*/ 12239897 w 12239897"/>
              <a:gd name="connsiteY3" fmla="*/ 1240972 h 1606732"/>
              <a:gd name="connsiteX4" fmla="*/ 11743509 w 12239897"/>
              <a:gd name="connsiteY4" fmla="*/ 1502229 h 1606732"/>
              <a:gd name="connsiteX5" fmla="*/ 11338560 w 12239897"/>
              <a:gd name="connsiteY5" fmla="*/ 1423852 h 1606732"/>
              <a:gd name="connsiteX6" fmla="*/ 9927772 w 12239897"/>
              <a:gd name="connsiteY6" fmla="*/ 1306286 h 1606732"/>
              <a:gd name="connsiteX7" fmla="*/ 8843555 w 12239897"/>
              <a:gd name="connsiteY7" fmla="*/ 1384663 h 1606732"/>
              <a:gd name="connsiteX8" fmla="*/ 8125097 w 12239897"/>
              <a:gd name="connsiteY8" fmla="*/ 1188720 h 1606732"/>
              <a:gd name="connsiteX9" fmla="*/ 7445829 w 12239897"/>
              <a:gd name="connsiteY9" fmla="*/ 1031966 h 1606732"/>
              <a:gd name="connsiteX10" fmla="*/ 5786846 w 12239897"/>
              <a:gd name="connsiteY10" fmla="*/ 809898 h 1606732"/>
              <a:gd name="connsiteX11" fmla="*/ 4898572 w 12239897"/>
              <a:gd name="connsiteY11" fmla="*/ 339635 h 1606732"/>
              <a:gd name="connsiteX12" fmla="*/ 3161212 w 12239897"/>
              <a:gd name="connsiteY12" fmla="*/ 0 h 1606732"/>
              <a:gd name="connsiteX13" fmla="*/ 1658983 w 12239897"/>
              <a:gd name="connsiteY13" fmla="*/ 431075 h 1606732"/>
              <a:gd name="connsiteX14" fmla="*/ 757646 w 12239897"/>
              <a:gd name="connsiteY14" fmla="*/ 718458 h 1606732"/>
              <a:gd name="connsiteX15" fmla="*/ 0 w 12239897"/>
              <a:gd name="connsiteY15" fmla="*/ 731520 h 1606732"/>
              <a:gd name="connsiteX0" fmla="*/ 0 w 12239897"/>
              <a:gd name="connsiteY0" fmla="*/ 731520 h 1606732"/>
              <a:gd name="connsiteX1" fmla="*/ 0 w 12239897"/>
              <a:gd name="connsiteY1" fmla="*/ 1606732 h 1606732"/>
              <a:gd name="connsiteX2" fmla="*/ 12239897 w 12239897"/>
              <a:gd name="connsiteY2" fmla="*/ 1606732 h 1606732"/>
              <a:gd name="connsiteX3" fmla="*/ 12239897 w 12239897"/>
              <a:gd name="connsiteY3" fmla="*/ 1240972 h 1606732"/>
              <a:gd name="connsiteX4" fmla="*/ 11743509 w 12239897"/>
              <a:gd name="connsiteY4" fmla="*/ 1502229 h 1606732"/>
              <a:gd name="connsiteX5" fmla="*/ 11338560 w 12239897"/>
              <a:gd name="connsiteY5" fmla="*/ 1423852 h 1606732"/>
              <a:gd name="connsiteX6" fmla="*/ 9927772 w 12239897"/>
              <a:gd name="connsiteY6" fmla="*/ 1306286 h 1606732"/>
              <a:gd name="connsiteX7" fmla="*/ 8843555 w 12239897"/>
              <a:gd name="connsiteY7" fmla="*/ 1384663 h 1606732"/>
              <a:gd name="connsiteX8" fmla="*/ 8125097 w 12239897"/>
              <a:gd name="connsiteY8" fmla="*/ 1188720 h 1606732"/>
              <a:gd name="connsiteX9" fmla="*/ 7445829 w 12239897"/>
              <a:gd name="connsiteY9" fmla="*/ 1031966 h 1606732"/>
              <a:gd name="connsiteX10" fmla="*/ 5786846 w 12239897"/>
              <a:gd name="connsiteY10" fmla="*/ 809898 h 1606732"/>
              <a:gd name="connsiteX11" fmla="*/ 4898572 w 12239897"/>
              <a:gd name="connsiteY11" fmla="*/ 339635 h 1606732"/>
              <a:gd name="connsiteX12" fmla="*/ 3161212 w 12239897"/>
              <a:gd name="connsiteY12" fmla="*/ 0 h 1606732"/>
              <a:gd name="connsiteX13" fmla="*/ 1658983 w 12239897"/>
              <a:gd name="connsiteY13" fmla="*/ 431075 h 1606732"/>
              <a:gd name="connsiteX14" fmla="*/ 757646 w 12239897"/>
              <a:gd name="connsiteY14" fmla="*/ 718458 h 1606732"/>
              <a:gd name="connsiteX15" fmla="*/ 0 w 12239897"/>
              <a:gd name="connsiteY15" fmla="*/ 731520 h 1606732"/>
              <a:gd name="connsiteX0" fmla="*/ 0 w 12239897"/>
              <a:gd name="connsiteY0" fmla="*/ 731520 h 1606732"/>
              <a:gd name="connsiteX1" fmla="*/ 0 w 12239897"/>
              <a:gd name="connsiteY1" fmla="*/ 1606732 h 1606732"/>
              <a:gd name="connsiteX2" fmla="*/ 12239897 w 12239897"/>
              <a:gd name="connsiteY2" fmla="*/ 1606732 h 1606732"/>
              <a:gd name="connsiteX3" fmla="*/ 12239897 w 12239897"/>
              <a:gd name="connsiteY3" fmla="*/ 1240972 h 1606732"/>
              <a:gd name="connsiteX4" fmla="*/ 11743509 w 12239897"/>
              <a:gd name="connsiteY4" fmla="*/ 1502229 h 1606732"/>
              <a:gd name="connsiteX5" fmla="*/ 11338560 w 12239897"/>
              <a:gd name="connsiteY5" fmla="*/ 1423852 h 1606732"/>
              <a:gd name="connsiteX6" fmla="*/ 9927772 w 12239897"/>
              <a:gd name="connsiteY6" fmla="*/ 1306286 h 1606732"/>
              <a:gd name="connsiteX7" fmla="*/ 8843555 w 12239897"/>
              <a:gd name="connsiteY7" fmla="*/ 1384663 h 1606732"/>
              <a:gd name="connsiteX8" fmla="*/ 8125097 w 12239897"/>
              <a:gd name="connsiteY8" fmla="*/ 1188720 h 1606732"/>
              <a:gd name="connsiteX9" fmla="*/ 7445829 w 12239897"/>
              <a:gd name="connsiteY9" fmla="*/ 1031966 h 1606732"/>
              <a:gd name="connsiteX10" fmla="*/ 5786846 w 12239897"/>
              <a:gd name="connsiteY10" fmla="*/ 809898 h 1606732"/>
              <a:gd name="connsiteX11" fmla="*/ 4898572 w 12239897"/>
              <a:gd name="connsiteY11" fmla="*/ 339635 h 1606732"/>
              <a:gd name="connsiteX12" fmla="*/ 3161212 w 12239897"/>
              <a:gd name="connsiteY12" fmla="*/ 0 h 1606732"/>
              <a:gd name="connsiteX13" fmla="*/ 1658983 w 12239897"/>
              <a:gd name="connsiteY13" fmla="*/ 431075 h 1606732"/>
              <a:gd name="connsiteX14" fmla="*/ 757646 w 12239897"/>
              <a:gd name="connsiteY14" fmla="*/ 718458 h 1606732"/>
              <a:gd name="connsiteX15" fmla="*/ 0 w 12239897"/>
              <a:gd name="connsiteY15" fmla="*/ 731520 h 1606732"/>
              <a:gd name="connsiteX0" fmla="*/ 0 w 12239897"/>
              <a:gd name="connsiteY0" fmla="*/ 731520 h 1606732"/>
              <a:gd name="connsiteX1" fmla="*/ 0 w 12239897"/>
              <a:gd name="connsiteY1" fmla="*/ 1606732 h 1606732"/>
              <a:gd name="connsiteX2" fmla="*/ 12239897 w 12239897"/>
              <a:gd name="connsiteY2" fmla="*/ 1606732 h 1606732"/>
              <a:gd name="connsiteX3" fmla="*/ 12239897 w 12239897"/>
              <a:gd name="connsiteY3" fmla="*/ 1240972 h 1606732"/>
              <a:gd name="connsiteX4" fmla="*/ 11743509 w 12239897"/>
              <a:gd name="connsiteY4" fmla="*/ 1502229 h 1606732"/>
              <a:gd name="connsiteX5" fmla="*/ 11338560 w 12239897"/>
              <a:gd name="connsiteY5" fmla="*/ 1423852 h 1606732"/>
              <a:gd name="connsiteX6" fmla="*/ 9927772 w 12239897"/>
              <a:gd name="connsiteY6" fmla="*/ 1306286 h 1606732"/>
              <a:gd name="connsiteX7" fmla="*/ 8843555 w 12239897"/>
              <a:gd name="connsiteY7" fmla="*/ 1384663 h 1606732"/>
              <a:gd name="connsiteX8" fmla="*/ 8125097 w 12239897"/>
              <a:gd name="connsiteY8" fmla="*/ 1188720 h 1606732"/>
              <a:gd name="connsiteX9" fmla="*/ 7445829 w 12239897"/>
              <a:gd name="connsiteY9" fmla="*/ 1031966 h 1606732"/>
              <a:gd name="connsiteX10" fmla="*/ 5786846 w 12239897"/>
              <a:gd name="connsiteY10" fmla="*/ 809898 h 1606732"/>
              <a:gd name="connsiteX11" fmla="*/ 4898572 w 12239897"/>
              <a:gd name="connsiteY11" fmla="*/ 339635 h 1606732"/>
              <a:gd name="connsiteX12" fmla="*/ 3161212 w 12239897"/>
              <a:gd name="connsiteY12" fmla="*/ 0 h 1606732"/>
              <a:gd name="connsiteX13" fmla="*/ 1658983 w 12239897"/>
              <a:gd name="connsiteY13" fmla="*/ 431075 h 1606732"/>
              <a:gd name="connsiteX14" fmla="*/ 757646 w 12239897"/>
              <a:gd name="connsiteY14" fmla="*/ 718458 h 1606732"/>
              <a:gd name="connsiteX15" fmla="*/ 0 w 12239897"/>
              <a:gd name="connsiteY15" fmla="*/ 731520 h 1606732"/>
              <a:gd name="connsiteX0" fmla="*/ 0 w 12239897"/>
              <a:gd name="connsiteY0" fmla="*/ 878419 h 1753631"/>
              <a:gd name="connsiteX1" fmla="*/ 0 w 12239897"/>
              <a:gd name="connsiteY1" fmla="*/ 1753631 h 1753631"/>
              <a:gd name="connsiteX2" fmla="*/ 12239897 w 12239897"/>
              <a:gd name="connsiteY2" fmla="*/ 1753631 h 1753631"/>
              <a:gd name="connsiteX3" fmla="*/ 12239897 w 12239897"/>
              <a:gd name="connsiteY3" fmla="*/ 1387871 h 1753631"/>
              <a:gd name="connsiteX4" fmla="*/ 11743509 w 12239897"/>
              <a:gd name="connsiteY4" fmla="*/ 1649128 h 1753631"/>
              <a:gd name="connsiteX5" fmla="*/ 11338560 w 12239897"/>
              <a:gd name="connsiteY5" fmla="*/ 1570751 h 1753631"/>
              <a:gd name="connsiteX6" fmla="*/ 9927772 w 12239897"/>
              <a:gd name="connsiteY6" fmla="*/ 1453185 h 1753631"/>
              <a:gd name="connsiteX7" fmla="*/ 8843555 w 12239897"/>
              <a:gd name="connsiteY7" fmla="*/ 1531562 h 1753631"/>
              <a:gd name="connsiteX8" fmla="*/ 8125097 w 12239897"/>
              <a:gd name="connsiteY8" fmla="*/ 1335619 h 1753631"/>
              <a:gd name="connsiteX9" fmla="*/ 7445829 w 12239897"/>
              <a:gd name="connsiteY9" fmla="*/ 1178865 h 1753631"/>
              <a:gd name="connsiteX10" fmla="*/ 5786846 w 12239897"/>
              <a:gd name="connsiteY10" fmla="*/ 956797 h 1753631"/>
              <a:gd name="connsiteX11" fmla="*/ 4898572 w 12239897"/>
              <a:gd name="connsiteY11" fmla="*/ 486534 h 1753631"/>
              <a:gd name="connsiteX12" fmla="*/ 3161212 w 12239897"/>
              <a:gd name="connsiteY12" fmla="*/ 146899 h 1753631"/>
              <a:gd name="connsiteX13" fmla="*/ 1658983 w 12239897"/>
              <a:gd name="connsiteY13" fmla="*/ 577974 h 1753631"/>
              <a:gd name="connsiteX14" fmla="*/ 757646 w 12239897"/>
              <a:gd name="connsiteY14" fmla="*/ 865357 h 1753631"/>
              <a:gd name="connsiteX15" fmla="*/ 0 w 12239897"/>
              <a:gd name="connsiteY15" fmla="*/ 878419 h 1753631"/>
              <a:gd name="connsiteX0" fmla="*/ 0 w 12239897"/>
              <a:gd name="connsiteY0" fmla="*/ 878419 h 1753631"/>
              <a:gd name="connsiteX1" fmla="*/ 0 w 12239897"/>
              <a:gd name="connsiteY1" fmla="*/ 1753631 h 1753631"/>
              <a:gd name="connsiteX2" fmla="*/ 12239897 w 12239897"/>
              <a:gd name="connsiteY2" fmla="*/ 1753631 h 1753631"/>
              <a:gd name="connsiteX3" fmla="*/ 12239897 w 12239897"/>
              <a:gd name="connsiteY3" fmla="*/ 1387871 h 1753631"/>
              <a:gd name="connsiteX4" fmla="*/ 11743509 w 12239897"/>
              <a:gd name="connsiteY4" fmla="*/ 1649128 h 1753631"/>
              <a:gd name="connsiteX5" fmla="*/ 11338560 w 12239897"/>
              <a:gd name="connsiteY5" fmla="*/ 1570751 h 1753631"/>
              <a:gd name="connsiteX6" fmla="*/ 9927772 w 12239897"/>
              <a:gd name="connsiteY6" fmla="*/ 1453185 h 1753631"/>
              <a:gd name="connsiteX7" fmla="*/ 8843555 w 12239897"/>
              <a:gd name="connsiteY7" fmla="*/ 1531562 h 1753631"/>
              <a:gd name="connsiteX8" fmla="*/ 8125097 w 12239897"/>
              <a:gd name="connsiteY8" fmla="*/ 1335619 h 1753631"/>
              <a:gd name="connsiteX9" fmla="*/ 7445829 w 12239897"/>
              <a:gd name="connsiteY9" fmla="*/ 1178865 h 1753631"/>
              <a:gd name="connsiteX10" fmla="*/ 5786846 w 12239897"/>
              <a:gd name="connsiteY10" fmla="*/ 956797 h 1753631"/>
              <a:gd name="connsiteX11" fmla="*/ 4898572 w 12239897"/>
              <a:gd name="connsiteY11" fmla="*/ 486534 h 1753631"/>
              <a:gd name="connsiteX12" fmla="*/ 3161212 w 12239897"/>
              <a:gd name="connsiteY12" fmla="*/ 146899 h 1753631"/>
              <a:gd name="connsiteX13" fmla="*/ 1658983 w 12239897"/>
              <a:gd name="connsiteY13" fmla="*/ 577974 h 1753631"/>
              <a:gd name="connsiteX14" fmla="*/ 757646 w 12239897"/>
              <a:gd name="connsiteY14" fmla="*/ 865357 h 1753631"/>
              <a:gd name="connsiteX15" fmla="*/ 0 w 12239897"/>
              <a:gd name="connsiteY15" fmla="*/ 878419 h 1753631"/>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 name="connsiteX0" fmla="*/ 0 w 12239897"/>
              <a:gd name="connsiteY0" fmla="*/ 884297 h 1759509"/>
              <a:gd name="connsiteX1" fmla="*/ 0 w 12239897"/>
              <a:gd name="connsiteY1" fmla="*/ 1759509 h 1759509"/>
              <a:gd name="connsiteX2" fmla="*/ 12239897 w 12239897"/>
              <a:gd name="connsiteY2" fmla="*/ 1759509 h 1759509"/>
              <a:gd name="connsiteX3" fmla="*/ 12239897 w 12239897"/>
              <a:gd name="connsiteY3" fmla="*/ 1393749 h 1759509"/>
              <a:gd name="connsiteX4" fmla="*/ 11743509 w 12239897"/>
              <a:gd name="connsiteY4" fmla="*/ 1655006 h 1759509"/>
              <a:gd name="connsiteX5" fmla="*/ 11338560 w 12239897"/>
              <a:gd name="connsiteY5" fmla="*/ 1576629 h 1759509"/>
              <a:gd name="connsiteX6" fmla="*/ 9927772 w 12239897"/>
              <a:gd name="connsiteY6" fmla="*/ 1459063 h 1759509"/>
              <a:gd name="connsiteX7" fmla="*/ 8843555 w 12239897"/>
              <a:gd name="connsiteY7" fmla="*/ 1537440 h 1759509"/>
              <a:gd name="connsiteX8" fmla="*/ 8125097 w 12239897"/>
              <a:gd name="connsiteY8" fmla="*/ 1341497 h 1759509"/>
              <a:gd name="connsiteX9" fmla="*/ 7445829 w 12239897"/>
              <a:gd name="connsiteY9" fmla="*/ 1184743 h 1759509"/>
              <a:gd name="connsiteX10" fmla="*/ 5786846 w 12239897"/>
              <a:gd name="connsiteY10" fmla="*/ 962675 h 1759509"/>
              <a:gd name="connsiteX11" fmla="*/ 4898572 w 12239897"/>
              <a:gd name="connsiteY11" fmla="*/ 492412 h 1759509"/>
              <a:gd name="connsiteX12" fmla="*/ 3161212 w 12239897"/>
              <a:gd name="connsiteY12" fmla="*/ 152777 h 1759509"/>
              <a:gd name="connsiteX13" fmla="*/ 1658983 w 12239897"/>
              <a:gd name="connsiteY13" fmla="*/ 583852 h 1759509"/>
              <a:gd name="connsiteX14" fmla="*/ 757646 w 12239897"/>
              <a:gd name="connsiteY14" fmla="*/ 871235 h 1759509"/>
              <a:gd name="connsiteX15" fmla="*/ 0 w 12239897"/>
              <a:gd name="connsiteY15" fmla="*/ 884297 h 175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39897" h="1759509">
                <a:moveTo>
                  <a:pt x="0" y="884297"/>
                </a:moveTo>
                <a:lnTo>
                  <a:pt x="0" y="1759509"/>
                </a:lnTo>
                <a:lnTo>
                  <a:pt x="12239897" y="1759509"/>
                </a:lnTo>
                <a:lnTo>
                  <a:pt x="12239897" y="1393749"/>
                </a:lnTo>
                <a:cubicBezTo>
                  <a:pt x="12074434" y="1389395"/>
                  <a:pt x="11856721" y="1450355"/>
                  <a:pt x="11743509" y="1655006"/>
                </a:cubicBezTo>
                <a:cubicBezTo>
                  <a:pt x="11554097" y="1537440"/>
                  <a:pt x="11525794" y="1511315"/>
                  <a:pt x="11338560" y="1576629"/>
                </a:cubicBezTo>
                <a:cubicBezTo>
                  <a:pt x="11090366" y="1236995"/>
                  <a:pt x="10502537" y="1014926"/>
                  <a:pt x="9927772" y="1459063"/>
                </a:cubicBezTo>
                <a:cubicBezTo>
                  <a:pt x="9749246" y="1132492"/>
                  <a:pt x="9152710" y="988799"/>
                  <a:pt x="8843555" y="1537440"/>
                </a:cubicBezTo>
                <a:cubicBezTo>
                  <a:pt x="8708572" y="1328434"/>
                  <a:pt x="8377646" y="1250057"/>
                  <a:pt x="8125097" y="1341497"/>
                </a:cubicBezTo>
                <a:cubicBezTo>
                  <a:pt x="7990114" y="1145554"/>
                  <a:pt x="7698378" y="1067177"/>
                  <a:pt x="7445829" y="1184743"/>
                </a:cubicBezTo>
                <a:cubicBezTo>
                  <a:pt x="7036527" y="771086"/>
                  <a:pt x="6339840" y="801566"/>
                  <a:pt x="5786846" y="962675"/>
                </a:cubicBezTo>
                <a:cubicBezTo>
                  <a:pt x="5660572" y="570790"/>
                  <a:pt x="5259977" y="400972"/>
                  <a:pt x="4898572" y="492412"/>
                </a:cubicBezTo>
                <a:cubicBezTo>
                  <a:pt x="4593772" y="-51875"/>
                  <a:pt x="3727269" y="-112833"/>
                  <a:pt x="3161212" y="152777"/>
                </a:cubicBezTo>
                <a:cubicBezTo>
                  <a:pt x="2333898" y="-121542"/>
                  <a:pt x="1898469" y="-30103"/>
                  <a:pt x="1658983" y="583852"/>
                </a:cubicBezTo>
                <a:cubicBezTo>
                  <a:pt x="1358537" y="562080"/>
                  <a:pt x="979715" y="749315"/>
                  <a:pt x="757646" y="871235"/>
                </a:cubicBezTo>
                <a:cubicBezTo>
                  <a:pt x="518160" y="797212"/>
                  <a:pt x="265612" y="827691"/>
                  <a:pt x="0" y="884297"/>
                </a:cubicBezTo>
                <a:close/>
              </a:path>
            </a:pathLst>
          </a:cu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6" name="矩形 65"/>
          <p:cNvSpPr/>
          <p:nvPr/>
        </p:nvSpPr>
        <p:spPr>
          <a:xfrm flipH="1">
            <a:off x="1198371" y="1687188"/>
            <a:ext cx="5394906" cy="1323439"/>
          </a:xfrm>
          <a:prstGeom prst="rect">
            <a:avLst/>
          </a:prstGeom>
          <a:ln>
            <a:noFill/>
          </a:ln>
        </p:spPr>
        <p:txBody>
          <a:bodyPr wrap="square">
            <a:spAutoFit/>
          </a:bodyPr>
          <a:lstStyle/>
          <a:p>
            <a:pPr lvl="0" algn="ctr"/>
            <a:r>
              <a:rPr lang="zh-CN" altLang="en-US" sz="4000" b="1" kern="0" dirty="0">
                <a:solidFill>
                  <a:prstClr val="white"/>
                </a:solidFill>
                <a:latin typeface="微软雅黑" panose="020B0503020204020204" pitchFamily="34" charset="-122"/>
                <a:ea typeface="微软雅黑" panose="020B0503020204020204" pitchFamily="34" charset="-122"/>
                <a:cs typeface="BrowalliaUPC" panose="020B0604020202020204" pitchFamily="34" charset="-34"/>
              </a:rPr>
              <a:t>感谢观看</a:t>
            </a:r>
            <a:endParaRPr lang="en-US" altLang="zh-CN" sz="4000" b="1" kern="0" dirty="0">
              <a:solidFill>
                <a:prstClr val="white"/>
              </a:solidFill>
              <a:latin typeface="微软雅黑" panose="020B0503020204020204" pitchFamily="34" charset="-122"/>
              <a:ea typeface="微软雅黑" panose="020B0503020204020204" pitchFamily="34" charset="-122"/>
              <a:cs typeface="BrowalliaUPC" panose="020B0604020202020204" pitchFamily="34" charset="-34"/>
            </a:endParaRPr>
          </a:p>
          <a:p>
            <a:pPr lvl="0" algn="ctr"/>
            <a:r>
              <a:rPr lang="en-US" altLang="zh-CN" sz="4000" kern="0" dirty="0">
                <a:solidFill>
                  <a:prstClr val="white"/>
                </a:solidFill>
                <a:latin typeface="微软雅黑" panose="020B0503020204020204" pitchFamily="34" charset="-122"/>
                <a:ea typeface="微软雅黑" panose="020B0503020204020204" pitchFamily="34" charset="-122"/>
                <a:cs typeface="BrowalliaUPC" panose="020B0604020202020204" pitchFamily="34" charset="-34"/>
              </a:rPr>
              <a:t>THANK YOU</a:t>
            </a:r>
          </a:p>
        </p:txBody>
      </p:sp>
      <p:sp>
        <p:nvSpPr>
          <p:cNvPr id="67" name="矩形 66"/>
          <p:cNvSpPr/>
          <p:nvPr/>
        </p:nvSpPr>
        <p:spPr>
          <a:xfrm flipH="1">
            <a:off x="1198371" y="2972940"/>
            <a:ext cx="5493524" cy="40011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 </a:t>
            </a: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工作总结 </a:t>
            </a:r>
            <a:r>
              <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a:t>
            </a: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 商务报告 </a:t>
            </a:r>
            <a:r>
              <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a:t>
            </a: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 新年计划 </a:t>
            </a:r>
            <a:r>
              <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a:t>
            </a: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 商务展示 </a:t>
            </a:r>
            <a:r>
              <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 </a:t>
            </a: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8" name="任意多边形 23"/>
          <p:cNvSpPr/>
          <p:nvPr/>
        </p:nvSpPr>
        <p:spPr>
          <a:xfrm>
            <a:off x="1472303" y="3527194"/>
            <a:ext cx="5949863" cy="0"/>
          </a:xfrm>
          <a:custGeom>
            <a:avLst/>
            <a:gdLst>
              <a:gd name="connsiteX0" fmla="*/ 0 w 5949863"/>
              <a:gd name="connsiteY0" fmla="*/ 0 h 0"/>
              <a:gd name="connsiteX1" fmla="*/ 5949863 w 5949863"/>
              <a:gd name="connsiteY1" fmla="*/ 0 h 0"/>
            </a:gdLst>
            <a:ahLst/>
            <a:cxnLst>
              <a:cxn ang="0">
                <a:pos x="connsiteX0" y="connsiteY0"/>
              </a:cxn>
              <a:cxn ang="0">
                <a:pos x="connsiteX1" y="connsiteY1"/>
              </a:cxn>
            </a:cxnLst>
            <a:rect l="l" t="t" r="r" b="b"/>
            <a:pathLst>
              <a:path w="5949863">
                <a:moveTo>
                  <a:pt x="0" y="0"/>
                </a:moveTo>
                <a:lnTo>
                  <a:pt x="5949863"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9" name="任意多边形 24"/>
          <p:cNvSpPr/>
          <p:nvPr/>
        </p:nvSpPr>
        <p:spPr>
          <a:xfrm>
            <a:off x="8449300" y="3514668"/>
            <a:ext cx="2404997" cy="0"/>
          </a:xfrm>
          <a:custGeom>
            <a:avLst/>
            <a:gdLst>
              <a:gd name="connsiteX0" fmla="*/ 0 w 2404997"/>
              <a:gd name="connsiteY0" fmla="*/ 0 h 0"/>
              <a:gd name="connsiteX1" fmla="*/ 2404997 w 2404997"/>
              <a:gd name="connsiteY1" fmla="*/ 0 h 0"/>
            </a:gdLst>
            <a:ahLst/>
            <a:cxnLst>
              <a:cxn ang="0">
                <a:pos x="connsiteX0" y="connsiteY0"/>
              </a:cxn>
              <a:cxn ang="0">
                <a:pos x="connsiteX1" y="connsiteY1"/>
              </a:cxn>
            </a:cxnLst>
            <a:rect l="l" t="t" r="r" b="b"/>
            <a:pathLst>
              <a:path w="2404997">
                <a:moveTo>
                  <a:pt x="0" y="0"/>
                </a:moveTo>
                <a:lnTo>
                  <a:pt x="2404997"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70" name="任意多边形 28"/>
          <p:cNvSpPr/>
          <p:nvPr/>
        </p:nvSpPr>
        <p:spPr>
          <a:xfrm>
            <a:off x="4794069" y="2987922"/>
            <a:ext cx="3633702" cy="2452480"/>
          </a:xfrm>
          <a:custGeom>
            <a:avLst/>
            <a:gdLst>
              <a:gd name="connsiteX0" fmla="*/ 3481302 w 3633702"/>
              <a:gd name="connsiteY0" fmla="*/ 0 h 2452480"/>
              <a:gd name="connsiteX1" fmla="*/ 3633702 w 3633702"/>
              <a:gd name="connsiteY1" fmla="*/ 133350 h 2452480"/>
              <a:gd name="connsiteX2" fmla="*/ 2138277 w 3633702"/>
              <a:gd name="connsiteY2" fmla="*/ 1600200 h 2452480"/>
              <a:gd name="connsiteX3" fmla="*/ 1709652 w 3633702"/>
              <a:gd name="connsiteY3" fmla="*/ 1314450 h 2452480"/>
              <a:gd name="connsiteX4" fmla="*/ 1176252 w 3633702"/>
              <a:gd name="connsiteY4" fmla="*/ 2038350 h 2452480"/>
              <a:gd name="connsiteX5" fmla="*/ 680952 w 3633702"/>
              <a:gd name="connsiteY5" fmla="*/ 1314450 h 2452480"/>
              <a:gd name="connsiteX6" fmla="*/ 0 w 3633702"/>
              <a:gd name="connsiteY6" fmla="*/ 2452480 h 2452480"/>
              <a:gd name="connsiteX7" fmla="*/ 0 w 3633702"/>
              <a:gd name="connsiteY7" fmla="*/ 2343692 h 2452480"/>
              <a:gd name="connsiteX8" fmla="*/ 642852 w 3633702"/>
              <a:gd name="connsiteY8" fmla="*/ 1152525 h 2452480"/>
              <a:gd name="connsiteX9" fmla="*/ 1157202 w 3633702"/>
              <a:gd name="connsiteY9" fmla="*/ 1895475 h 2452480"/>
              <a:gd name="connsiteX10" fmla="*/ 1671552 w 3633702"/>
              <a:gd name="connsiteY10" fmla="*/ 1171575 h 2452480"/>
              <a:gd name="connsiteX11" fmla="*/ 2128752 w 3633702"/>
              <a:gd name="connsiteY11" fmla="*/ 1485900 h 2452480"/>
              <a:gd name="connsiteX12" fmla="*/ 3481302 w 3633702"/>
              <a:gd name="connsiteY12" fmla="*/ 0 h 245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33702" h="2452480">
                <a:moveTo>
                  <a:pt x="3481302" y="0"/>
                </a:moveTo>
                <a:lnTo>
                  <a:pt x="3633702" y="133350"/>
                </a:lnTo>
                <a:lnTo>
                  <a:pt x="2138277" y="1600200"/>
                </a:lnTo>
                <a:lnTo>
                  <a:pt x="1709652" y="1314450"/>
                </a:lnTo>
                <a:lnTo>
                  <a:pt x="1176252" y="2038350"/>
                </a:lnTo>
                <a:lnTo>
                  <a:pt x="680952" y="1314450"/>
                </a:lnTo>
                <a:lnTo>
                  <a:pt x="0" y="2452480"/>
                </a:lnTo>
                <a:lnTo>
                  <a:pt x="0" y="2343692"/>
                </a:lnTo>
                <a:lnTo>
                  <a:pt x="642852" y="1152525"/>
                </a:lnTo>
                <a:lnTo>
                  <a:pt x="1157202" y="1895475"/>
                </a:lnTo>
                <a:lnTo>
                  <a:pt x="1671552" y="1171575"/>
                </a:lnTo>
                <a:lnTo>
                  <a:pt x="2128752" y="1485900"/>
                </a:lnTo>
                <a:lnTo>
                  <a:pt x="3481302"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nvGrpSpPr>
          <p:cNvPr id="71" name="组合 70"/>
          <p:cNvGrpSpPr/>
          <p:nvPr/>
        </p:nvGrpSpPr>
        <p:grpSpPr>
          <a:xfrm>
            <a:off x="7771821" y="1570326"/>
            <a:ext cx="1532459" cy="2544805"/>
            <a:chOff x="8438138" y="848179"/>
            <a:chExt cx="1532459" cy="2544805"/>
          </a:xfrm>
        </p:grpSpPr>
        <p:grpSp>
          <p:nvGrpSpPr>
            <p:cNvPr id="72" name="组合 71"/>
            <p:cNvGrpSpPr/>
            <p:nvPr/>
          </p:nvGrpSpPr>
          <p:grpSpPr>
            <a:xfrm rot="2577978">
              <a:off x="8438138" y="848179"/>
              <a:ext cx="1532459" cy="2544805"/>
              <a:chOff x="5185974" y="1595452"/>
              <a:chExt cx="1805184" cy="2997693"/>
            </a:xfrm>
          </p:grpSpPr>
          <p:sp>
            <p:nvSpPr>
              <p:cNvPr id="75" name="任意多边形 31"/>
              <p:cNvSpPr/>
              <p:nvPr/>
            </p:nvSpPr>
            <p:spPr>
              <a:xfrm>
                <a:off x="5185974" y="3080084"/>
                <a:ext cx="757990" cy="1503948"/>
              </a:xfrm>
              <a:custGeom>
                <a:avLst/>
                <a:gdLst>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990" h="1503948">
                    <a:moveTo>
                      <a:pt x="589548" y="1503948"/>
                    </a:moveTo>
                    <a:lnTo>
                      <a:pt x="757990" y="1239253"/>
                    </a:lnTo>
                    <a:cubicBezTo>
                      <a:pt x="581526" y="1253541"/>
                      <a:pt x="524125" y="1210678"/>
                      <a:pt x="457200" y="1010653"/>
                    </a:cubicBezTo>
                    <a:lnTo>
                      <a:pt x="0" y="1010653"/>
                    </a:lnTo>
                    <a:cubicBezTo>
                      <a:pt x="36972" y="645194"/>
                      <a:pt x="85851" y="194009"/>
                      <a:pt x="360948" y="0"/>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76" name="任意多边形 33"/>
              <p:cNvSpPr/>
              <p:nvPr/>
            </p:nvSpPr>
            <p:spPr>
              <a:xfrm>
                <a:off x="5564969" y="1595452"/>
                <a:ext cx="1052899" cy="1915627"/>
              </a:xfrm>
              <a:custGeom>
                <a:avLst/>
                <a:gdLst>
                  <a:gd name="connsiteX0" fmla="*/ 0 w 1052781"/>
                  <a:gd name="connsiteY0" fmla="*/ 1907487 h 1915627"/>
                  <a:gd name="connsiteX1" fmla="*/ 0 w 1052781"/>
                  <a:gd name="connsiteY1" fmla="*/ 1150461 h 1915627"/>
                  <a:gd name="connsiteX2" fmla="*/ 529104 w 1052781"/>
                  <a:gd name="connsiteY2" fmla="*/ 0 h 1915627"/>
                  <a:gd name="connsiteX3" fmla="*/ 1052781 w 1052781"/>
                  <a:gd name="connsiteY3" fmla="*/ 1142321 h 1915627"/>
                  <a:gd name="connsiteX4" fmla="*/ 1052781 w 1052781"/>
                  <a:gd name="connsiteY4" fmla="*/ 1915627 h 1915627"/>
                  <a:gd name="connsiteX0" fmla="*/ 0 w 1052781"/>
                  <a:gd name="connsiteY0" fmla="*/ 1907487 h 1915627"/>
                  <a:gd name="connsiteX1" fmla="*/ 0 w 1052781"/>
                  <a:gd name="connsiteY1" fmla="*/ 1150461 h 1915627"/>
                  <a:gd name="connsiteX2" fmla="*/ 529104 w 1052781"/>
                  <a:gd name="connsiteY2" fmla="*/ 0 h 1915627"/>
                  <a:gd name="connsiteX3" fmla="*/ 1052781 w 1052781"/>
                  <a:gd name="connsiteY3" fmla="*/ 1142321 h 1915627"/>
                  <a:gd name="connsiteX4" fmla="*/ 1052781 w 1052781"/>
                  <a:gd name="connsiteY4" fmla="*/ 1915627 h 1915627"/>
                  <a:gd name="connsiteX0" fmla="*/ 0 w 1052781"/>
                  <a:gd name="connsiteY0" fmla="*/ 1907487 h 1915627"/>
                  <a:gd name="connsiteX1" fmla="*/ 0 w 1052781"/>
                  <a:gd name="connsiteY1" fmla="*/ 1150461 h 1915627"/>
                  <a:gd name="connsiteX2" fmla="*/ 529104 w 1052781"/>
                  <a:gd name="connsiteY2" fmla="*/ 0 h 1915627"/>
                  <a:gd name="connsiteX3" fmla="*/ 1052781 w 1052781"/>
                  <a:gd name="connsiteY3" fmla="*/ 1142321 h 1915627"/>
                  <a:gd name="connsiteX4" fmla="*/ 1052781 w 1052781"/>
                  <a:gd name="connsiteY4" fmla="*/ 1915627 h 1915627"/>
                  <a:gd name="connsiteX0" fmla="*/ 118 w 1052899"/>
                  <a:gd name="connsiteY0" fmla="*/ 1907487 h 1915627"/>
                  <a:gd name="connsiteX1" fmla="*/ 118 w 1052899"/>
                  <a:gd name="connsiteY1" fmla="*/ 1150461 h 1915627"/>
                  <a:gd name="connsiteX2" fmla="*/ 529222 w 1052899"/>
                  <a:gd name="connsiteY2" fmla="*/ 0 h 1915627"/>
                  <a:gd name="connsiteX3" fmla="*/ 1052899 w 1052899"/>
                  <a:gd name="connsiteY3" fmla="*/ 1142321 h 1915627"/>
                  <a:gd name="connsiteX4" fmla="*/ 1052899 w 1052899"/>
                  <a:gd name="connsiteY4" fmla="*/ 1915627 h 1915627"/>
                  <a:gd name="connsiteX0" fmla="*/ 118 w 1052899"/>
                  <a:gd name="connsiteY0" fmla="*/ 1907487 h 1915627"/>
                  <a:gd name="connsiteX1" fmla="*/ 118 w 1052899"/>
                  <a:gd name="connsiteY1" fmla="*/ 1150461 h 1915627"/>
                  <a:gd name="connsiteX2" fmla="*/ 529222 w 1052899"/>
                  <a:gd name="connsiteY2" fmla="*/ 0 h 1915627"/>
                  <a:gd name="connsiteX3" fmla="*/ 1052899 w 1052899"/>
                  <a:gd name="connsiteY3" fmla="*/ 1142321 h 1915627"/>
                  <a:gd name="connsiteX4" fmla="*/ 1052899 w 1052899"/>
                  <a:gd name="connsiteY4" fmla="*/ 1915627 h 1915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2899" h="1915627">
                    <a:moveTo>
                      <a:pt x="118" y="1907487"/>
                    </a:moveTo>
                    <a:lnTo>
                      <a:pt x="118" y="1150461"/>
                    </a:lnTo>
                    <a:cubicBezTo>
                      <a:pt x="-7545" y="784227"/>
                      <a:pt x="358605" y="9675"/>
                      <a:pt x="529222" y="0"/>
                    </a:cubicBezTo>
                    <a:cubicBezTo>
                      <a:pt x="703781" y="6962"/>
                      <a:pt x="1045117" y="704037"/>
                      <a:pt x="1052899" y="1142321"/>
                    </a:cubicBezTo>
                    <a:lnTo>
                      <a:pt x="1052899" y="1915627"/>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77" name="任意多边形 34"/>
              <p:cNvSpPr/>
              <p:nvPr/>
            </p:nvSpPr>
            <p:spPr>
              <a:xfrm flipH="1">
                <a:off x="6233168" y="3089197"/>
                <a:ext cx="757990" cy="1503948"/>
              </a:xfrm>
              <a:custGeom>
                <a:avLst/>
                <a:gdLst>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 name="connsiteX0" fmla="*/ 589548 w 757990"/>
                  <a:gd name="connsiteY0" fmla="*/ 1503948 h 1503948"/>
                  <a:gd name="connsiteX1" fmla="*/ 757990 w 757990"/>
                  <a:gd name="connsiteY1" fmla="*/ 1239253 h 1503948"/>
                  <a:gd name="connsiteX2" fmla="*/ 457200 w 757990"/>
                  <a:gd name="connsiteY2" fmla="*/ 1010653 h 1503948"/>
                  <a:gd name="connsiteX3" fmla="*/ 0 w 757990"/>
                  <a:gd name="connsiteY3" fmla="*/ 1010653 h 1503948"/>
                  <a:gd name="connsiteX4" fmla="*/ 360948 w 757990"/>
                  <a:gd name="connsiteY4" fmla="*/ 0 h 1503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990" h="1503948">
                    <a:moveTo>
                      <a:pt x="589548" y="1503948"/>
                    </a:moveTo>
                    <a:lnTo>
                      <a:pt x="757990" y="1239253"/>
                    </a:lnTo>
                    <a:cubicBezTo>
                      <a:pt x="581526" y="1253541"/>
                      <a:pt x="524125" y="1210678"/>
                      <a:pt x="457200" y="1010653"/>
                    </a:cubicBezTo>
                    <a:lnTo>
                      <a:pt x="0" y="1010653"/>
                    </a:lnTo>
                    <a:cubicBezTo>
                      <a:pt x="36972" y="645194"/>
                      <a:pt x="85851" y="194009"/>
                      <a:pt x="360948" y="0"/>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sp>
          <p:nvSpPr>
            <p:cNvPr id="73" name="矩形 72"/>
            <p:cNvSpPr/>
            <p:nvPr/>
          </p:nvSpPr>
          <p:spPr>
            <a:xfrm rot="18855888">
              <a:off x="8893777" y="1572661"/>
              <a:ext cx="1090363" cy="64633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BrowalliaUPC" panose="020B0604020202020204" pitchFamily="34" charset="-34"/>
                </a:rPr>
                <a:t>2019</a:t>
              </a:r>
              <a:endParaRPr kumimoji="0" lang="zh-CN" altLang="en-US" sz="3600" b="0" i="0" u="none" strike="noStrike" kern="0" cap="none" spc="0" normalizeH="0" baseline="0" noProof="0" dirty="0">
                <a:ln>
                  <a:noFill/>
                </a:ln>
                <a:solidFill>
                  <a:prstClr val="white"/>
                </a:solidFill>
                <a:effectLst/>
                <a:uLnTx/>
                <a:uFillTx/>
                <a:latin typeface="Impact" panose="020B0806030902050204" pitchFamily="34" charset="0"/>
              </a:endParaRPr>
            </a:p>
          </p:txBody>
        </p:sp>
        <p:sp>
          <p:nvSpPr>
            <p:cNvPr id="74" name="椭圆 73"/>
            <p:cNvSpPr/>
            <p:nvPr/>
          </p:nvSpPr>
          <p:spPr>
            <a:xfrm>
              <a:off x="8642542" y="2340632"/>
              <a:ext cx="374726" cy="374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sp>
        <p:nvSpPr>
          <p:cNvPr id="78" name="任意多边形 5"/>
          <p:cNvSpPr/>
          <p:nvPr/>
        </p:nvSpPr>
        <p:spPr>
          <a:xfrm rot="8940187" flipV="1">
            <a:off x="7075674" y="4992557"/>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6"/>
          <p:cNvSpPr/>
          <p:nvPr/>
        </p:nvSpPr>
        <p:spPr>
          <a:xfrm rot="8940187" flipV="1">
            <a:off x="4107433" y="4486224"/>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
          <p:cNvSpPr/>
          <p:nvPr/>
        </p:nvSpPr>
        <p:spPr>
          <a:xfrm rot="8940187" flipV="1">
            <a:off x="3224564" y="1716375"/>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
          <p:cNvSpPr/>
          <p:nvPr/>
        </p:nvSpPr>
        <p:spPr>
          <a:xfrm rot="8940187" flipV="1">
            <a:off x="1551281" y="4611566"/>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9"/>
          <p:cNvSpPr/>
          <p:nvPr/>
        </p:nvSpPr>
        <p:spPr>
          <a:xfrm rot="8940187" flipV="1">
            <a:off x="5693040" y="1808645"/>
            <a:ext cx="1353810" cy="75573"/>
          </a:xfrm>
          <a:custGeom>
            <a:avLst/>
            <a:gdLst>
              <a:gd name="connsiteX0" fmla="*/ 375899 w 3658771"/>
              <a:gd name="connsiteY0" fmla="*/ 66655 h 351772"/>
              <a:gd name="connsiteX1" fmla="*/ 3658744 w 3658771"/>
              <a:gd name="connsiteY1" fmla="*/ 21685 h 351772"/>
              <a:gd name="connsiteX2" fmla="*/ 435859 w 3658771"/>
              <a:gd name="connsiteY2" fmla="*/ 351469 h 351772"/>
              <a:gd name="connsiteX3" fmla="*/ 375899 w 3658771"/>
              <a:gd name="connsiteY3" fmla="*/ 66655 h 351772"/>
            </a:gdLst>
            <a:ahLst/>
            <a:cxnLst>
              <a:cxn ang="0">
                <a:pos x="connsiteX0" y="connsiteY0"/>
              </a:cxn>
              <a:cxn ang="0">
                <a:pos x="connsiteX1" y="connsiteY1"/>
              </a:cxn>
              <a:cxn ang="0">
                <a:pos x="connsiteX2" y="connsiteY2"/>
              </a:cxn>
              <a:cxn ang="0">
                <a:pos x="connsiteX3" y="connsiteY3"/>
              </a:cxn>
            </a:cxnLst>
            <a:rect l="l" t="t" r="r" b="b"/>
            <a:pathLst>
              <a:path w="3658771" h="351772">
                <a:moveTo>
                  <a:pt x="375899" y="66655"/>
                </a:moveTo>
                <a:cubicBezTo>
                  <a:pt x="913047" y="11691"/>
                  <a:pt x="3648751" y="-25784"/>
                  <a:pt x="3658744" y="21685"/>
                </a:cubicBezTo>
                <a:cubicBezTo>
                  <a:pt x="3668737" y="69154"/>
                  <a:pt x="978003" y="341476"/>
                  <a:pt x="435859" y="351469"/>
                </a:cubicBezTo>
                <a:cubicBezTo>
                  <a:pt x="-106285" y="361462"/>
                  <a:pt x="-161249" y="121619"/>
                  <a:pt x="375899" y="66655"/>
                </a:cubicBezTo>
                <a:close/>
              </a:path>
            </a:pathLst>
          </a:custGeom>
          <a:gradFill flip="none" rotWithShape="1">
            <a:gsLst>
              <a:gs pos="0">
                <a:schemeClr val="accent1">
                  <a:lumMod val="5000"/>
                  <a:lumOff val="95000"/>
                  <a:alpha val="0"/>
                </a:schemeClr>
              </a:gs>
              <a:gs pos="90000">
                <a:srgbClr val="FBFFFE">
                  <a:alpha val="50000"/>
                </a:srgb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18024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ppt_x"/>
                                          </p:val>
                                        </p:tav>
                                        <p:tav tm="100000">
                                          <p:val>
                                            <p:strVal val="#ppt_x"/>
                                          </p:val>
                                        </p:tav>
                                      </p:tavLst>
                                    </p:anim>
                                    <p:anim calcmode="lin" valueType="num">
                                      <p:cBhvr additive="base">
                                        <p:cTn id="12" dur="500" fill="hold"/>
                                        <p:tgtEl>
                                          <p:spTgt spid="6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8" decel="100000"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 calcmode="lin" valueType="num">
                                      <p:cBhvr additive="base">
                                        <p:cTn id="16" dur="750" fill="hold"/>
                                        <p:tgtEl>
                                          <p:spTgt spid="68"/>
                                        </p:tgtEl>
                                        <p:attrNameLst>
                                          <p:attrName>ppt_x</p:attrName>
                                        </p:attrNameLst>
                                      </p:cBhvr>
                                      <p:tavLst>
                                        <p:tav tm="0">
                                          <p:val>
                                            <p:strVal val="0-#ppt_w/2"/>
                                          </p:val>
                                        </p:tav>
                                        <p:tav tm="100000">
                                          <p:val>
                                            <p:strVal val="#ppt_x"/>
                                          </p:val>
                                        </p:tav>
                                      </p:tavLst>
                                    </p:anim>
                                    <p:anim calcmode="lin" valueType="num">
                                      <p:cBhvr additive="base">
                                        <p:cTn id="17" dur="750" fill="hold"/>
                                        <p:tgtEl>
                                          <p:spTgt spid="68"/>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750" fill="hold"/>
                                        <p:tgtEl>
                                          <p:spTgt spid="69"/>
                                        </p:tgtEl>
                                        <p:attrNameLst>
                                          <p:attrName>ppt_x</p:attrName>
                                        </p:attrNameLst>
                                      </p:cBhvr>
                                      <p:tavLst>
                                        <p:tav tm="0">
                                          <p:val>
                                            <p:strVal val="1+#ppt_w/2"/>
                                          </p:val>
                                        </p:tav>
                                        <p:tav tm="100000">
                                          <p:val>
                                            <p:strVal val="#ppt_x"/>
                                          </p:val>
                                        </p:tav>
                                      </p:tavLst>
                                    </p:anim>
                                    <p:anim calcmode="lin" valueType="num">
                                      <p:cBhvr additive="base">
                                        <p:cTn id="21" dur="750" fill="hold"/>
                                        <p:tgtEl>
                                          <p:spTgt spid="69"/>
                                        </p:tgtEl>
                                        <p:attrNameLst>
                                          <p:attrName>ppt_y</p:attrName>
                                        </p:attrNameLst>
                                      </p:cBhvr>
                                      <p:tavLst>
                                        <p:tav tm="0">
                                          <p:val>
                                            <p:strVal val="#ppt_y"/>
                                          </p:val>
                                        </p:tav>
                                        <p:tav tm="100000">
                                          <p:val>
                                            <p:strVal val="#ppt_y"/>
                                          </p:val>
                                        </p:tav>
                                      </p:tavLst>
                                    </p:anim>
                                  </p:childTnLst>
                                </p:cTn>
                              </p:par>
                              <p:par>
                                <p:cTn id="22" presetID="22" presetClass="entr" presetSubtype="8" fill="hold" grpId="0" nodeType="with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wipe(left)">
                                      <p:cBhvr>
                                        <p:cTn id="24" dur="750"/>
                                        <p:tgtEl>
                                          <p:spTgt spid="70"/>
                                        </p:tgtEl>
                                      </p:cBhvr>
                                    </p:animEffect>
                                  </p:childTnLst>
                                </p:cTn>
                              </p:par>
                            </p:childTnLst>
                          </p:cTn>
                        </p:par>
                        <p:par>
                          <p:cTn id="25" fill="hold">
                            <p:stCondLst>
                              <p:cond delay="1250"/>
                            </p:stCondLst>
                            <p:childTnLst>
                              <p:par>
                                <p:cTn id="26" presetID="10" presetClass="entr" presetSubtype="0" fill="hold" nodeType="after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750"/>
                                        <p:tgtEl>
                                          <p:spTgt spid="71"/>
                                        </p:tgtEl>
                                      </p:cBhvr>
                                    </p:animEffect>
                                  </p:childTnLst>
                                </p:cTn>
                              </p:par>
                              <p:par>
                                <p:cTn id="29" presetID="42" presetClass="path" presetSubtype="0" decel="100000" fill="hold" nodeType="withEffect">
                                  <p:stCondLst>
                                    <p:cond delay="0"/>
                                  </p:stCondLst>
                                  <p:childTnLst>
                                    <p:animMotion origin="layout" path="M -4.16667E-7 -1.85185E-6 L 0.06354 -0.12754 " pathEditMode="relative" rAng="0" ptsTypes="AA">
                                      <p:cBhvr>
                                        <p:cTn id="30" dur="750" fill="hold"/>
                                        <p:tgtEl>
                                          <p:spTgt spid="71"/>
                                        </p:tgtEl>
                                        <p:attrNameLst>
                                          <p:attrName>ppt_x</p:attrName>
                                          <p:attrName>ppt_y</p:attrName>
                                        </p:attrNameLst>
                                      </p:cBhvr>
                                      <p:rCtr x="3177" y="-6389"/>
                                    </p:animMotion>
                                  </p:childTnLst>
                                </p:cTn>
                              </p:par>
                              <p:par>
                                <p:cTn id="31" presetID="10" presetClass="entr" presetSubtype="0" fill="hold" grpId="0" nodeType="with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fade">
                                      <p:cBhvr>
                                        <p:cTn id="33" dur="750"/>
                                        <p:tgtEl>
                                          <p:spTgt spid="6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750"/>
                                        <p:tgtEl>
                                          <p:spTgt spid="67"/>
                                        </p:tgtEl>
                                      </p:cBhvr>
                                    </p:animEffect>
                                  </p:childTnLst>
                                </p:cTn>
                              </p:par>
                              <p:par>
                                <p:cTn id="37" presetID="63" presetClass="path" presetSubtype="0" accel="50000" decel="50000" fill="hold" grpId="1" nodeType="withEffect">
                                  <p:stCondLst>
                                    <p:cond delay="0"/>
                                  </p:stCondLst>
                                  <p:childTnLst>
                                    <p:animMotion origin="layout" path="M -0.05234 -1.11111E-6 L 0.0082 -1.11111E-6 " pathEditMode="fixed" rAng="0" ptsTypes="AA">
                                      <p:cBhvr>
                                        <p:cTn id="38" dur="750" fill="hold"/>
                                        <p:tgtEl>
                                          <p:spTgt spid="66"/>
                                        </p:tgtEl>
                                        <p:attrNameLst>
                                          <p:attrName>ppt_x</p:attrName>
                                          <p:attrName>ppt_y</p:attrName>
                                        </p:attrNameLst>
                                      </p:cBhvr>
                                      <p:rCtr x="3021" y="0"/>
                                    </p:animMotion>
                                  </p:childTnLst>
                                </p:cTn>
                              </p:par>
                              <p:par>
                                <p:cTn id="39" presetID="35" presetClass="path" presetSubtype="0" accel="50000" decel="50000" fill="hold" grpId="1" nodeType="withEffect">
                                  <p:stCondLst>
                                    <p:cond delay="0"/>
                                  </p:stCondLst>
                                  <p:childTnLst>
                                    <p:animMotion origin="layout" path="M 0.07877 -1.48148E-6 L 0.00378 -1.48148E-6 " pathEditMode="fixed" rAng="0" ptsTypes="AA">
                                      <p:cBhvr>
                                        <p:cTn id="40" dur="750" fill="hold"/>
                                        <p:tgtEl>
                                          <p:spTgt spid="67"/>
                                        </p:tgtEl>
                                        <p:attrNameLst>
                                          <p:attrName>ppt_x</p:attrName>
                                          <p:attrName>ppt_y</p:attrName>
                                        </p:attrNameLst>
                                      </p:cBhvr>
                                      <p:rCtr x="-3750" y="0"/>
                                    </p:animMotion>
                                  </p:childTnLst>
                                </p:cTn>
                              </p:par>
                              <p:par>
                                <p:cTn id="41" presetID="22" presetClass="entr" presetSubtype="4" fill="hold" grpId="0" nodeType="withEffect">
                                  <p:stCondLst>
                                    <p:cond delay="500"/>
                                  </p:stCondLst>
                                  <p:childTnLst>
                                    <p:set>
                                      <p:cBhvr>
                                        <p:cTn id="42" dur="1" fill="hold">
                                          <p:stCondLst>
                                            <p:cond delay="0"/>
                                          </p:stCondLst>
                                        </p:cTn>
                                        <p:tgtEl>
                                          <p:spTgt spid="78"/>
                                        </p:tgtEl>
                                        <p:attrNameLst>
                                          <p:attrName>style.visibility</p:attrName>
                                        </p:attrNameLst>
                                      </p:cBhvr>
                                      <p:to>
                                        <p:strVal val="visible"/>
                                      </p:to>
                                    </p:set>
                                    <p:animEffect transition="in" filter="wipe(down)">
                                      <p:cBhvr>
                                        <p:cTn id="43" dur="250"/>
                                        <p:tgtEl>
                                          <p:spTgt spid="78"/>
                                        </p:tgtEl>
                                      </p:cBhvr>
                                    </p:animEffect>
                                  </p:childTnLst>
                                </p:cTn>
                              </p:par>
                              <p:par>
                                <p:cTn id="44" presetID="42" presetClass="path" presetSubtype="0" fill="hold" grpId="1" nodeType="withEffect">
                                  <p:stCondLst>
                                    <p:cond delay="500"/>
                                  </p:stCondLst>
                                  <p:childTnLst>
                                    <p:animMotion origin="layout" path="M 0.47578 -0.45856 L -0.35729 0.33889 " pathEditMode="relative" rAng="0" ptsTypes="AA">
                                      <p:cBhvr>
                                        <p:cTn id="45" dur="1000" spd="-100000" fill="hold"/>
                                        <p:tgtEl>
                                          <p:spTgt spid="78"/>
                                        </p:tgtEl>
                                        <p:attrNameLst>
                                          <p:attrName>ppt_x</p:attrName>
                                          <p:attrName>ppt_y</p:attrName>
                                        </p:attrNameLst>
                                      </p:cBhvr>
                                      <p:rCtr x="-41654" y="39861"/>
                                    </p:animMotion>
                                  </p:childTnLst>
                                </p:cTn>
                              </p:par>
                              <p:par>
                                <p:cTn id="46" presetID="22" presetClass="entr" presetSubtype="4" fill="hold" grpId="0" nodeType="withEffect">
                                  <p:stCondLst>
                                    <p:cond delay="1500"/>
                                  </p:stCondLst>
                                  <p:childTnLst>
                                    <p:set>
                                      <p:cBhvr>
                                        <p:cTn id="47" dur="1" fill="hold">
                                          <p:stCondLst>
                                            <p:cond delay="0"/>
                                          </p:stCondLst>
                                        </p:cTn>
                                        <p:tgtEl>
                                          <p:spTgt spid="79"/>
                                        </p:tgtEl>
                                        <p:attrNameLst>
                                          <p:attrName>style.visibility</p:attrName>
                                        </p:attrNameLst>
                                      </p:cBhvr>
                                      <p:to>
                                        <p:strVal val="visible"/>
                                      </p:to>
                                    </p:set>
                                    <p:animEffect transition="in" filter="wipe(down)">
                                      <p:cBhvr>
                                        <p:cTn id="48" dur="250"/>
                                        <p:tgtEl>
                                          <p:spTgt spid="79"/>
                                        </p:tgtEl>
                                      </p:cBhvr>
                                    </p:animEffect>
                                  </p:childTnLst>
                                </p:cTn>
                              </p:par>
                              <p:par>
                                <p:cTn id="49" presetID="42" presetClass="path" presetSubtype="0" fill="hold" grpId="1" nodeType="withEffect">
                                  <p:stCondLst>
                                    <p:cond delay="1500"/>
                                  </p:stCondLst>
                                  <p:childTnLst>
                                    <p:animMotion origin="layout" path="M 0.62357 -0.6 L -0.35729 0.33889 " pathEditMode="relative" rAng="0" ptsTypes="AA">
                                      <p:cBhvr>
                                        <p:cTn id="50" dur="1000" spd="-100000" fill="hold"/>
                                        <p:tgtEl>
                                          <p:spTgt spid="79"/>
                                        </p:tgtEl>
                                        <p:attrNameLst>
                                          <p:attrName>ppt_x</p:attrName>
                                          <p:attrName>ppt_y</p:attrName>
                                        </p:attrNameLst>
                                      </p:cBhvr>
                                      <p:rCtr x="-49049" y="46944"/>
                                    </p:animMotion>
                                  </p:childTnLst>
                                </p:cTn>
                              </p:par>
                              <p:par>
                                <p:cTn id="51" presetID="22" presetClass="entr" presetSubtype="4" fill="hold" grpId="0" nodeType="withEffect">
                                  <p:stCondLst>
                                    <p:cond delay="1250"/>
                                  </p:stCondLst>
                                  <p:childTnLst>
                                    <p:set>
                                      <p:cBhvr>
                                        <p:cTn id="52" dur="1" fill="hold">
                                          <p:stCondLst>
                                            <p:cond delay="0"/>
                                          </p:stCondLst>
                                        </p:cTn>
                                        <p:tgtEl>
                                          <p:spTgt spid="80"/>
                                        </p:tgtEl>
                                        <p:attrNameLst>
                                          <p:attrName>style.visibility</p:attrName>
                                        </p:attrNameLst>
                                      </p:cBhvr>
                                      <p:to>
                                        <p:strVal val="visible"/>
                                      </p:to>
                                    </p:set>
                                    <p:animEffect transition="in" filter="wipe(down)">
                                      <p:cBhvr>
                                        <p:cTn id="53" dur="250"/>
                                        <p:tgtEl>
                                          <p:spTgt spid="80"/>
                                        </p:tgtEl>
                                      </p:cBhvr>
                                    </p:animEffect>
                                  </p:childTnLst>
                                </p:cTn>
                              </p:par>
                              <p:par>
                                <p:cTn id="54" presetID="42" presetClass="path" presetSubtype="0" fill="hold" grpId="1" nodeType="withEffect">
                                  <p:stCondLst>
                                    <p:cond delay="1250"/>
                                  </p:stCondLst>
                                  <p:childTnLst>
                                    <p:animMotion origin="layout" path="M 0.62357 -0.6 L -0.35729 0.33889 " pathEditMode="relative" rAng="0" ptsTypes="AA">
                                      <p:cBhvr>
                                        <p:cTn id="55" dur="1000" spd="-100000" fill="hold"/>
                                        <p:tgtEl>
                                          <p:spTgt spid="80"/>
                                        </p:tgtEl>
                                        <p:attrNameLst>
                                          <p:attrName>ppt_x</p:attrName>
                                          <p:attrName>ppt_y</p:attrName>
                                        </p:attrNameLst>
                                      </p:cBhvr>
                                      <p:rCtr x="-49049" y="46944"/>
                                    </p:animMotion>
                                  </p:childTnLst>
                                </p:cTn>
                              </p:par>
                              <p:par>
                                <p:cTn id="56" presetID="22" presetClass="entr" presetSubtype="4" fill="hold" grpId="0" nodeType="withEffect">
                                  <p:stCondLst>
                                    <p:cond delay="500"/>
                                  </p:stCondLst>
                                  <p:childTnLst>
                                    <p:set>
                                      <p:cBhvr>
                                        <p:cTn id="57" dur="1" fill="hold">
                                          <p:stCondLst>
                                            <p:cond delay="0"/>
                                          </p:stCondLst>
                                        </p:cTn>
                                        <p:tgtEl>
                                          <p:spTgt spid="81"/>
                                        </p:tgtEl>
                                        <p:attrNameLst>
                                          <p:attrName>style.visibility</p:attrName>
                                        </p:attrNameLst>
                                      </p:cBhvr>
                                      <p:to>
                                        <p:strVal val="visible"/>
                                      </p:to>
                                    </p:set>
                                    <p:animEffect transition="in" filter="wipe(down)">
                                      <p:cBhvr>
                                        <p:cTn id="58" dur="250"/>
                                        <p:tgtEl>
                                          <p:spTgt spid="81"/>
                                        </p:tgtEl>
                                      </p:cBhvr>
                                    </p:animEffect>
                                  </p:childTnLst>
                                </p:cTn>
                              </p:par>
                              <p:par>
                                <p:cTn id="59" presetID="42" presetClass="path" presetSubtype="0" fill="hold" grpId="1" nodeType="withEffect">
                                  <p:stCondLst>
                                    <p:cond delay="500"/>
                                  </p:stCondLst>
                                  <p:childTnLst>
                                    <p:animMotion origin="layout" path="M 0.73151 -0.70324 L -0.35729 0.33889 " pathEditMode="relative" rAng="0" ptsTypes="AA">
                                      <p:cBhvr>
                                        <p:cTn id="60" dur="1000" spd="-100000" fill="hold"/>
                                        <p:tgtEl>
                                          <p:spTgt spid="81"/>
                                        </p:tgtEl>
                                        <p:attrNameLst>
                                          <p:attrName>ppt_x</p:attrName>
                                          <p:attrName>ppt_y</p:attrName>
                                        </p:attrNameLst>
                                      </p:cBhvr>
                                      <p:rCtr x="-54440" y="52106"/>
                                    </p:animMotion>
                                  </p:childTnLst>
                                </p:cTn>
                              </p:par>
                              <p:par>
                                <p:cTn id="61" presetID="22" presetClass="entr" presetSubtype="4" fill="hold" grpId="0" nodeType="withEffect">
                                  <p:stCondLst>
                                    <p:cond delay="1000"/>
                                  </p:stCondLst>
                                  <p:childTnLst>
                                    <p:set>
                                      <p:cBhvr>
                                        <p:cTn id="62" dur="1" fill="hold">
                                          <p:stCondLst>
                                            <p:cond delay="0"/>
                                          </p:stCondLst>
                                        </p:cTn>
                                        <p:tgtEl>
                                          <p:spTgt spid="82"/>
                                        </p:tgtEl>
                                        <p:attrNameLst>
                                          <p:attrName>style.visibility</p:attrName>
                                        </p:attrNameLst>
                                      </p:cBhvr>
                                      <p:to>
                                        <p:strVal val="visible"/>
                                      </p:to>
                                    </p:set>
                                    <p:animEffect transition="in" filter="wipe(down)">
                                      <p:cBhvr>
                                        <p:cTn id="63" dur="250"/>
                                        <p:tgtEl>
                                          <p:spTgt spid="82"/>
                                        </p:tgtEl>
                                      </p:cBhvr>
                                    </p:animEffect>
                                  </p:childTnLst>
                                </p:cTn>
                              </p:par>
                              <p:par>
                                <p:cTn id="64" presetID="42" presetClass="path" presetSubtype="0" fill="hold" grpId="1" nodeType="withEffect">
                                  <p:stCondLst>
                                    <p:cond delay="1000"/>
                                  </p:stCondLst>
                                  <p:childTnLst>
                                    <p:animMotion origin="layout" path="M 0.62357 -0.6 L -0.35729 0.33889 " pathEditMode="relative" rAng="0" ptsTypes="AA">
                                      <p:cBhvr>
                                        <p:cTn id="65" dur="1000" spd="-100000" fill="hold"/>
                                        <p:tgtEl>
                                          <p:spTgt spid="82"/>
                                        </p:tgtEl>
                                        <p:attrNameLst>
                                          <p:attrName>ppt_x</p:attrName>
                                          <p:attrName>ppt_y</p:attrName>
                                        </p:attrNameLst>
                                      </p:cBhvr>
                                      <p:rCtr x="-49049" y="46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P spid="66" grpId="1"/>
      <p:bldP spid="67" grpId="0"/>
      <p:bldP spid="67" grpId="1"/>
      <p:bldP spid="68" grpId="0" animBg="1"/>
      <p:bldP spid="69" grpId="0" animBg="1"/>
      <p:bldP spid="70" grpId="0" animBg="1"/>
      <p:bldP spid="78" grpId="0" animBg="1"/>
      <p:bldP spid="78" grpId="1" animBg="1"/>
      <p:bldP spid="79" grpId="0" animBg="1"/>
      <p:bldP spid="79" grpId="1" animBg="1"/>
      <p:bldP spid="80" grpId="0" animBg="1"/>
      <p:bldP spid="80" grpId="1" animBg="1"/>
      <p:bldP spid="81" grpId="0" animBg="1"/>
      <p:bldP spid="81" grpId="1" animBg="1"/>
      <p:bldP spid="82" grpId="0" animBg="1"/>
      <p:bldP spid="82"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hlinkClick r:id="rId2"/>
              </a:rPr>
              <a:t>短酷</a:t>
            </a:r>
            <a:r>
              <a:rPr lang="en-US" altLang="zh-CN" dirty="0" smtClean="0">
                <a:hlinkClick r:id="rId2"/>
              </a:rPr>
              <a:t>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7666767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直角三角形 11"/>
          <p:cNvSpPr/>
          <p:nvPr/>
        </p:nvSpPr>
        <p:spPr>
          <a:xfrm rot="5400000">
            <a:off x="0" y="0"/>
            <a:ext cx="1485900" cy="1485900"/>
          </a:xfrm>
          <a:prstGeom prst="rtTriangle">
            <a:avLst/>
          </a:prstGeom>
          <a:gradFill>
            <a:gsLst>
              <a:gs pos="1000">
                <a:schemeClr val="bg1">
                  <a:lumMod val="0"/>
                  <a:lumOff val="100000"/>
                </a:schemeClr>
              </a:gs>
              <a:gs pos="100000">
                <a:schemeClr val="bg1">
                  <a:lumMod val="88000"/>
                </a:schemeClr>
              </a:gs>
            </a:gsLst>
            <a:lin ang="18000000" scaled="0"/>
          </a:gradFill>
          <a:ln w="38100">
            <a:solidFill>
              <a:schemeClr val="bg1">
                <a:lumMod val="95000"/>
              </a:schemeClr>
            </a:solidFill>
          </a:ln>
          <a:effectLst>
            <a:outerShdw blurRad="469900" dir="8100000" sx="107000" sy="107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a:blip r:embed="rId4"/>
                <a:stretch>
                  <a:fillRect/>
                </a:stretch>
              </a:blipFill>
              <a:latin typeface="微软雅黑 Light" panose="020B0502040204020203" pitchFamily="34" charset="-122"/>
              <a:ea typeface="微软雅黑 Light" panose="020B0502040204020203" pitchFamily="34" charset="-122"/>
              <a:cs typeface="+mn-ea"/>
            </a:endParaRPr>
          </a:p>
        </p:txBody>
      </p:sp>
      <p:sp>
        <p:nvSpPr>
          <p:cNvPr id="13" name="直角三角形 12"/>
          <p:cNvSpPr/>
          <p:nvPr/>
        </p:nvSpPr>
        <p:spPr>
          <a:xfrm flipH="1">
            <a:off x="10706100" y="5372100"/>
            <a:ext cx="1485900" cy="1485900"/>
          </a:xfrm>
          <a:prstGeom prst="rtTriangle">
            <a:avLst/>
          </a:prstGeom>
          <a:gradFill>
            <a:gsLst>
              <a:gs pos="1000">
                <a:schemeClr val="bg1">
                  <a:lumMod val="0"/>
                  <a:lumOff val="100000"/>
                </a:schemeClr>
              </a:gs>
              <a:gs pos="100000">
                <a:schemeClr val="bg1">
                  <a:lumMod val="88000"/>
                </a:schemeClr>
              </a:gs>
            </a:gsLst>
            <a:lin ang="18000000" scaled="0"/>
          </a:gradFill>
          <a:ln w="38100">
            <a:solidFill>
              <a:schemeClr val="bg1">
                <a:lumMod val="95000"/>
              </a:schemeClr>
            </a:solidFill>
          </a:ln>
          <a:effectLst>
            <a:outerShdw blurRad="469900" dir="8100000" sx="107000" sy="107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a:blip r:embed="rId4"/>
                <a:stretch>
                  <a:fillRect/>
                </a:stretch>
              </a:blipFill>
              <a:latin typeface="微软雅黑 Light" panose="020B0502040204020203" pitchFamily="34" charset="-122"/>
              <a:ea typeface="微软雅黑 Light" panose="020B0502040204020203" pitchFamily="34" charset="-122"/>
              <a:cs typeface="+mn-ea"/>
            </a:endParaRPr>
          </a:p>
        </p:txBody>
      </p:sp>
      <p:sp>
        <p:nvSpPr>
          <p:cNvPr id="2" name="文本框 1"/>
          <p:cNvSpPr txBox="1"/>
          <p:nvPr/>
        </p:nvSpPr>
        <p:spPr>
          <a:xfrm>
            <a:off x="5272698" y="1755963"/>
            <a:ext cx="1646605" cy="1677382"/>
          </a:xfrm>
          <a:prstGeom prst="rect">
            <a:avLst/>
          </a:prstGeom>
          <a:noFill/>
        </p:spPr>
        <p:txBody>
          <a:bodyPr wrap="none" rtlCol="0">
            <a:spAutoFit/>
          </a:bodyPr>
          <a:lstStyle/>
          <a:p>
            <a:pPr algn="ctr"/>
            <a:r>
              <a:rPr lang="en-US" altLang="zh-CN" sz="10300" dirty="0">
                <a:solidFill>
                  <a:schemeClr val="bg1"/>
                </a:solidFill>
                <a:latin typeface="华文细黑" panose="02010600040101010101" pitchFamily="2" charset="-122"/>
                <a:ea typeface="华文细黑" panose="02010600040101010101" pitchFamily="2" charset="-122"/>
              </a:rPr>
              <a:t>01</a:t>
            </a:r>
            <a:endParaRPr lang="zh-CN" altLang="en-US" sz="10300" dirty="0">
              <a:solidFill>
                <a:schemeClr val="bg1"/>
              </a:solidFill>
              <a:latin typeface="华文细黑" panose="02010600040101010101" pitchFamily="2" charset="-122"/>
              <a:ea typeface="华文细黑" panose="02010600040101010101" pitchFamily="2" charset="-122"/>
            </a:endParaRPr>
          </a:p>
        </p:txBody>
      </p:sp>
      <p:sp>
        <p:nvSpPr>
          <p:cNvPr id="4" name="矩形 3"/>
          <p:cNvSpPr/>
          <p:nvPr/>
        </p:nvSpPr>
        <p:spPr>
          <a:xfrm>
            <a:off x="4772561" y="3342440"/>
            <a:ext cx="2646878" cy="584775"/>
          </a:xfrm>
          <a:prstGeom prst="rect">
            <a:avLst/>
          </a:prstGeom>
        </p:spPr>
        <p:txBody>
          <a:bodyPr wrap="none">
            <a:spAutoFit/>
          </a:bodyPr>
          <a:lstStyle/>
          <a:p>
            <a:pPr algn="ctr"/>
            <a:r>
              <a:rPr lang="zh-CN" altLang="en-US" sz="3200" b="1" kern="0" dirty="0">
                <a:solidFill>
                  <a:prstClr val="white"/>
                </a:solidFill>
                <a:latin typeface="微软雅黑" panose="020B0503020204020204" pitchFamily="34" charset="-122"/>
                <a:ea typeface="微软雅黑" panose="020B0503020204020204" pitchFamily="34" charset="-122"/>
                <a:cs typeface="+mn-ea"/>
                <a:sym typeface="+mn-lt"/>
              </a:rPr>
              <a:t>年度工作概述</a:t>
            </a:r>
            <a:endParaRPr lang="zh-CN" altLang="en-US" sz="2400" dirty="0"/>
          </a:p>
        </p:txBody>
      </p:sp>
      <p:sp>
        <p:nvSpPr>
          <p:cNvPr id="18" name="矩形 17"/>
          <p:cNvSpPr/>
          <p:nvPr/>
        </p:nvSpPr>
        <p:spPr>
          <a:xfrm flipH="1">
            <a:off x="3349238" y="3889984"/>
            <a:ext cx="5493524"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Lorem ipsum dolor sit amet, consectetuer adipiscing </a:t>
            </a:r>
            <a:r>
              <a:rPr kumimoji="0" lang="en-US" altLang="zh-CN" sz="1200" b="0" i="0" u="none" strike="noStrike" kern="0" cap="none" spc="0" normalizeH="0" baseline="0" noProof="0" dirty="0" err="1">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elit</a:t>
            </a:r>
            <a:r>
              <a:rPr kumimoji="0" lang="en-US" altLang="zh-CN" sz="1200" b="0" i="0" u="none" strike="noStrike" kern="0" cap="none" spc="0" normalizeH="0" baseline="0" noProof="0" dirty="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 Maecenas </a:t>
            </a:r>
            <a:r>
              <a:rPr kumimoji="0" lang="en-US" altLang="zh-CN" sz="1200" b="0" i="0" u="none" strike="noStrike" kern="0" cap="none" spc="0" normalizeH="0" baseline="0" noProof="0" dirty="0" err="1">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porttitor</a:t>
            </a:r>
            <a:r>
              <a:rPr kumimoji="0" lang="en-US" altLang="zh-CN" sz="1200" b="0" i="0" u="none" strike="noStrike" kern="0" cap="none" spc="0" normalizeH="0" baseline="0" noProof="0" dirty="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 </a:t>
            </a:r>
            <a:r>
              <a:rPr kumimoji="0" lang="en-US" altLang="zh-CN" sz="1200" b="0" i="0" u="none" strike="noStrike" kern="0" cap="none" spc="0" normalizeH="0" baseline="0" noProof="0" dirty="0" err="1">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congue</a:t>
            </a:r>
            <a:r>
              <a:rPr kumimoji="0" lang="en-US" altLang="zh-CN" sz="1200" b="0" i="0" u="none" strike="noStrike" kern="0" cap="none" spc="0" normalizeH="0" baseline="0" noProof="0" dirty="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 massa. Fusce </a:t>
            </a:r>
            <a:r>
              <a:rPr kumimoji="0" lang="en-US" altLang="zh-CN" sz="1200" b="0" i="0" u="none" strike="noStrike" kern="0" cap="none" spc="0" normalizeH="0" baseline="0" noProof="0" dirty="0" err="1">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posuere</a:t>
            </a:r>
            <a:r>
              <a:rPr kumimoji="0" lang="en-US" altLang="zh-CN" sz="1200" b="0" i="0" u="none" strike="noStrike" kern="0" cap="none" spc="0" normalizeH="0" baseline="0" noProof="0" dirty="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 magna </a:t>
            </a:r>
            <a:r>
              <a:rPr kumimoji="0" lang="en-US" altLang="zh-CN" sz="1200" b="0" i="0" u="none" strike="noStrike" kern="0" cap="none" spc="0" normalizeH="0" baseline="0" noProof="0" dirty="0" err="1">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sed</a:t>
            </a:r>
            <a:r>
              <a:rPr kumimoji="0" lang="en-US" altLang="zh-CN" sz="1200" b="0" i="0" u="none" strike="noStrike" kern="0" cap="none" spc="0" normalizeH="0" baseline="0" noProof="0" dirty="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 pulvinar </a:t>
            </a:r>
            <a:r>
              <a:rPr kumimoji="0" lang="en-US" altLang="zh-CN" sz="1200" b="0" i="0" u="none" strike="noStrike" kern="0" cap="none" spc="0" normalizeH="0" baseline="0" noProof="0" dirty="0" err="1">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ultricies</a:t>
            </a:r>
            <a:r>
              <a:rPr kumimoji="0" lang="en-US" altLang="zh-CN" sz="1200" b="0" i="0" u="none" strike="noStrike" kern="0" cap="none" spc="0" normalizeH="0" baseline="0" noProof="0" dirty="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 </a:t>
            </a:r>
            <a:r>
              <a:rPr kumimoji="0" lang="en-US" altLang="zh-CN" sz="1200" b="0" i="0" u="none" strike="noStrike" kern="0" cap="none" spc="0" normalizeH="0" baseline="0" noProof="0" dirty="0" err="1">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purus</a:t>
            </a:r>
            <a:r>
              <a:rPr kumimoji="0" lang="en-US" altLang="zh-CN" sz="1200" b="0" i="0" u="none" strike="noStrike" kern="0" cap="none" spc="0" normalizeH="0" baseline="0" noProof="0" dirty="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 </a:t>
            </a:r>
            <a:r>
              <a:rPr kumimoji="0" lang="en-US" altLang="zh-CN" sz="1200" b="0" i="0" u="none" strike="noStrike" kern="0" cap="none" spc="0" normalizeH="0" baseline="0" noProof="0" dirty="0" err="1">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lectus</a:t>
            </a:r>
            <a:r>
              <a:rPr kumimoji="0" lang="en-US" altLang="zh-CN" sz="1200" b="0" i="0" u="none" strike="noStrike" kern="0" cap="none" spc="0" normalizeH="0" baseline="0" noProof="0" dirty="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 malesuada libero, sit amet commodo magna eros </a:t>
            </a:r>
            <a:r>
              <a:rPr kumimoji="0" lang="en-US" altLang="zh-CN" sz="1200" b="0" i="0" u="none" strike="noStrike" kern="0" cap="none" spc="0" normalizeH="0" baseline="0" noProof="0" dirty="0" err="1">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quis</a:t>
            </a:r>
            <a:r>
              <a:rPr kumimoji="0" lang="en-US" altLang="zh-CN" sz="1200" b="0" i="0" u="none" strike="noStrike" kern="0" cap="none" spc="0" normalizeH="0" baseline="0" noProof="0" dirty="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 </a:t>
            </a:r>
            <a:r>
              <a:rPr kumimoji="0" lang="en-US" altLang="zh-CN" sz="1200" b="0" i="0" u="none" strike="noStrike" kern="0" cap="none" spc="0" normalizeH="0" baseline="0" noProof="0" dirty="0" err="1">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urna</a:t>
            </a:r>
            <a:r>
              <a:rPr kumimoji="0" lang="en-US" altLang="zh-CN" sz="1200" b="0" i="0" u="none" strike="noStrike" kern="0" cap="none" spc="0" normalizeH="0" baseline="0" noProof="0" dirty="0">
                <a:ln>
                  <a:noFill/>
                </a:ln>
                <a:solidFill>
                  <a:prstClr val="white"/>
                </a:solidFill>
                <a:effectLst/>
                <a:uLnTx/>
                <a:uFillTx/>
                <a:latin typeface="Segoe UI" panose="020B0502040204020203" pitchFamily="34" charset="0"/>
                <a:ea typeface="Segoe UI" panose="020B0502040204020203" pitchFamily="34" charset="0"/>
                <a:cs typeface="Segoe UI" panose="020B0502040204020203" pitchFamily="34" charset="0"/>
              </a:rPr>
              <a:t>.</a:t>
            </a:r>
          </a:p>
        </p:txBody>
      </p:sp>
      <p:cxnSp>
        <p:nvCxnSpPr>
          <p:cNvPr id="27" name="直接连接符 26"/>
          <p:cNvCxnSpPr/>
          <p:nvPr/>
        </p:nvCxnSpPr>
        <p:spPr>
          <a:xfrm flipH="1">
            <a:off x="4945486" y="3269492"/>
            <a:ext cx="230102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0" y="0"/>
            <a:ext cx="12192000" cy="6858000"/>
            <a:chOff x="0" y="0"/>
            <a:chExt cx="12192000" cy="6858000"/>
          </a:xfrm>
        </p:grpSpPr>
        <p:cxnSp>
          <p:nvCxnSpPr>
            <p:cNvPr id="37" name="直接连接符 36"/>
            <p:cNvCxnSpPr/>
            <p:nvPr/>
          </p:nvCxnSpPr>
          <p:spPr>
            <a:xfrm flipH="1">
              <a:off x="0" y="0"/>
              <a:ext cx="2190750" cy="20193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10001250" y="4838700"/>
              <a:ext cx="2190750" cy="20193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921260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iterate type="wd">
                                    <p:tmPct val="1000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6" decel="100000" fill="hold" grpId="0" nodeType="withEffect">
                                  <p:stCondLst>
                                    <p:cond delay="0"/>
                                  </p:stCondLst>
                                  <p:iterate type="wd">
                                    <p:tmPct val="10000"/>
                                  </p:iterate>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 grpId="0"/>
      <p:bldP spid="4"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01</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年度工作概述</a:t>
            </a:r>
            <a:endParaRPr lang="zh-CN" altLang="en-US" dirty="0">
              <a:blipFill>
                <a:blip r:embed="rId3"/>
                <a:stretch>
                  <a:fillRect/>
                </a:stretch>
              </a:blipFill>
            </a:endParaRPr>
          </a:p>
        </p:txBody>
      </p:sp>
      <p:pic>
        <p:nvPicPr>
          <p:cNvPr id="24" name="图片占位符 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964808" y="1064281"/>
            <a:ext cx="2587752" cy="2587752"/>
          </a:xfrm>
          <a:prstGeom prst="rect">
            <a:avLst/>
          </a:prstGeom>
        </p:spPr>
      </p:pic>
      <p:pic>
        <p:nvPicPr>
          <p:cNvPr id="25" name="图片占位符 2"/>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703674" y="2911010"/>
            <a:ext cx="3520440" cy="2596896"/>
          </a:xfrm>
          <a:prstGeom prst="rect">
            <a:avLst/>
          </a:prstGeom>
        </p:spPr>
      </p:pic>
      <p:grpSp>
        <p:nvGrpSpPr>
          <p:cNvPr id="26" name="组合 25"/>
          <p:cNvGrpSpPr/>
          <p:nvPr/>
        </p:nvGrpSpPr>
        <p:grpSpPr>
          <a:xfrm>
            <a:off x="2958904" y="3823743"/>
            <a:ext cx="2586318" cy="1679986"/>
            <a:chOff x="2958904" y="3646681"/>
            <a:chExt cx="2586318" cy="1679986"/>
          </a:xfrm>
        </p:grpSpPr>
        <p:sp>
          <p:nvSpPr>
            <p:cNvPr id="27" name="Rounded Rectangle 10"/>
            <p:cNvSpPr/>
            <p:nvPr/>
          </p:nvSpPr>
          <p:spPr>
            <a:xfrm>
              <a:off x="2958904" y="3646681"/>
              <a:ext cx="2586318" cy="1679986"/>
            </a:xfrm>
            <a:prstGeom prst="roundRect">
              <a:avLst>
                <a:gd name="adj" fmla="val 2743"/>
              </a:avLst>
            </a:prstGeom>
            <a:blipFill>
              <a:blip r:embed="rId6"/>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US" sz="2000">
                <a:solidFill>
                  <a:schemeClr val="bg1"/>
                </a:solidFill>
                <a:latin typeface="Century Gothic" panose="020B0502020202020204" pitchFamily="34" charset="0"/>
              </a:endParaRPr>
            </a:p>
          </p:txBody>
        </p:sp>
        <p:sp>
          <p:nvSpPr>
            <p:cNvPr id="28" name="Rectangle 77"/>
            <p:cNvSpPr/>
            <p:nvPr/>
          </p:nvSpPr>
          <p:spPr>
            <a:xfrm>
              <a:off x="3001113" y="4071176"/>
              <a:ext cx="2501900" cy="830997"/>
            </a:xfrm>
            <a:prstGeom prst="rect">
              <a:avLst/>
            </a:prstGeom>
          </p:spPr>
          <p:txBody>
            <a:bodyPr wrap="square">
              <a:spAutoFit/>
            </a:bodyPr>
            <a:lstStyle/>
            <a:p>
              <a:pPr lvl="0" algn="ctr"/>
              <a:r>
                <a:rPr lang="zh-CN" altLang="en-US" sz="2000" dirty="0">
                  <a:solidFill>
                    <a:schemeClr val="bg1"/>
                  </a:solidFill>
                  <a:latin typeface="微软雅黑" panose="020B0503020204020204" pitchFamily="34" charset="-122"/>
                  <a:ea typeface="微软雅黑" panose="020B0503020204020204" pitchFamily="34" charset="-122"/>
                </a:rPr>
                <a:t>点击添加标题</a:t>
              </a:r>
            </a:p>
            <a:p>
              <a:pPr lvl="0" algn="ctr"/>
              <a:r>
                <a:rPr lang="en-US" altLang="zh-CN" sz="1400" dirty="0" err="1">
                  <a:solidFill>
                    <a:schemeClr val="bg1"/>
                  </a:solidFill>
                </a:rPr>
                <a:t>Lorem</a:t>
              </a:r>
              <a:r>
                <a:rPr lang="en-US" altLang="zh-CN" sz="1400" dirty="0">
                  <a:solidFill>
                    <a:schemeClr val="bg1"/>
                  </a:solidFill>
                </a:rPr>
                <a:t> </a:t>
              </a:r>
              <a:r>
                <a:rPr lang="en-US" altLang="zh-CN" sz="1400" dirty="0" err="1">
                  <a:solidFill>
                    <a:schemeClr val="bg1"/>
                  </a:solidFill>
                </a:rPr>
                <a:t>ipsum</a:t>
              </a:r>
              <a:r>
                <a:rPr lang="en-US" altLang="zh-CN" sz="1400" dirty="0">
                  <a:solidFill>
                    <a:schemeClr val="bg1"/>
                  </a:solidFill>
                </a:rPr>
                <a:t> dolor sit </a:t>
              </a:r>
              <a:r>
                <a:rPr lang="en-US" altLang="zh-CN" sz="1400" dirty="0" err="1">
                  <a:solidFill>
                    <a:schemeClr val="bg1"/>
                  </a:solidFill>
                </a:rPr>
                <a:t>amet</a:t>
              </a:r>
              <a:r>
                <a:rPr lang="en-US" altLang="zh-CN" sz="1400" dirty="0">
                  <a:solidFill>
                    <a:schemeClr val="bg1"/>
                  </a:solidFill>
                </a:rPr>
                <a:t>, consectetur </a:t>
              </a:r>
              <a:r>
                <a:rPr lang="en-US" altLang="zh-CN" sz="1400" dirty="0" err="1">
                  <a:solidFill>
                    <a:schemeClr val="bg1"/>
                  </a:solidFill>
                </a:rPr>
                <a:t>adipiscing</a:t>
              </a:r>
              <a:r>
                <a:rPr lang="en-US" altLang="zh-CN" sz="1400" dirty="0">
                  <a:solidFill>
                    <a:schemeClr val="bg1"/>
                  </a:solidFill>
                </a:rPr>
                <a:t>.</a:t>
              </a:r>
            </a:p>
          </p:txBody>
        </p:sp>
      </p:grpSp>
      <p:grpSp>
        <p:nvGrpSpPr>
          <p:cNvPr id="29" name="组合 28"/>
          <p:cNvGrpSpPr/>
          <p:nvPr/>
        </p:nvGrpSpPr>
        <p:grpSpPr>
          <a:xfrm>
            <a:off x="5703675" y="1064282"/>
            <a:ext cx="2594344" cy="1676400"/>
            <a:chOff x="5703675" y="887220"/>
            <a:chExt cx="2594344" cy="1676400"/>
          </a:xfrm>
        </p:grpSpPr>
        <p:sp>
          <p:nvSpPr>
            <p:cNvPr id="30" name="Rounded Rectangle 12"/>
            <p:cNvSpPr/>
            <p:nvPr/>
          </p:nvSpPr>
          <p:spPr>
            <a:xfrm>
              <a:off x="5703675" y="887220"/>
              <a:ext cx="2594344" cy="1676400"/>
            </a:xfrm>
            <a:prstGeom prst="roundRect">
              <a:avLst>
                <a:gd name="adj" fmla="val 2079"/>
              </a:avLst>
            </a:prstGeom>
            <a:blipFill>
              <a:blip r:embed="rId6"/>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US" sz="2000">
                <a:solidFill>
                  <a:schemeClr val="bg1"/>
                </a:solidFill>
                <a:latin typeface="Century Gothic" panose="020B0502020202020204" pitchFamily="34" charset="0"/>
              </a:endParaRPr>
            </a:p>
          </p:txBody>
        </p:sp>
        <p:sp>
          <p:nvSpPr>
            <p:cNvPr id="31" name="Rectangle 77"/>
            <p:cNvSpPr/>
            <p:nvPr/>
          </p:nvSpPr>
          <p:spPr>
            <a:xfrm>
              <a:off x="5749897" y="1309922"/>
              <a:ext cx="2501900" cy="830997"/>
            </a:xfrm>
            <a:prstGeom prst="rect">
              <a:avLst/>
            </a:prstGeom>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点击添加标题</a:t>
              </a:r>
            </a:p>
            <a:p>
              <a:pPr lvl="0" algn="ctr"/>
              <a:r>
                <a:rPr lang="en-US" altLang="zh-CN" sz="1400" dirty="0" err="1">
                  <a:solidFill>
                    <a:schemeClr val="bg1"/>
                  </a:solidFill>
                </a:rPr>
                <a:t>Lorem</a:t>
              </a:r>
              <a:r>
                <a:rPr lang="en-US" altLang="zh-CN" sz="1400" dirty="0">
                  <a:solidFill>
                    <a:schemeClr val="bg1"/>
                  </a:solidFill>
                </a:rPr>
                <a:t> </a:t>
              </a:r>
              <a:r>
                <a:rPr lang="en-US" altLang="zh-CN" sz="1400" dirty="0" err="1">
                  <a:solidFill>
                    <a:schemeClr val="bg1"/>
                  </a:solidFill>
                </a:rPr>
                <a:t>ipsum</a:t>
              </a:r>
              <a:r>
                <a:rPr lang="en-US" altLang="zh-CN" sz="1400" dirty="0">
                  <a:solidFill>
                    <a:schemeClr val="bg1"/>
                  </a:solidFill>
                </a:rPr>
                <a:t> dolor sit </a:t>
              </a:r>
              <a:r>
                <a:rPr lang="en-US" altLang="zh-CN" sz="1400" dirty="0" err="1">
                  <a:solidFill>
                    <a:schemeClr val="bg1"/>
                  </a:solidFill>
                </a:rPr>
                <a:t>amet</a:t>
              </a:r>
              <a:r>
                <a:rPr lang="en-US" altLang="zh-CN" sz="1400" dirty="0">
                  <a:solidFill>
                    <a:schemeClr val="bg1"/>
                  </a:solidFill>
                </a:rPr>
                <a:t>, consectetur </a:t>
              </a:r>
              <a:r>
                <a:rPr lang="en-US" altLang="zh-CN" sz="1400" dirty="0" err="1">
                  <a:solidFill>
                    <a:schemeClr val="bg1"/>
                  </a:solidFill>
                </a:rPr>
                <a:t>adipiscing</a:t>
              </a:r>
              <a:r>
                <a:rPr lang="en-US" altLang="zh-CN" sz="1400" dirty="0">
                  <a:solidFill>
                    <a:schemeClr val="bg1"/>
                  </a:solidFill>
                </a:rPr>
                <a:t>.</a:t>
              </a:r>
            </a:p>
          </p:txBody>
        </p:sp>
      </p:grpSp>
      <p:grpSp>
        <p:nvGrpSpPr>
          <p:cNvPr id="32" name="组合 31"/>
          <p:cNvGrpSpPr/>
          <p:nvPr/>
        </p:nvGrpSpPr>
        <p:grpSpPr>
          <a:xfrm>
            <a:off x="1132273" y="1067868"/>
            <a:ext cx="1679986" cy="1679986"/>
            <a:chOff x="1132273" y="890806"/>
            <a:chExt cx="1679986" cy="1679986"/>
          </a:xfrm>
        </p:grpSpPr>
        <p:sp>
          <p:nvSpPr>
            <p:cNvPr id="33" name="Rounded Rectangle 7"/>
            <p:cNvSpPr/>
            <p:nvPr/>
          </p:nvSpPr>
          <p:spPr>
            <a:xfrm>
              <a:off x="1132273" y="890806"/>
              <a:ext cx="1679986" cy="1679986"/>
            </a:xfrm>
            <a:prstGeom prst="roundRect">
              <a:avLst>
                <a:gd name="adj" fmla="val 2743"/>
              </a:avLst>
            </a:prstGeom>
            <a:blipFill>
              <a:blip r:embed="rId6"/>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US" sz="2000" dirty="0">
                <a:solidFill>
                  <a:schemeClr val="bg1"/>
                </a:solidFill>
                <a:latin typeface="Century Gothic" panose="020B0502020202020204" pitchFamily="34" charset="0"/>
              </a:endParaRPr>
            </a:p>
          </p:txBody>
        </p:sp>
        <p:grpSp>
          <p:nvGrpSpPr>
            <p:cNvPr id="34" name="Group 2133"/>
            <p:cNvGrpSpPr/>
            <p:nvPr/>
          </p:nvGrpSpPr>
          <p:grpSpPr>
            <a:xfrm>
              <a:off x="1589038" y="1347571"/>
              <a:ext cx="766456" cy="766456"/>
              <a:chOff x="6462050" y="6369531"/>
              <a:chExt cx="340040" cy="340040"/>
            </a:xfrm>
            <a:solidFill>
              <a:schemeClr val="bg1"/>
            </a:solidFill>
          </p:grpSpPr>
          <p:sp>
            <p:nvSpPr>
              <p:cNvPr id="35" name="Freeform 912"/>
              <p:cNvSpPr>
                <a:spLocks/>
              </p:cNvSpPr>
              <p:nvPr/>
            </p:nvSpPr>
            <p:spPr bwMode="auto">
              <a:xfrm>
                <a:off x="6674254" y="6453902"/>
                <a:ext cx="43464" cy="43464"/>
              </a:xfrm>
              <a:custGeom>
                <a:avLst/>
                <a:gdLst>
                  <a:gd name="T0" fmla="*/ 13 w 17"/>
                  <a:gd name="T1" fmla="*/ 0 h 17"/>
                  <a:gd name="T2" fmla="*/ 0 w 17"/>
                  <a:gd name="T3" fmla="*/ 0 h 17"/>
                  <a:gd name="T4" fmla="*/ 0 w 17"/>
                  <a:gd name="T5" fmla="*/ 4 h 17"/>
                  <a:gd name="T6" fmla="*/ 13 w 17"/>
                  <a:gd name="T7" fmla="*/ 4 h 17"/>
                  <a:gd name="T8" fmla="*/ 13 w 17"/>
                  <a:gd name="T9" fmla="*/ 17 h 17"/>
                  <a:gd name="T10" fmla="*/ 17 w 17"/>
                  <a:gd name="T11" fmla="*/ 17 h 17"/>
                  <a:gd name="T12" fmla="*/ 17 w 17"/>
                  <a:gd name="T13" fmla="*/ 4 h 17"/>
                  <a:gd name="T14" fmla="*/ 17 w 17"/>
                  <a:gd name="T15" fmla="*/ 0 h 17"/>
                  <a:gd name="T16" fmla="*/ 13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3" y="0"/>
                    </a:moveTo>
                    <a:lnTo>
                      <a:pt x="0" y="0"/>
                    </a:lnTo>
                    <a:lnTo>
                      <a:pt x="0" y="4"/>
                    </a:lnTo>
                    <a:lnTo>
                      <a:pt x="13" y="4"/>
                    </a:lnTo>
                    <a:lnTo>
                      <a:pt x="13" y="17"/>
                    </a:lnTo>
                    <a:lnTo>
                      <a:pt x="17" y="17"/>
                    </a:lnTo>
                    <a:lnTo>
                      <a:pt x="17" y="4"/>
                    </a:lnTo>
                    <a:lnTo>
                      <a:pt x="17" y="0"/>
                    </a:lnTo>
                    <a:lnTo>
                      <a:pt x="13" y="0"/>
                    </a:lnTo>
                    <a:close/>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36" name="Freeform 913"/>
              <p:cNvSpPr>
                <a:spLocks noEditPoints="1"/>
              </p:cNvSpPr>
              <p:nvPr/>
            </p:nvSpPr>
            <p:spPr bwMode="auto">
              <a:xfrm>
                <a:off x="6462050" y="6369531"/>
                <a:ext cx="340040" cy="340040"/>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37" name="Freeform 914"/>
              <p:cNvSpPr>
                <a:spLocks/>
              </p:cNvSpPr>
              <p:nvPr/>
            </p:nvSpPr>
            <p:spPr bwMode="auto">
              <a:xfrm>
                <a:off x="6569431" y="6474356"/>
                <a:ext cx="127834" cy="127834"/>
              </a:xfrm>
              <a:custGeom>
                <a:avLst/>
                <a:gdLst>
                  <a:gd name="T0" fmla="*/ 50 w 50"/>
                  <a:gd name="T1" fmla="*/ 13 h 50"/>
                  <a:gd name="T2" fmla="*/ 50 w 50"/>
                  <a:gd name="T3" fmla="*/ 0 h 50"/>
                  <a:gd name="T4" fmla="*/ 37 w 50"/>
                  <a:gd name="T5" fmla="*/ 0 h 50"/>
                  <a:gd name="T6" fmla="*/ 40 w 50"/>
                  <a:gd name="T7" fmla="*/ 3 h 50"/>
                  <a:gd name="T8" fmla="*/ 25 w 50"/>
                  <a:gd name="T9" fmla="*/ 19 h 50"/>
                  <a:gd name="T10" fmla="*/ 9 w 50"/>
                  <a:gd name="T11" fmla="*/ 3 h 50"/>
                  <a:gd name="T12" fmla="*/ 12 w 50"/>
                  <a:gd name="T13" fmla="*/ 0 h 50"/>
                  <a:gd name="T14" fmla="*/ 0 w 50"/>
                  <a:gd name="T15" fmla="*/ 0 h 50"/>
                  <a:gd name="T16" fmla="*/ 0 w 50"/>
                  <a:gd name="T17" fmla="*/ 13 h 50"/>
                  <a:gd name="T18" fmla="*/ 3 w 50"/>
                  <a:gd name="T19" fmla="*/ 10 h 50"/>
                  <a:gd name="T20" fmla="*/ 18 w 50"/>
                  <a:gd name="T21" fmla="*/ 25 h 50"/>
                  <a:gd name="T22" fmla="*/ 3 w 50"/>
                  <a:gd name="T23" fmla="*/ 41 h 50"/>
                  <a:gd name="T24" fmla="*/ 0 w 50"/>
                  <a:gd name="T25" fmla="*/ 38 h 50"/>
                  <a:gd name="T26" fmla="*/ 0 w 50"/>
                  <a:gd name="T27" fmla="*/ 50 h 50"/>
                  <a:gd name="T28" fmla="*/ 12 w 50"/>
                  <a:gd name="T29" fmla="*/ 50 h 50"/>
                  <a:gd name="T30" fmla="*/ 9 w 50"/>
                  <a:gd name="T31" fmla="*/ 47 h 50"/>
                  <a:gd name="T32" fmla="*/ 25 w 50"/>
                  <a:gd name="T33" fmla="*/ 31 h 50"/>
                  <a:gd name="T34" fmla="*/ 40 w 50"/>
                  <a:gd name="T35" fmla="*/ 47 h 50"/>
                  <a:gd name="T36" fmla="*/ 37 w 50"/>
                  <a:gd name="T37" fmla="*/ 50 h 50"/>
                  <a:gd name="T38" fmla="*/ 50 w 50"/>
                  <a:gd name="T39" fmla="*/ 50 h 50"/>
                  <a:gd name="T40" fmla="*/ 50 w 50"/>
                  <a:gd name="T41" fmla="*/ 38 h 50"/>
                  <a:gd name="T42" fmla="*/ 46 w 50"/>
                  <a:gd name="T43" fmla="*/ 41 h 50"/>
                  <a:gd name="T44" fmla="*/ 31 w 50"/>
                  <a:gd name="T45" fmla="*/ 25 h 50"/>
                  <a:gd name="T46" fmla="*/ 46 w 50"/>
                  <a:gd name="T47" fmla="*/ 10 h 50"/>
                  <a:gd name="T48" fmla="*/ 50 w 50"/>
                  <a:gd name="T49"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50">
                    <a:moveTo>
                      <a:pt x="50" y="13"/>
                    </a:moveTo>
                    <a:lnTo>
                      <a:pt x="50" y="0"/>
                    </a:lnTo>
                    <a:lnTo>
                      <a:pt x="37" y="0"/>
                    </a:lnTo>
                    <a:lnTo>
                      <a:pt x="40" y="3"/>
                    </a:lnTo>
                    <a:lnTo>
                      <a:pt x="25" y="19"/>
                    </a:lnTo>
                    <a:lnTo>
                      <a:pt x="9" y="3"/>
                    </a:lnTo>
                    <a:lnTo>
                      <a:pt x="12" y="0"/>
                    </a:lnTo>
                    <a:lnTo>
                      <a:pt x="0" y="0"/>
                    </a:lnTo>
                    <a:lnTo>
                      <a:pt x="0" y="13"/>
                    </a:lnTo>
                    <a:lnTo>
                      <a:pt x="3" y="10"/>
                    </a:lnTo>
                    <a:lnTo>
                      <a:pt x="18" y="25"/>
                    </a:lnTo>
                    <a:lnTo>
                      <a:pt x="3" y="41"/>
                    </a:lnTo>
                    <a:lnTo>
                      <a:pt x="0" y="38"/>
                    </a:lnTo>
                    <a:lnTo>
                      <a:pt x="0" y="50"/>
                    </a:lnTo>
                    <a:lnTo>
                      <a:pt x="12" y="50"/>
                    </a:lnTo>
                    <a:lnTo>
                      <a:pt x="9" y="47"/>
                    </a:lnTo>
                    <a:lnTo>
                      <a:pt x="25" y="31"/>
                    </a:lnTo>
                    <a:lnTo>
                      <a:pt x="40" y="47"/>
                    </a:lnTo>
                    <a:lnTo>
                      <a:pt x="37" y="50"/>
                    </a:lnTo>
                    <a:lnTo>
                      <a:pt x="50" y="50"/>
                    </a:lnTo>
                    <a:lnTo>
                      <a:pt x="50" y="38"/>
                    </a:lnTo>
                    <a:lnTo>
                      <a:pt x="46" y="41"/>
                    </a:lnTo>
                    <a:lnTo>
                      <a:pt x="31" y="25"/>
                    </a:lnTo>
                    <a:lnTo>
                      <a:pt x="46" y="10"/>
                    </a:lnTo>
                    <a:lnTo>
                      <a:pt x="50" y="13"/>
                    </a:lnTo>
                    <a:close/>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38" name="Freeform 915"/>
              <p:cNvSpPr>
                <a:spLocks/>
              </p:cNvSpPr>
              <p:nvPr/>
            </p:nvSpPr>
            <p:spPr bwMode="auto">
              <a:xfrm>
                <a:off x="6674254" y="6581736"/>
                <a:ext cx="43464" cy="40906"/>
              </a:xfrm>
              <a:custGeom>
                <a:avLst/>
                <a:gdLst>
                  <a:gd name="T0" fmla="*/ 17 w 17"/>
                  <a:gd name="T1" fmla="*/ 12 h 16"/>
                  <a:gd name="T2" fmla="*/ 17 w 17"/>
                  <a:gd name="T3" fmla="*/ 0 h 16"/>
                  <a:gd name="T4" fmla="*/ 13 w 17"/>
                  <a:gd name="T5" fmla="*/ 0 h 16"/>
                  <a:gd name="T6" fmla="*/ 13 w 17"/>
                  <a:gd name="T7" fmla="*/ 12 h 16"/>
                  <a:gd name="T8" fmla="*/ 0 w 17"/>
                  <a:gd name="T9" fmla="*/ 12 h 16"/>
                  <a:gd name="T10" fmla="*/ 0 w 17"/>
                  <a:gd name="T11" fmla="*/ 16 h 16"/>
                  <a:gd name="T12" fmla="*/ 13 w 17"/>
                  <a:gd name="T13" fmla="*/ 16 h 16"/>
                  <a:gd name="T14" fmla="*/ 17 w 17"/>
                  <a:gd name="T15" fmla="*/ 16 h 16"/>
                  <a:gd name="T16" fmla="*/ 17 w 17"/>
                  <a:gd name="T17"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6">
                    <a:moveTo>
                      <a:pt x="17" y="12"/>
                    </a:moveTo>
                    <a:lnTo>
                      <a:pt x="17" y="0"/>
                    </a:lnTo>
                    <a:lnTo>
                      <a:pt x="13" y="0"/>
                    </a:lnTo>
                    <a:lnTo>
                      <a:pt x="13" y="12"/>
                    </a:lnTo>
                    <a:lnTo>
                      <a:pt x="0" y="12"/>
                    </a:lnTo>
                    <a:lnTo>
                      <a:pt x="0" y="16"/>
                    </a:lnTo>
                    <a:lnTo>
                      <a:pt x="13" y="16"/>
                    </a:lnTo>
                    <a:lnTo>
                      <a:pt x="17" y="16"/>
                    </a:lnTo>
                    <a:lnTo>
                      <a:pt x="17" y="12"/>
                    </a:lnTo>
                    <a:close/>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39" name="Freeform 916"/>
              <p:cNvSpPr>
                <a:spLocks/>
              </p:cNvSpPr>
              <p:nvPr/>
            </p:nvSpPr>
            <p:spPr bwMode="auto">
              <a:xfrm>
                <a:off x="6546420" y="6581736"/>
                <a:ext cx="43464" cy="40906"/>
              </a:xfrm>
              <a:custGeom>
                <a:avLst/>
                <a:gdLst>
                  <a:gd name="T0" fmla="*/ 5 w 17"/>
                  <a:gd name="T1" fmla="*/ 16 h 16"/>
                  <a:gd name="T2" fmla="*/ 17 w 17"/>
                  <a:gd name="T3" fmla="*/ 16 h 16"/>
                  <a:gd name="T4" fmla="*/ 17 w 17"/>
                  <a:gd name="T5" fmla="*/ 12 h 16"/>
                  <a:gd name="T6" fmla="*/ 5 w 17"/>
                  <a:gd name="T7" fmla="*/ 12 h 16"/>
                  <a:gd name="T8" fmla="*/ 5 w 17"/>
                  <a:gd name="T9" fmla="*/ 0 h 16"/>
                  <a:gd name="T10" fmla="*/ 0 w 17"/>
                  <a:gd name="T11" fmla="*/ 0 h 16"/>
                  <a:gd name="T12" fmla="*/ 0 w 17"/>
                  <a:gd name="T13" fmla="*/ 12 h 16"/>
                  <a:gd name="T14" fmla="*/ 0 w 17"/>
                  <a:gd name="T15" fmla="*/ 16 h 16"/>
                  <a:gd name="T16" fmla="*/ 5 w 17"/>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6">
                    <a:moveTo>
                      <a:pt x="5" y="16"/>
                    </a:moveTo>
                    <a:lnTo>
                      <a:pt x="17" y="16"/>
                    </a:lnTo>
                    <a:lnTo>
                      <a:pt x="17" y="12"/>
                    </a:lnTo>
                    <a:lnTo>
                      <a:pt x="5" y="12"/>
                    </a:lnTo>
                    <a:lnTo>
                      <a:pt x="5" y="0"/>
                    </a:lnTo>
                    <a:lnTo>
                      <a:pt x="0" y="0"/>
                    </a:lnTo>
                    <a:lnTo>
                      <a:pt x="0" y="12"/>
                    </a:lnTo>
                    <a:lnTo>
                      <a:pt x="0" y="16"/>
                    </a:lnTo>
                    <a:lnTo>
                      <a:pt x="5" y="16"/>
                    </a:lnTo>
                    <a:close/>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40" name="Freeform 917"/>
              <p:cNvSpPr>
                <a:spLocks/>
              </p:cNvSpPr>
              <p:nvPr/>
            </p:nvSpPr>
            <p:spPr bwMode="auto">
              <a:xfrm>
                <a:off x="6546420" y="6453902"/>
                <a:ext cx="43464" cy="43464"/>
              </a:xfrm>
              <a:custGeom>
                <a:avLst/>
                <a:gdLst>
                  <a:gd name="T0" fmla="*/ 0 w 17"/>
                  <a:gd name="T1" fmla="*/ 4 h 17"/>
                  <a:gd name="T2" fmla="*/ 0 w 17"/>
                  <a:gd name="T3" fmla="*/ 17 h 17"/>
                  <a:gd name="T4" fmla="*/ 5 w 17"/>
                  <a:gd name="T5" fmla="*/ 17 h 17"/>
                  <a:gd name="T6" fmla="*/ 5 w 17"/>
                  <a:gd name="T7" fmla="*/ 4 h 17"/>
                  <a:gd name="T8" fmla="*/ 17 w 17"/>
                  <a:gd name="T9" fmla="*/ 4 h 17"/>
                  <a:gd name="T10" fmla="*/ 17 w 17"/>
                  <a:gd name="T11" fmla="*/ 0 h 17"/>
                  <a:gd name="T12" fmla="*/ 5 w 17"/>
                  <a:gd name="T13" fmla="*/ 0 h 17"/>
                  <a:gd name="T14" fmla="*/ 0 w 17"/>
                  <a:gd name="T15" fmla="*/ 0 h 17"/>
                  <a:gd name="T16" fmla="*/ 0 w 17"/>
                  <a:gd name="T1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0" y="4"/>
                    </a:moveTo>
                    <a:lnTo>
                      <a:pt x="0" y="17"/>
                    </a:lnTo>
                    <a:lnTo>
                      <a:pt x="5" y="17"/>
                    </a:lnTo>
                    <a:lnTo>
                      <a:pt x="5" y="4"/>
                    </a:lnTo>
                    <a:lnTo>
                      <a:pt x="17" y="4"/>
                    </a:lnTo>
                    <a:lnTo>
                      <a:pt x="17" y="0"/>
                    </a:lnTo>
                    <a:lnTo>
                      <a:pt x="5" y="0"/>
                    </a:lnTo>
                    <a:lnTo>
                      <a:pt x="0" y="0"/>
                    </a:ln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en-AU"/>
              </a:p>
            </p:txBody>
          </p:sp>
        </p:grpSp>
      </p:grpSp>
      <p:grpSp>
        <p:nvGrpSpPr>
          <p:cNvPr id="41" name="组合 40"/>
          <p:cNvGrpSpPr/>
          <p:nvPr/>
        </p:nvGrpSpPr>
        <p:grpSpPr>
          <a:xfrm>
            <a:off x="9379741" y="2907425"/>
            <a:ext cx="1679986" cy="1679986"/>
            <a:chOff x="9379741" y="2730363"/>
            <a:chExt cx="1679986" cy="1679986"/>
          </a:xfrm>
        </p:grpSpPr>
        <p:sp>
          <p:nvSpPr>
            <p:cNvPr id="42" name="Rounded Rectangle 16"/>
            <p:cNvSpPr/>
            <p:nvPr/>
          </p:nvSpPr>
          <p:spPr>
            <a:xfrm>
              <a:off x="9379741" y="2730363"/>
              <a:ext cx="1679986" cy="1679986"/>
            </a:xfrm>
            <a:prstGeom prst="roundRect">
              <a:avLst>
                <a:gd name="adj" fmla="val 2110"/>
              </a:avLst>
            </a:prstGeom>
            <a:blipFill>
              <a:blip r:embed="rId6"/>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US" sz="2000" dirty="0">
                <a:solidFill>
                  <a:schemeClr val="bg1"/>
                </a:solidFill>
                <a:latin typeface="Century Gothic" panose="020B0502020202020204" pitchFamily="34" charset="0"/>
              </a:endParaRPr>
            </a:p>
          </p:txBody>
        </p:sp>
        <p:grpSp>
          <p:nvGrpSpPr>
            <p:cNvPr id="43" name="Group 60"/>
            <p:cNvGrpSpPr/>
            <p:nvPr/>
          </p:nvGrpSpPr>
          <p:grpSpPr>
            <a:xfrm>
              <a:off x="9831226" y="3181848"/>
              <a:ext cx="777016" cy="777016"/>
              <a:chOff x="7064618" y="5867223"/>
              <a:chExt cx="281025" cy="281025"/>
            </a:xfrm>
            <a:solidFill>
              <a:schemeClr val="bg1"/>
            </a:solidFill>
          </p:grpSpPr>
          <p:sp>
            <p:nvSpPr>
              <p:cNvPr id="44" name="Freeform 981"/>
              <p:cNvSpPr>
                <a:spLocks/>
              </p:cNvSpPr>
              <p:nvPr/>
            </p:nvSpPr>
            <p:spPr bwMode="auto">
              <a:xfrm>
                <a:off x="7136458" y="5947516"/>
                <a:ext cx="139456" cy="122552"/>
              </a:xfrm>
              <a:custGeom>
                <a:avLst/>
                <a:gdLst>
                  <a:gd name="T0" fmla="*/ 54 w 64"/>
                  <a:gd name="T1" fmla="*/ 36 h 56"/>
                  <a:gd name="T2" fmla="*/ 57 w 64"/>
                  <a:gd name="T3" fmla="*/ 36 h 56"/>
                  <a:gd name="T4" fmla="*/ 64 w 64"/>
                  <a:gd name="T5" fmla="*/ 19 h 56"/>
                  <a:gd name="T6" fmla="*/ 46 w 64"/>
                  <a:gd name="T7" fmla="*/ 0 h 56"/>
                  <a:gd name="T8" fmla="*/ 32 w 64"/>
                  <a:gd name="T9" fmla="*/ 6 h 56"/>
                  <a:gd name="T10" fmla="*/ 18 w 64"/>
                  <a:gd name="T11" fmla="*/ 0 h 56"/>
                  <a:gd name="T12" fmla="*/ 0 w 64"/>
                  <a:gd name="T13" fmla="*/ 19 h 56"/>
                  <a:gd name="T14" fmla="*/ 32 w 64"/>
                  <a:gd name="T15" fmla="*/ 56 h 56"/>
                  <a:gd name="T16" fmla="*/ 40 w 64"/>
                  <a:gd name="T17" fmla="*/ 52 h 56"/>
                  <a:gd name="T18" fmla="*/ 40 w 64"/>
                  <a:gd name="T19" fmla="*/ 50 h 56"/>
                  <a:gd name="T20" fmla="*/ 54 w 64"/>
                  <a:gd name="T21" fmla="*/ 3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6">
                    <a:moveTo>
                      <a:pt x="54" y="36"/>
                    </a:moveTo>
                    <a:cubicBezTo>
                      <a:pt x="55" y="36"/>
                      <a:pt x="56" y="36"/>
                      <a:pt x="57" y="36"/>
                    </a:cubicBezTo>
                    <a:cubicBezTo>
                      <a:pt x="61" y="31"/>
                      <a:pt x="64" y="25"/>
                      <a:pt x="64" y="19"/>
                    </a:cubicBezTo>
                    <a:cubicBezTo>
                      <a:pt x="64" y="8"/>
                      <a:pt x="56" y="0"/>
                      <a:pt x="46" y="0"/>
                    </a:cubicBezTo>
                    <a:cubicBezTo>
                      <a:pt x="40" y="0"/>
                      <a:pt x="35" y="3"/>
                      <a:pt x="32" y="6"/>
                    </a:cubicBezTo>
                    <a:cubicBezTo>
                      <a:pt x="29" y="3"/>
                      <a:pt x="24" y="0"/>
                      <a:pt x="18" y="0"/>
                    </a:cubicBezTo>
                    <a:cubicBezTo>
                      <a:pt x="8" y="0"/>
                      <a:pt x="0" y="8"/>
                      <a:pt x="0" y="19"/>
                    </a:cubicBezTo>
                    <a:cubicBezTo>
                      <a:pt x="0" y="42"/>
                      <a:pt x="32" y="56"/>
                      <a:pt x="32" y="56"/>
                    </a:cubicBezTo>
                    <a:cubicBezTo>
                      <a:pt x="32" y="56"/>
                      <a:pt x="36" y="54"/>
                      <a:pt x="40" y="52"/>
                    </a:cubicBezTo>
                    <a:cubicBezTo>
                      <a:pt x="40" y="51"/>
                      <a:pt x="40" y="51"/>
                      <a:pt x="40" y="50"/>
                    </a:cubicBezTo>
                    <a:cubicBezTo>
                      <a:pt x="40" y="42"/>
                      <a:pt x="46" y="36"/>
                      <a:pt x="54" y="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 name="Freeform 982"/>
              <p:cNvSpPr>
                <a:spLocks noEditPoints="1"/>
              </p:cNvSpPr>
              <p:nvPr/>
            </p:nvSpPr>
            <p:spPr bwMode="auto">
              <a:xfrm>
                <a:off x="7064618" y="5867223"/>
                <a:ext cx="281025" cy="281025"/>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 name="Freeform 983"/>
              <p:cNvSpPr>
                <a:spLocks noEditPoints="1"/>
              </p:cNvSpPr>
              <p:nvPr/>
            </p:nvSpPr>
            <p:spPr bwMode="auto">
              <a:xfrm>
                <a:off x="7231541" y="6034148"/>
                <a:ext cx="44373" cy="44373"/>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6 w 20"/>
                  <a:gd name="T11" fmla="*/ 12 h 20"/>
                  <a:gd name="T12" fmla="*/ 12 w 20"/>
                  <a:gd name="T13" fmla="*/ 12 h 20"/>
                  <a:gd name="T14" fmla="*/ 12 w 20"/>
                  <a:gd name="T15" fmla="*/ 16 h 20"/>
                  <a:gd name="T16" fmla="*/ 8 w 20"/>
                  <a:gd name="T17" fmla="*/ 16 h 20"/>
                  <a:gd name="T18" fmla="*/ 8 w 20"/>
                  <a:gd name="T19" fmla="*/ 12 h 20"/>
                  <a:gd name="T20" fmla="*/ 4 w 20"/>
                  <a:gd name="T21" fmla="*/ 12 h 20"/>
                  <a:gd name="T22" fmla="*/ 4 w 20"/>
                  <a:gd name="T23" fmla="*/ 8 h 20"/>
                  <a:gd name="T24" fmla="*/ 8 w 20"/>
                  <a:gd name="T25" fmla="*/ 8 h 20"/>
                  <a:gd name="T26" fmla="*/ 8 w 20"/>
                  <a:gd name="T27" fmla="*/ 4 h 20"/>
                  <a:gd name="T28" fmla="*/ 12 w 20"/>
                  <a:gd name="T29" fmla="*/ 4 h 20"/>
                  <a:gd name="T30" fmla="*/ 12 w 20"/>
                  <a:gd name="T31" fmla="*/ 8 h 20"/>
                  <a:gd name="T32" fmla="*/ 16 w 20"/>
                  <a:gd name="T33" fmla="*/ 8 h 20"/>
                  <a:gd name="T34" fmla="*/ 16 w 20"/>
                  <a:gd name="T35"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6" y="12"/>
                    </a:moveTo>
                    <a:cubicBezTo>
                      <a:pt x="12" y="12"/>
                      <a:pt x="12" y="12"/>
                      <a:pt x="12" y="12"/>
                    </a:cubicBezTo>
                    <a:cubicBezTo>
                      <a:pt x="12" y="16"/>
                      <a:pt x="12" y="16"/>
                      <a:pt x="12" y="16"/>
                    </a:cubicBezTo>
                    <a:cubicBezTo>
                      <a:pt x="8" y="16"/>
                      <a:pt x="8" y="16"/>
                      <a:pt x="8" y="16"/>
                    </a:cubicBezTo>
                    <a:cubicBezTo>
                      <a:pt x="8" y="12"/>
                      <a:pt x="8" y="12"/>
                      <a:pt x="8" y="12"/>
                    </a:cubicBezTo>
                    <a:cubicBezTo>
                      <a:pt x="4" y="12"/>
                      <a:pt x="4" y="12"/>
                      <a:pt x="4" y="12"/>
                    </a:cubicBezTo>
                    <a:cubicBezTo>
                      <a:pt x="4" y="8"/>
                      <a:pt x="4" y="8"/>
                      <a:pt x="4" y="8"/>
                    </a:cubicBezTo>
                    <a:cubicBezTo>
                      <a:pt x="8" y="8"/>
                      <a:pt x="8" y="8"/>
                      <a:pt x="8" y="8"/>
                    </a:cubicBezTo>
                    <a:cubicBezTo>
                      <a:pt x="8" y="4"/>
                      <a:pt x="8" y="4"/>
                      <a:pt x="8" y="4"/>
                    </a:cubicBezTo>
                    <a:cubicBezTo>
                      <a:pt x="12" y="4"/>
                      <a:pt x="12" y="4"/>
                      <a:pt x="12" y="4"/>
                    </a:cubicBezTo>
                    <a:cubicBezTo>
                      <a:pt x="12" y="8"/>
                      <a:pt x="12" y="8"/>
                      <a:pt x="12" y="8"/>
                    </a:cubicBezTo>
                    <a:cubicBezTo>
                      <a:pt x="16" y="8"/>
                      <a:pt x="16" y="8"/>
                      <a:pt x="16" y="8"/>
                    </a:cubicBezTo>
                    <a:lnTo>
                      <a:pt x="16"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grpSp>
      <p:grpSp>
        <p:nvGrpSpPr>
          <p:cNvPr id="47" name="组合 46"/>
          <p:cNvGrpSpPr/>
          <p:nvPr/>
        </p:nvGrpSpPr>
        <p:grpSpPr>
          <a:xfrm>
            <a:off x="1132273" y="2907425"/>
            <a:ext cx="1679986" cy="1679986"/>
            <a:chOff x="1132273" y="2730363"/>
            <a:chExt cx="1679986" cy="1679986"/>
          </a:xfrm>
        </p:grpSpPr>
        <p:sp>
          <p:nvSpPr>
            <p:cNvPr id="48" name="Rounded Rectangle 9"/>
            <p:cNvSpPr/>
            <p:nvPr/>
          </p:nvSpPr>
          <p:spPr>
            <a:xfrm>
              <a:off x="1132273" y="2730363"/>
              <a:ext cx="1679986" cy="1679986"/>
            </a:xfrm>
            <a:prstGeom prst="roundRect">
              <a:avLst>
                <a:gd name="adj" fmla="val 2743"/>
              </a:avLst>
            </a:prstGeom>
            <a:blipFill>
              <a:blip r:embed="rId6"/>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US" sz="2000" dirty="0">
                <a:solidFill>
                  <a:schemeClr val="bg1"/>
                </a:solidFill>
                <a:latin typeface="Century Gothic" panose="020B0502020202020204" pitchFamily="34" charset="0"/>
              </a:endParaRPr>
            </a:p>
          </p:txBody>
        </p:sp>
        <p:grpSp>
          <p:nvGrpSpPr>
            <p:cNvPr id="49" name="Group 2012"/>
            <p:cNvGrpSpPr/>
            <p:nvPr/>
          </p:nvGrpSpPr>
          <p:grpSpPr>
            <a:xfrm>
              <a:off x="1523074" y="3121164"/>
              <a:ext cx="898386" cy="898386"/>
              <a:chOff x="1083628" y="4584965"/>
              <a:chExt cx="340040" cy="340040"/>
            </a:xfrm>
            <a:solidFill>
              <a:schemeClr val="bg1"/>
            </a:solidFill>
          </p:grpSpPr>
          <p:sp>
            <p:nvSpPr>
              <p:cNvPr id="50" name="Freeform 101"/>
              <p:cNvSpPr>
                <a:spLocks noEditPoints="1"/>
              </p:cNvSpPr>
              <p:nvPr/>
            </p:nvSpPr>
            <p:spPr bwMode="auto">
              <a:xfrm>
                <a:off x="1083628" y="4584965"/>
                <a:ext cx="340040" cy="340040"/>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51" name="Freeform 102"/>
              <p:cNvSpPr>
                <a:spLocks/>
              </p:cNvSpPr>
              <p:nvPr/>
            </p:nvSpPr>
            <p:spPr bwMode="auto">
              <a:xfrm>
                <a:off x="1167998" y="4669336"/>
                <a:ext cx="171298" cy="171298"/>
              </a:xfrm>
              <a:custGeom>
                <a:avLst/>
                <a:gdLst>
                  <a:gd name="T0" fmla="*/ 54 w 64"/>
                  <a:gd name="T1" fmla="*/ 21 h 64"/>
                  <a:gd name="T2" fmla="*/ 64 w 64"/>
                  <a:gd name="T3" fmla="*/ 10 h 64"/>
                  <a:gd name="T4" fmla="*/ 54 w 64"/>
                  <a:gd name="T5" fmla="*/ 0 h 64"/>
                  <a:gd name="T6" fmla="*/ 43 w 64"/>
                  <a:gd name="T7" fmla="*/ 10 h 64"/>
                  <a:gd name="T8" fmla="*/ 44 w 64"/>
                  <a:gd name="T9" fmla="*/ 12 h 64"/>
                  <a:gd name="T10" fmla="*/ 17 w 64"/>
                  <a:gd name="T11" fmla="*/ 25 h 64"/>
                  <a:gd name="T12" fmla="*/ 10 w 64"/>
                  <a:gd name="T13" fmla="*/ 22 h 64"/>
                  <a:gd name="T14" fmla="*/ 0 w 64"/>
                  <a:gd name="T15" fmla="*/ 32 h 64"/>
                  <a:gd name="T16" fmla="*/ 10 w 64"/>
                  <a:gd name="T17" fmla="*/ 42 h 64"/>
                  <a:gd name="T18" fmla="*/ 18 w 64"/>
                  <a:gd name="T19" fmla="*/ 39 h 64"/>
                  <a:gd name="T20" fmla="*/ 44 w 64"/>
                  <a:gd name="T21" fmla="*/ 52 h 64"/>
                  <a:gd name="T22" fmla="*/ 43 w 64"/>
                  <a:gd name="T23" fmla="*/ 54 h 64"/>
                  <a:gd name="T24" fmla="*/ 54 w 64"/>
                  <a:gd name="T25" fmla="*/ 64 h 64"/>
                  <a:gd name="T26" fmla="*/ 64 w 64"/>
                  <a:gd name="T27" fmla="*/ 54 h 64"/>
                  <a:gd name="T28" fmla="*/ 54 w 64"/>
                  <a:gd name="T29" fmla="*/ 43 h 64"/>
                  <a:gd name="T30" fmla="*/ 46 w 64"/>
                  <a:gd name="T31" fmla="*/ 47 h 64"/>
                  <a:gd name="T32" fmla="*/ 20 w 64"/>
                  <a:gd name="T33" fmla="*/ 33 h 64"/>
                  <a:gd name="T34" fmla="*/ 21 w 64"/>
                  <a:gd name="T35" fmla="*/ 32 h 64"/>
                  <a:gd name="T36" fmla="*/ 20 w 64"/>
                  <a:gd name="T37" fmla="*/ 30 h 64"/>
                  <a:gd name="T38" fmla="*/ 46 w 64"/>
                  <a:gd name="T39" fmla="*/ 17 h 64"/>
                  <a:gd name="T40" fmla="*/ 54 w 64"/>
                  <a:gd name="T4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64">
                    <a:moveTo>
                      <a:pt x="54" y="21"/>
                    </a:moveTo>
                    <a:cubicBezTo>
                      <a:pt x="59" y="21"/>
                      <a:pt x="64" y="16"/>
                      <a:pt x="64" y="10"/>
                    </a:cubicBezTo>
                    <a:cubicBezTo>
                      <a:pt x="64" y="5"/>
                      <a:pt x="59" y="0"/>
                      <a:pt x="54" y="0"/>
                    </a:cubicBezTo>
                    <a:cubicBezTo>
                      <a:pt x="48" y="0"/>
                      <a:pt x="43" y="5"/>
                      <a:pt x="43" y="10"/>
                    </a:cubicBezTo>
                    <a:cubicBezTo>
                      <a:pt x="43" y="11"/>
                      <a:pt x="44" y="11"/>
                      <a:pt x="44" y="12"/>
                    </a:cubicBezTo>
                    <a:cubicBezTo>
                      <a:pt x="17" y="25"/>
                      <a:pt x="17" y="25"/>
                      <a:pt x="17" y="25"/>
                    </a:cubicBezTo>
                    <a:cubicBezTo>
                      <a:pt x="16" y="23"/>
                      <a:pt x="13" y="22"/>
                      <a:pt x="10" y="22"/>
                    </a:cubicBezTo>
                    <a:cubicBezTo>
                      <a:pt x="5" y="22"/>
                      <a:pt x="0" y="26"/>
                      <a:pt x="0" y="32"/>
                    </a:cubicBezTo>
                    <a:cubicBezTo>
                      <a:pt x="0" y="38"/>
                      <a:pt x="5" y="42"/>
                      <a:pt x="10" y="42"/>
                    </a:cubicBezTo>
                    <a:cubicBezTo>
                      <a:pt x="13" y="42"/>
                      <a:pt x="16" y="41"/>
                      <a:pt x="18" y="39"/>
                    </a:cubicBezTo>
                    <a:cubicBezTo>
                      <a:pt x="44" y="52"/>
                      <a:pt x="44" y="52"/>
                      <a:pt x="44" y="52"/>
                    </a:cubicBezTo>
                    <a:cubicBezTo>
                      <a:pt x="44" y="53"/>
                      <a:pt x="43" y="53"/>
                      <a:pt x="43" y="54"/>
                    </a:cubicBezTo>
                    <a:cubicBezTo>
                      <a:pt x="43" y="59"/>
                      <a:pt x="48" y="64"/>
                      <a:pt x="54" y="64"/>
                    </a:cubicBezTo>
                    <a:cubicBezTo>
                      <a:pt x="59" y="64"/>
                      <a:pt x="64" y="59"/>
                      <a:pt x="64" y="54"/>
                    </a:cubicBezTo>
                    <a:cubicBezTo>
                      <a:pt x="64" y="48"/>
                      <a:pt x="59" y="43"/>
                      <a:pt x="54" y="43"/>
                    </a:cubicBezTo>
                    <a:cubicBezTo>
                      <a:pt x="51" y="43"/>
                      <a:pt x="48" y="45"/>
                      <a:pt x="46" y="47"/>
                    </a:cubicBezTo>
                    <a:cubicBezTo>
                      <a:pt x="20" y="33"/>
                      <a:pt x="20" y="33"/>
                      <a:pt x="20" y="33"/>
                    </a:cubicBezTo>
                    <a:cubicBezTo>
                      <a:pt x="20" y="33"/>
                      <a:pt x="21" y="33"/>
                      <a:pt x="21" y="32"/>
                    </a:cubicBezTo>
                    <a:cubicBezTo>
                      <a:pt x="21" y="31"/>
                      <a:pt x="20" y="31"/>
                      <a:pt x="20" y="30"/>
                    </a:cubicBezTo>
                    <a:cubicBezTo>
                      <a:pt x="46" y="17"/>
                      <a:pt x="46" y="17"/>
                      <a:pt x="46" y="17"/>
                    </a:cubicBezTo>
                    <a:cubicBezTo>
                      <a:pt x="48" y="19"/>
                      <a:pt x="51" y="21"/>
                      <a:pt x="54"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en-AU"/>
              </a:p>
            </p:txBody>
          </p:sp>
        </p:grpSp>
      </p:grpSp>
      <p:grpSp>
        <p:nvGrpSpPr>
          <p:cNvPr id="52" name="组合 51"/>
          <p:cNvGrpSpPr/>
          <p:nvPr/>
        </p:nvGrpSpPr>
        <p:grpSpPr>
          <a:xfrm>
            <a:off x="8450568" y="1060696"/>
            <a:ext cx="1679986" cy="1679986"/>
            <a:chOff x="8450568" y="883634"/>
            <a:chExt cx="1679986" cy="1679986"/>
          </a:xfrm>
        </p:grpSpPr>
        <p:sp>
          <p:nvSpPr>
            <p:cNvPr id="53" name="Rounded Rectangle 14"/>
            <p:cNvSpPr/>
            <p:nvPr/>
          </p:nvSpPr>
          <p:spPr>
            <a:xfrm>
              <a:off x="8450568" y="883634"/>
              <a:ext cx="1679986" cy="1679986"/>
            </a:xfrm>
            <a:prstGeom prst="roundRect">
              <a:avLst>
                <a:gd name="adj" fmla="val 2110"/>
              </a:avLst>
            </a:prstGeom>
            <a:blipFill>
              <a:blip r:embed="rId6"/>
              <a:stretch>
                <a:fillRect/>
              </a:stretch>
            </a:blipFill>
            <a:ln w="9525">
              <a:noFill/>
              <a:round/>
              <a:headEnd/>
              <a:tailEnd/>
            </a:ln>
          </p:spPr>
          <p:txBody>
            <a:bodyPr vert="horz" wrap="square" lIns="91440" tIns="45720" rIns="91440" bIns="45720" numCol="1" anchor="ctr" anchorCtr="0" compatLnSpc="1">
              <a:prstTxWarp prst="textNoShape">
                <a:avLst/>
              </a:prstTxWarp>
            </a:bodyPr>
            <a:lstStyle/>
            <a:p>
              <a:pPr algn="ctr"/>
              <a:endParaRPr lang="en-US" sz="2000" dirty="0">
                <a:solidFill>
                  <a:schemeClr val="bg1"/>
                </a:solidFill>
                <a:latin typeface="Century Gothic" panose="020B0502020202020204" pitchFamily="34" charset="0"/>
              </a:endParaRPr>
            </a:p>
          </p:txBody>
        </p:sp>
        <p:grpSp>
          <p:nvGrpSpPr>
            <p:cNvPr id="54" name="Group 1951"/>
            <p:cNvGrpSpPr/>
            <p:nvPr/>
          </p:nvGrpSpPr>
          <p:grpSpPr>
            <a:xfrm>
              <a:off x="8871405" y="1304472"/>
              <a:ext cx="838314" cy="838312"/>
              <a:chOff x="10478601" y="3247821"/>
              <a:chExt cx="340040" cy="340040"/>
            </a:xfrm>
            <a:solidFill>
              <a:schemeClr val="bg1"/>
            </a:solidFill>
          </p:grpSpPr>
          <p:sp>
            <p:nvSpPr>
              <p:cNvPr id="55" name="Freeform 660"/>
              <p:cNvSpPr>
                <a:spLocks noEditPoints="1"/>
              </p:cNvSpPr>
              <p:nvPr/>
            </p:nvSpPr>
            <p:spPr bwMode="auto">
              <a:xfrm>
                <a:off x="10478601" y="3247821"/>
                <a:ext cx="340040" cy="340040"/>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56" name="Freeform 661"/>
              <p:cNvSpPr>
                <a:spLocks noEditPoints="1"/>
              </p:cNvSpPr>
              <p:nvPr/>
            </p:nvSpPr>
            <p:spPr bwMode="auto">
              <a:xfrm>
                <a:off x="10562973" y="3332191"/>
                <a:ext cx="171298" cy="168742"/>
              </a:xfrm>
              <a:custGeom>
                <a:avLst/>
                <a:gdLst>
                  <a:gd name="T0" fmla="*/ 32 w 64"/>
                  <a:gd name="T1" fmla="*/ 0 h 64"/>
                  <a:gd name="T2" fmla="*/ 0 w 64"/>
                  <a:gd name="T3" fmla="*/ 32 h 64"/>
                  <a:gd name="T4" fmla="*/ 32 w 64"/>
                  <a:gd name="T5" fmla="*/ 64 h 64"/>
                  <a:gd name="T6" fmla="*/ 64 w 64"/>
                  <a:gd name="T7" fmla="*/ 64 h 64"/>
                  <a:gd name="T8" fmla="*/ 64 w 64"/>
                  <a:gd name="T9" fmla="*/ 32 h 64"/>
                  <a:gd name="T10" fmla="*/ 32 w 64"/>
                  <a:gd name="T11" fmla="*/ 0 h 64"/>
                  <a:gd name="T12" fmla="*/ 32 w 64"/>
                  <a:gd name="T13" fmla="*/ 56 h 64"/>
                  <a:gd name="T14" fmla="*/ 8 w 64"/>
                  <a:gd name="T15" fmla="*/ 32 h 64"/>
                  <a:gd name="T16" fmla="*/ 32 w 64"/>
                  <a:gd name="T17" fmla="*/ 8 h 64"/>
                  <a:gd name="T18" fmla="*/ 56 w 64"/>
                  <a:gd name="T19" fmla="*/ 32 h 64"/>
                  <a:gd name="T20" fmla="*/ 32 w 64"/>
                  <a:gd name="T21"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64">
                    <a:moveTo>
                      <a:pt x="32" y="0"/>
                    </a:moveTo>
                    <a:cubicBezTo>
                      <a:pt x="14" y="0"/>
                      <a:pt x="0" y="14"/>
                      <a:pt x="0" y="32"/>
                    </a:cubicBezTo>
                    <a:cubicBezTo>
                      <a:pt x="0" y="50"/>
                      <a:pt x="14" y="64"/>
                      <a:pt x="32" y="64"/>
                    </a:cubicBezTo>
                    <a:cubicBezTo>
                      <a:pt x="64" y="64"/>
                      <a:pt x="64" y="64"/>
                      <a:pt x="64" y="64"/>
                    </a:cubicBezTo>
                    <a:cubicBezTo>
                      <a:pt x="64" y="32"/>
                      <a:pt x="64" y="32"/>
                      <a:pt x="64" y="32"/>
                    </a:cubicBezTo>
                    <a:cubicBezTo>
                      <a:pt x="64" y="14"/>
                      <a:pt x="50" y="0"/>
                      <a:pt x="32" y="0"/>
                    </a:cubicBezTo>
                    <a:close/>
                    <a:moveTo>
                      <a:pt x="32" y="56"/>
                    </a:moveTo>
                    <a:cubicBezTo>
                      <a:pt x="19" y="56"/>
                      <a:pt x="8" y="45"/>
                      <a:pt x="8" y="32"/>
                    </a:cubicBezTo>
                    <a:cubicBezTo>
                      <a:pt x="8" y="19"/>
                      <a:pt x="19" y="8"/>
                      <a:pt x="32" y="8"/>
                    </a:cubicBezTo>
                    <a:cubicBezTo>
                      <a:pt x="45" y="8"/>
                      <a:pt x="56" y="19"/>
                      <a:pt x="56" y="32"/>
                    </a:cubicBezTo>
                    <a:cubicBezTo>
                      <a:pt x="56" y="45"/>
                      <a:pt x="45" y="56"/>
                      <a:pt x="32" y="56"/>
                    </a:cubicBezTo>
                    <a:close/>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57" name="Oval 662"/>
              <p:cNvSpPr>
                <a:spLocks noChangeArrowheads="1"/>
              </p:cNvSpPr>
              <p:nvPr/>
            </p:nvSpPr>
            <p:spPr bwMode="auto">
              <a:xfrm>
                <a:off x="10606435" y="3406335"/>
                <a:ext cx="20454" cy="20454"/>
              </a:xfrm>
              <a:prstGeom prst="ellipse">
                <a:avLst/>
              </a:prstGeom>
              <a:grpFill/>
              <a:ln>
                <a:noFill/>
              </a:ln>
            </p:spPr>
            <p:txBody>
              <a:bodyPr vert="horz" wrap="square" lIns="91440" tIns="45720" rIns="91440" bIns="45720" numCol="1" anchor="t" anchorCtr="0" compatLnSpc="1">
                <a:prstTxWarp prst="textNoShape">
                  <a:avLst/>
                </a:prstTxWarp>
              </a:bodyPr>
              <a:lstStyle/>
              <a:p>
                <a:endParaRPr lang="en-AU"/>
              </a:p>
            </p:txBody>
          </p:sp>
          <p:sp>
            <p:nvSpPr>
              <p:cNvPr id="58" name="Oval 663"/>
              <p:cNvSpPr>
                <a:spLocks noChangeArrowheads="1"/>
              </p:cNvSpPr>
              <p:nvPr/>
            </p:nvSpPr>
            <p:spPr bwMode="auto">
              <a:xfrm>
                <a:off x="10637116" y="3406335"/>
                <a:ext cx="23011" cy="20454"/>
              </a:xfrm>
              <a:prstGeom prst="ellipse">
                <a:avLst/>
              </a:prstGeom>
              <a:grpFill/>
              <a:ln>
                <a:noFill/>
              </a:ln>
            </p:spPr>
            <p:txBody>
              <a:bodyPr vert="horz" wrap="square" lIns="91440" tIns="45720" rIns="91440" bIns="45720" numCol="1" anchor="t" anchorCtr="0" compatLnSpc="1">
                <a:prstTxWarp prst="textNoShape">
                  <a:avLst/>
                </a:prstTxWarp>
              </a:bodyPr>
              <a:lstStyle/>
              <a:p>
                <a:endParaRPr lang="en-AU"/>
              </a:p>
            </p:txBody>
          </p:sp>
          <p:sp>
            <p:nvSpPr>
              <p:cNvPr id="59" name="Oval 664"/>
              <p:cNvSpPr>
                <a:spLocks noChangeArrowheads="1"/>
              </p:cNvSpPr>
              <p:nvPr/>
            </p:nvSpPr>
            <p:spPr bwMode="auto">
              <a:xfrm>
                <a:off x="10670353" y="3406335"/>
                <a:ext cx="20454" cy="20454"/>
              </a:xfrm>
              <a:prstGeom prst="ellipse">
                <a:avLst/>
              </a:prstGeom>
              <a:grpFill/>
              <a:ln>
                <a:noFill/>
              </a:ln>
            </p:spPr>
            <p:txBody>
              <a:bodyPr vert="horz" wrap="square" lIns="91440" tIns="45720" rIns="91440" bIns="45720" numCol="1" anchor="t" anchorCtr="0" compatLnSpc="1">
                <a:prstTxWarp prst="textNoShape">
                  <a:avLst/>
                </a:prstTxWarp>
              </a:bodyPr>
              <a:lstStyle/>
              <a:p>
                <a:endParaRPr lang="en-AU"/>
              </a:p>
            </p:txBody>
          </p:sp>
        </p:grpSp>
      </p:grpSp>
      <p:sp>
        <p:nvSpPr>
          <p:cNvPr id="60" name="文本"/>
          <p:cNvSpPr/>
          <p:nvPr/>
        </p:nvSpPr>
        <p:spPr>
          <a:xfrm>
            <a:off x="1222753" y="5507906"/>
            <a:ext cx="9769098" cy="82576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p>
            <a:pPr algn="ctr">
              <a:lnSpc>
                <a:spcPct val="120000"/>
              </a:lnSpc>
            </a:pPr>
            <a:r>
              <a:rPr lang="en-US" altLang="zh-CN" sz="1200" dirty="0">
                <a:solidFill>
                  <a:srgbClr val="405665"/>
                </a:solidFill>
                <a:latin typeface="Segoe UI" panose="020B0502040204020203" pitchFamily="34" charset="0"/>
                <a:ea typeface="Segoe UI" panose="020B0502040204020203" pitchFamily="34" charset="0"/>
                <a:cs typeface="Segoe UI" panose="020B0502040204020203" pitchFamily="34" charset="0"/>
              </a:rPr>
              <a:t>Lorem ipsum dolor sit amet, consectetuer adipiscing elit. Maecenas porttitor congue massa. Fusce posuere, magna sed pulvinar ultricies, purus lectus malesuada libero, sit amet commodo magna eros quis </a:t>
            </a:r>
            <a:r>
              <a:rPr lang="en-US" altLang="zh-CN" sz="1200" dirty="0" err="1">
                <a:solidFill>
                  <a:srgbClr val="405665"/>
                </a:solidFill>
                <a:latin typeface="Segoe UI" panose="020B0502040204020203" pitchFamily="34" charset="0"/>
                <a:ea typeface="Segoe UI" panose="020B0502040204020203" pitchFamily="34" charset="0"/>
                <a:cs typeface="Segoe UI" panose="020B0502040204020203" pitchFamily="34" charset="0"/>
              </a:rPr>
              <a:t>urna</a:t>
            </a:r>
            <a:r>
              <a:rPr lang="en-US" altLang="zh-CN" sz="1200" dirty="0">
                <a:solidFill>
                  <a:srgbClr val="405665"/>
                </a:solidFill>
                <a:latin typeface="Segoe UI" panose="020B0502040204020203" pitchFamily="34" charset="0"/>
                <a:ea typeface="Segoe UI" panose="020B0502040204020203" pitchFamily="34" charset="0"/>
                <a:cs typeface="Segoe UI" panose="020B0502040204020203" pitchFamily="34" charset="0"/>
              </a:rPr>
              <a:t>. lectus </a:t>
            </a:r>
            <a:r>
              <a:rPr lang="en-US" altLang="zh-CN" sz="1200" dirty="0" err="1">
                <a:solidFill>
                  <a:srgbClr val="405665"/>
                </a:solidFill>
                <a:latin typeface="Segoe UI" panose="020B0502040204020203" pitchFamily="34" charset="0"/>
                <a:ea typeface="Segoe UI" panose="020B0502040204020203" pitchFamily="34" charset="0"/>
                <a:cs typeface="Segoe UI" panose="020B0502040204020203" pitchFamily="34" charset="0"/>
              </a:rPr>
              <a:t>malesuada</a:t>
            </a:r>
            <a:r>
              <a:rPr lang="en-US" altLang="zh-CN" sz="1200" dirty="0">
                <a:solidFill>
                  <a:srgbClr val="405665"/>
                </a:solidFill>
                <a:latin typeface="Segoe UI" panose="020B0502040204020203" pitchFamily="34" charset="0"/>
                <a:ea typeface="Segoe UI" panose="020B0502040204020203" pitchFamily="34" charset="0"/>
                <a:cs typeface="Segoe UI" panose="020B0502040204020203" pitchFamily="34" charset="0"/>
              </a:rPr>
              <a:t> </a:t>
            </a:r>
            <a:r>
              <a:rPr lang="en-US" altLang="zh-CN" sz="1200" dirty="0" err="1">
                <a:solidFill>
                  <a:srgbClr val="405665"/>
                </a:solidFill>
                <a:latin typeface="Segoe UI" panose="020B0502040204020203" pitchFamily="34" charset="0"/>
                <a:ea typeface="Segoe UI" panose="020B0502040204020203" pitchFamily="34" charset="0"/>
                <a:cs typeface="Segoe UI" panose="020B0502040204020203" pitchFamily="34" charset="0"/>
              </a:rPr>
              <a:t>libero</a:t>
            </a:r>
            <a:r>
              <a:rPr lang="en-US" altLang="zh-CN" sz="1200" dirty="0">
                <a:solidFill>
                  <a:srgbClr val="405665"/>
                </a:solidFill>
                <a:latin typeface="Segoe UI" panose="020B0502040204020203" pitchFamily="34" charset="0"/>
                <a:ea typeface="Segoe UI" panose="020B0502040204020203" pitchFamily="34" charset="0"/>
                <a:cs typeface="Segoe UI" panose="020B0502040204020203" pitchFamily="34" charset="0"/>
              </a:rPr>
              <a:t>, sit amet </a:t>
            </a:r>
            <a:r>
              <a:rPr lang="en-US" altLang="zh-CN" sz="1200" dirty="0" err="1">
                <a:solidFill>
                  <a:srgbClr val="405665"/>
                </a:solidFill>
                <a:latin typeface="Segoe UI" panose="020B0502040204020203" pitchFamily="34" charset="0"/>
                <a:ea typeface="Segoe UI" panose="020B0502040204020203" pitchFamily="34" charset="0"/>
                <a:cs typeface="Segoe UI" panose="020B0502040204020203" pitchFamily="34" charset="0"/>
              </a:rPr>
              <a:t>commodo</a:t>
            </a:r>
            <a:r>
              <a:rPr lang="en-US" altLang="zh-CN" sz="1200" dirty="0">
                <a:solidFill>
                  <a:srgbClr val="405665"/>
                </a:solidFill>
                <a:latin typeface="Segoe UI" panose="020B0502040204020203" pitchFamily="34" charset="0"/>
                <a:ea typeface="Segoe UI" panose="020B0502040204020203" pitchFamily="34" charset="0"/>
                <a:cs typeface="Segoe UI" panose="020B0502040204020203" pitchFamily="34" charset="0"/>
              </a:rPr>
              <a:t> magna </a:t>
            </a:r>
            <a:r>
              <a:rPr lang="en-US" altLang="zh-CN" sz="1200" dirty="0" err="1">
                <a:solidFill>
                  <a:srgbClr val="405665"/>
                </a:solidFill>
                <a:latin typeface="Segoe UI" panose="020B0502040204020203" pitchFamily="34" charset="0"/>
                <a:ea typeface="Segoe UI" panose="020B0502040204020203" pitchFamily="34" charset="0"/>
                <a:cs typeface="Segoe UI" panose="020B0502040204020203" pitchFamily="34" charset="0"/>
              </a:rPr>
              <a:t>eros</a:t>
            </a:r>
            <a:r>
              <a:rPr lang="en-US" altLang="zh-CN" sz="1200" dirty="0">
                <a:solidFill>
                  <a:srgbClr val="405665"/>
                </a:solidFill>
                <a:latin typeface="Segoe UI" panose="020B0502040204020203" pitchFamily="34" charset="0"/>
                <a:ea typeface="Segoe UI" panose="020B0502040204020203" pitchFamily="34" charset="0"/>
                <a:cs typeface="Segoe UI" panose="020B0502040204020203" pitchFamily="34" charset="0"/>
              </a:rPr>
              <a:t> </a:t>
            </a:r>
            <a:r>
              <a:rPr lang="en-US" altLang="zh-CN" sz="1200" dirty="0" err="1">
                <a:solidFill>
                  <a:srgbClr val="405665"/>
                </a:solidFill>
                <a:latin typeface="Segoe UI" panose="020B0502040204020203" pitchFamily="34" charset="0"/>
                <a:ea typeface="Segoe UI" panose="020B0502040204020203" pitchFamily="34" charset="0"/>
                <a:cs typeface="Segoe UI" panose="020B0502040204020203" pitchFamily="34" charset="0"/>
              </a:rPr>
              <a:t>quis</a:t>
            </a:r>
            <a:r>
              <a:rPr lang="en-US" altLang="zh-CN" sz="1200" dirty="0">
                <a:solidFill>
                  <a:srgbClr val="405665"/>
                </a:solidFill>
                <a:latin typeface="Segoe UI" panose="020B0502040204020203" pitchFamily="34" charset="0"/>
                <a:ea typeface="Segoe UI" panose="020B0502040204020203" pitchFamily="34" charset="0"/>
                <a:cs typeface="Segoe UI" panose="020B0502040204020203" pitchFamily="34" charset="0"/>
              </a:rPr>
              <a:t> </a:t>
            </a:r>
            <a:r>
              <a:rPr lang="en-US" altLang="zh-CN" sz="1200" dirty="0" err="1">
                <a:solidFill>
                  <a:srgbClr val="405665"/>
                </a:solidFill>
                <a:latin typeface="Segoe UI" panose="020B0502040204020203" pitchFamily="34" charset="0"/>
                <a:ea typeface="Segoe UI" panose="020B0502040204020203" pitchFamily="34" charset="0"/>
                <a:cs typeface="Segoe UI" panose="020B0502040204020203" pitchFamily="34" charset="0"/>
              </a:rPr>
              <a:t>urna</a:t>
            </a:r>
            <a:r>
              <a:rPr lang="en-US" altLang="zh-CN" sz="1200" dirty="0">
                <a:solidFill>
                  <a:srgbClr val="405665"/>
                </a:solidFill>
                <a:latin typeface="Segoe UI" panose="020B0502040204020203" pitchFamily="34" charset="0"/>
                <a:ea typeface="Segoe UI" panose="020B0502040204020203" pitchFamily="34" charset="0"/>
                <a:cs typeface="Segoe UI" panose="020B0502040204020203" pitchFamily="34" charset="0"/>
              </a:rPr>
              <a:t>.</a:t>
            </a:r>
          </a:p>
        </p:txBody>
      </p:sp>
    </p:spTree>
    <p:extLst>
      <p:ext uri="{BB962C8B-B14F-4D97-AF65-F5344CB8AC3E}">
        <p14:creationId xmlns:p14="http://schemas.microsoft.com/office/powerpoint/2010/main" val="32537443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6" presetClass="emph" presetSubtype="0" autoRev="1" fill="hold" nodeType="withEffect" p14:presetBounceEnd="4000">
                                      <p:stCondLst>
                                        <p:cond delay="0"/>
                                      </p:stCondLst>
                                      <p:childTnLst>
                                        <p:animScale p14:bounceEnd="4000">
                                          <p:cBhvr>
                                            <p:cTn id="12" dur="250" fill="hold"/>
                                            <p:tgtEl>
                                              <p:spTgt spid="32"/>
                                            </p:tgtEl>
                                          </p:cBhvr>
                                          <p:by x="120000" y="120000"/>
                                        </p:animScale>
                                      </p:childTnLst>
                                    </p:cTn>
                                  </p:par>
                                  <p:par>
                                    <p:cTn id="13" presetID="10" presetClass="entr" presetSubtype="0" fill="hold" nodeType="withEffect">
                                      <p:stCondLst>
                                        <p:cond delay="10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6" presetClass="emph" presetSubtype="0" autoRev="1" fill="hold" nodeType="withEffect" p14:presetBounceEnd="4000">
                                      <p:stCondLst>
                                        <p:cond delay="100"/>
                                      </p:stCondLst>
                                      <p:childTnLst>
                                        <p:animScale p14:bounceEnd="4000">
                                          <p:cBhvr>
                                            <p:cTn id="17" dur="250" fill="hold"/>
                                            <p:tgtEl>
                                              <p:spTgt spid="47"/>
                                            </p:tgtEl>
                                          </p:cBhvr>
                                          <p:by x="120000" y="120000"/>
                                        </p:animScale>
                                      </p:childTnLst>
                                    </p:cTn>
                                  </p:par>
                                  <p:par>
                                    <p:cTn id="18" presetID="10" presetClass="entr" presetSubtype="0" fill="hold" nodeType="withEffect">
                                      <p:stCondLst>
                                        <p:cond delay="20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6" presetClass="emph" presetSubtype="0" autoRev="1" fill="hold" nodeType="withEffect" p14:presetBounceEnd="4000">
                                      <p:stCondLst>
                                        <p:cond delay="200"/>
                                      </p:stCondLst>
                                      <p:childTnLst>
                                        <p:animScale p14:bounceEnd="4000">
                                          <p:cBhvr>
                                            <p:cTn id="22" dur="250" fill="hold"/>
                                            <p:tgtEl>
                                              <p:spTgt spid="24"/>
                                            </p:tgtEl>
                                          </p:cBhvr>
                                          <p:by x="120000" y="120000"/>
                                        </p:animScale>
                                      </p:childTnLst>
                                    </p:cTn>
                                  </p:par>
                                  <p:par>
                                    <p:cTn id="23" presetID="10" presetClass="entr" presetSubtype="0" fill="hold" nodeType="withEffect">
                                      <p:stCondLst>
                                        <p:cond delay="30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6" presetClass="emph" presetSubtype="0" autoRev="1" fill="hold" nodeType="withEffect" p14:presetBounceEnd="4000">
                                      <p:stCondLst>
                                        <p:cond delay="300"/>
                                      </p:stCondLst>
                                      <p:childTnLst>
                                        <p:animScale p14:bounceEnd="4000">
                                          <p:cBhvr>
                                            <p:cTn id="27" dur="250" fill="hold"/>
                                            <p:tgtEl>
                                              <p:spTgt spid="26"/>
                                            </p:tgtEl>
                                          </p:cBhvr>
                                          <p:by x="120000" y="120000"/>
                                        </p:animScale>
                                      </p:childTnLst>
                                    </p:cTn>
                                  </p:par>
                                  <p:par>
                                    <p:cTn id="28" presetID="10" presetClass="entr" presetSubtype="0" fill="hold" nodeType="withEffect">
                                      <p:stCondLst>
                                        <p:cond delay="40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6" presetClass="emph" presetSubtype="0" autoRev="1" fill="hold" nodeType="withEffect" p14:presetBounceEnd="4000">
                                      <p:stCondLst>
                                        <p:cond delay="400"/>
                                      </p:stCondLst>
                                      <p:childTnLst>
                                        <p:animScale p14:bounceEnd="4000">
                                          <p:cBhvr>
                                            <p:cTn id="32" dur="250" fill="hold"/>
                                            <p:tgtEl>
                                              <p:spTgt spid="29"/>
                                            </p:tgtEl>
                                          </p:cBhvr>
                                          <p:by x="120000" y="120000"/>
                                        </p:animScale>
                                      </p:childTnLst>
                                    </p:cTn>
                                  </p:par>
                                  <p:par>
                                    <p:cTn id="33" presetID="10" presetClass="entr" presetSubtype="0" fill="hold" nodeType="withEffect">
                                      <p:stCondLst>
                                        <p:cond delay="50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6" presetClass="emph" presetSubtype="0" autoRev="1" fill="hold" nodeType="withEffect" p14:presetBounceEnd="4000">
                                      <p:stCondLst>
                                        <p:cond delay="500"/>
                                      </p:stCondLst>
                                      <p:childTnLst>
                                        <p:animScale p14:bounceEnd="4000">
                                          <p:cBhvr>
                                            <p:cTn id="37" dur="250" fill="hold"/>
                                            <p:tgtEl>
                                              <p:spTgt spid="25"/>
                                            </p:tgtEl>
                                          </p:cBhvr>
                                          <p:by x="120000" y="120000"/>
                                        </p:animScale>
                                      </p:childTnLst>
                                    </p:cTn>
                                  </p:par>
                                  <p:par>
                                    <p:cTn id="38" presetID="10" presetClass="entr" presetSubtype="0" fill="hold" nodeType="withEffect">
                                      <p:stCondLst>
                                        <p:cond delay="60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par>
                                    <p:cTn id="41" presetID="6" presetClass="emph" presetSubtype="0" autoRev="1" fill="hold" nodeType="withEffect" p14:presetBounceEnd="4000">
                                      <p:stCondLst>
                                        <p:cond delay="600"/>
                                      </p:stCondLst>
                                      <p:childTnLst>
                                        <p:animScale p14:bounceEnd="4000">
                                          <p:cBhvr>
                                            <p:cTn id="42" dur="250" fill="hold"/>
                                            <p:tgtEl>
                                              <p:spTgt spid="52"/>
                                            </p:tgtEl>
                                          </p:cBhvr>
                                          <p:by x="120000" y="120000"/>
                                        </p:animScale>
                                      </p:childTnLst>
                                    </p:cTn>
                                  </p:par>
                                  <p:par>
                                    <p:cTn id="43" presetID="10" presetClass="entr" presetSubtype="0" fill="hold" nodeType="withEffect">
                                      <p:stCondLst>
                                        <p:cond delay="70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par>
                                    <p:cTn id="46" presetID="6" presetClass="emph" presetSubtype="0" autoRev="1" fill="hold" nodeType="withEffect" p14:presetBounceEnd="4000">
                                      <p:stCondLst>
                                        <p:cond delay="700"/>
                                      </p:stCondLst>
                                      <p:childTnLst>
                                        <p:animScale p14:bounceEnd="4000">
                                          <p:cBhvr>
                                            <p:cTn id="47" dur="250" fill="hold"/>
                                            <p:tgtEl>
                                              <p:spTgt spid="41"/>
                                            </p:tgtEl>
                                          </p:cBhvr>
                                          <p:by x="120000" y="120000"/>
                                        </p:animScale>
                                      </p:childTnLst>
                                    </p:cTn>
                                  </p:par>
                                  <p:par>
                                    <p:cTn id="48" presetID="10" presetClass="entr" presetSubtype="0" fill="hold" grpId="0" nodeType="withEffect">
                                      <p:stCondLst>
                                        <p:cond delay="70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6" presetClass="emph" presetSubtype="0" autoRev="1" fill="hold" nodeType="withEffect">
                                      <p:stCondLst>
                                        <p:cond delay="0"/>
                                      </p:stCondLst>
                                      <p:childTnLst>
                                        <p:animScale>
                                          <p:cBhvr>
                                            <p:cTn id="12" dur="250" fill="hold"/>
                                            <p:tgtEl>
                                              <p:spTgt spid="32"/>
                                            </p:tgtEl>
                                          </p:cBhvr>
                                          <p:by x="120000" y="120000"/>
                                        </p:animScale>
                                      </p:childTnLst>
                                    </p:cTn>
                                  </p:par>
                                  <p:par>
                                    <p:cTn id="13" presetID="10" presetClass="entr" presetSubtype="0" fill="hold" nodeType="withEffect">
                                      <p:stCondLst>
                                        <p:cond delay="10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6" presetClass="emph" presetSubtype="0" autoRev="1" fill="hold" nodeType="withEffect">
                                      <p:stCondLst>
                                        <p:cond delay="100"/>
                                      </p:stCondLst>
                                      <p:childTnLst>
                                        <p:animScale>
                                          <p:cBhvr>
                                            <p:cTn id="17" dur="250" fill="hold"/>
                                            <p:tgtEl>
                                              <p:spTgt spid="47"/>
                                            </p:tgtEl>
                                          </p:cBhvr>
                                          <p:by x="120000" y="120000"/>
                                        </p:animScale>
                                      </p:childTnLst>
                                    </p:cTn>
                                  </p:par>
                                  <p:par>
                                    <p:cTn id="18" presetID="10" presetClass="entr" presetSubtype="0" fill="hold" nodeType="withEffect">
                                      <p:stCondLst>
                                        <p:cond delay="20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6" presetClass="emph" presetSubtype="0" autoRev="1" fill="hold" nodeType="withEffect">
                                      <p:stCondLst>
                                        <p:cond delay="200"/>
                                      </p:stCondLst>
                                      <p:childTnLst>
                                        <p:animScale>
                                          <p:cBhvr>
                                            <p:cTn id="22" dur="250" fill="hold"/>
                                            <p:tgtEl>
                                              <p:spTgt spid="24"/>
                                            </p:tgtEl>
                                          </p:cBhvr>
                                          <p:by x="120000" y="120000"/>
                                        </p:animScale>
                                      </p:childTnLst>
                                    </p:cTn>
                                  </p:par>
                                  <p:par>
                                    <p:cTn id="23" presetID="10" presetClass="entr" presetSubtype="0" fill="hold" nodeType="withEffect">
                                      <p:stCondLst>
                                        <p:cond delay="30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6" presetClass="emph" presetSubtype="0" autoRev="1" fill="hold" nodeType="withEffect">
                                      <p:stCondLst>
                                        <p:cond delay="300"/>
                                      </p:stCondLst>
                                      <p:childTnLst>
                                        <p:animScale>
                                          <p:cBhvr>
                                            <p:cTn id="27" dur="250" fill="hold"/>
                                            <p:tgtEl>
                                              <p:spTgt spid="26"/>
                                            </p:tgtEl>
                                          </p:cBhvr>
                                          <p:by x="120000" y="120000"/>
                                        </p:animScale>
                                      </p:childTnLst>
                                    </p:cTn>
                                  </p:par>
                                  <p:par>
                                    <p:cTn id="28" presetID="10" presetClass="entr" presetSubtype="0" fill="hold" nodeType="withEffect">
                                      <p:stCondLst>
                                        <p:cond delay="40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6" presetClass="emph" presetSubtype="0" autoRev="1" fill="hold" nodeType="withEffect">
                                      <p:stCondLst>
                                        <p:cond delay="400"/>
                                      </p:stCondLst>
                                      <p:childTnLst>
                                        <p:animScale>
                                          <p:cBhvr>
                                            <p:cTn id="32" dur="250" fill="hold"/>
                                            <p:tgtEl>
                                              <p:spTgt spid="29"/>
                                            </p:tgtEl>
                                          </p:cBhvr>
                                          <p:by x="120000" y="120000"/>
                                        </p:animScale>
                                      </p:childTnLst>
                                    </p:cTn>
                                  </p:par>
                                  <p:par>
                                    <p:cTn id="33" presetID="10" presetClass="entr" presetSubtype="0" fill="hold" nodeType="withEffect">
                                      <p:stCondLst>
                                        <p:cond delay="50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6" presetClass="emph" presetSubtype="0" autoRev="1" fill="hold" nodeType="withEffect">
                                      <p:stCondLst>
                                        <p:cond delay="500"/>
                                      </p:stCondLst>
                                      <p:childTnLst>
                                        <p:animScale>
                                          <p:cBhvr>
                                            <p:cTn id="37" dur="250" fill="hold"/>
                                            <p:tgtEl>
                                              <p:spTgt spid="25"/>
                                            </p:tgtEl>
                                          </p:cBhvr>
                                          <p:by x="120000" y="120000"/>
                                        </p:animScale>
                                      </p:childTnLst>
                                    </p:cTn>
                                  </p:par>
                                  <p:par>
                                    <p:cTn id="38" presetID="10" presetClass="entr" presetSubtype="0" fill="hold" nodeType="withEffect">
                                      <p:stCondLst>
                                        <p:cond delay="60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par>
                                    <p:cTn id="41" presetID="6" presetClass="emph" presetSubtype="0" autoRev="1" fill="hold" nodeType="withEffect">
                                      <p:stCondLst>
                                        <p:cond delay="600"/>
                                      </p:stCondLst>
                                      <p:childTnLst>
                                        <p:animScale>
                                          <p:cBhvr>
                                            <p:cTn id="42" dur="250" fill="hold"/>
                                            <p:tgtEl>
                                              <p:spTgt spid="52"/>
                                            </p:tgtEl>
                                          </p:cBhvr>
                                          <p:by x="120000" y="120000"/>
                                        </p:animScale>
                                      </p:childTnLst>
                                    </p:cTn>
                                  </p:par>
                                  <p:par>
                                    <p:cTn id="43" presetID="10" presetClass="entr" presetSubtype="0" fill="hold" nodeType="withEffect">
                                      <p:stCondLst>
                                        <p:cond delay="70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par>
                                    <p:cTn id="46" presetID="6" presetClass="emph" presetSubtype="0" autoRev="1" fill="hold" nodeType="withEffect">
                                      <p:stCondLst>
                                        <p:cond delay="700"/>
                                      </p:stCondLst>
                                      <p:childTnLst>
                                        <p:animScale>
                                          <p:cBhvr>
                                            <p:cTn id="47" dur="250" fill="hold"/>
                                            <p:tgtEl>
                                              <p:spTgt spid="41"/>
                                            </p:tgtEl>
                                          </p:cBhvr>
                                          <p:by x="120000" y="120000"/>
                                        </p:animScale>
                                      </p:childTnLst>
                                    </p:cTn>
                                  </p:par>
                                  <p:par>
                                    <p:cTn id="48" presetID="10" presetClass="entr" presetSubtype="0" fill="hold" grpId="0" nodeType="withEffect">
                                      <p:stCondLst>
                                        <p:cond delay="70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0"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01</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年度工作概述</a:t>
            </a:r>
            <a:endParaRPr lang="zh-CN" altLang="en-US" dirty="0">
              <a:blipFill>
                <a:blip r:embed="rId3"/>
                <a:stretch>
                  <a:fillRect/>
                </a:stretch>
              </a:blipFill>
            </a:endParaRPr>
          </a:p>
        </p:txBody>
      </p:sp>
      <p:sp>
        <p:nvSpPr>
          <p:cNvPr id="4" name="流程图: 手动输入 3"/>
          <p:cNvSpPr/>
          <p:nvPr/>
        </p:nvSpPr>
        <p:spPr>
          <a:xfrm>
            <a:off x="840094" y="2007988"/>
            <a:ext cx="2612231" cy="1994795"/>
          </a:xfrm>
          <a:prstGeom prst="flowChartManualInput">
            <a:avLst/>
          </a:prstGeom>
          <a:blipFill>
            <a:blip r:embed="rId3"/>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手动输入 4"/>
          <p:cNvSpPr/>
          <p:nvPr/>
        </p:nvSpPr>
        <p:spPr>
          <a:xfrm flipH="1">
            <a:off x="3452325" y="2014182"/>
            <a:ext cx="2596009" cy="1982407"/>
          </a:xfrm>
          <a:prstGeom prst="flowChartManualInput">
            <a:avLst/>
          </a:prstGeom>
          <a:blipFill>
            <a:blip r:embed="rId3"/>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手动输入 5"/>
          <p:cNvSpPr/>
          <p:nvPr/>
        </p:nvSpPr>
        <p:spPr>
          <a:xfrm>
            <a:off x="6048334" y="2007988"/>
            <a:ext cx="2612231" cy="1994795"/>
          </a:xfrm>
          <a:prstGeom prst="flowChartManualInput">
            <a:avLst/>
          </a:prstGeom>
          <a:blipFill>
            <a:blip r:embed="rId3"/>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手动输入 6"/>
          <p:cNvSpPr/>
          <p:nvPr/>
        </p:nvSpPr>
        <p:spPr>
          <a:xfrm flipH="1">
            <a:off x="8660565" y="2014182"/>
            <a:ext cx="2596009" cy="1982407"/>
          </a:xfrm>
          <a:prstGeom prst="flowChartManualInput">
            <a:avLst/>
          </a:prstGeom>
          <a:blipFill>
            <a:blip r:embed="rId3"/>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40093" y="4276201"/>
            <a:ext cx="2612232" cy="1273157"/>
            <a:chOff x="840093" y="4222522"/>
            <a:chExt cx="2612232" cy="1273157"/>
          </a:xfrm>
        </p:grpSpPr>
        <p:sp>
          <p:nvSpPr>
            <p:cNvPr id="9" name="矩形 8"/>
            <p:cNvSpPr/>
            <p:nvPr/>
          </p:nvSpPr>
          <p:spPr>
            <a:xfrm>
              <a:off x="840093" y="4222522"/>
              <a:ext cx="2612232" cy="369332"/>
            </a:xfrm>
            <a:prstGeom prst="rect">
              <a:avLst/>
            </a:prstGeom>
          </p:spPr>
          <p:txBody>
            <a:bodyPr wrap="square">
              <a:spAutoFit/>
            </a:bodyPr>
            <a:lstStyle/>
            <a:p>
              <a:pPr algn="ctr"/>
              <a:r>
                <a:rPr lang="zh-CN" altLang="en-US" b="1" dirty="0">
                  <a:solidFill>
                    <a:schemeClr val="tx1">
                      <a:lumMod val="65000"/>
                      <a:lumOff val="35000"/>
                    </a:schemeClr>
                  </a:solidFill>
                  <a:effectLst>
                    <a:innerShdw blurRad="63500" dist="50800" dir="13500000">
                      <a:prstClr val="black">
                        <a:alpha val="35000"/>
                      </a:prstClr>
                    </a:innerShdw>
                  </a:effectLst>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effectLst>
                  <a:innerShdw blurRad="63500" dist="50800" dir="13500000">
                    <a:prstClr val="black">
                      <a:alpha val="35000"/>
                    </a:prstClr>
                  </a:innerShdw>
                </a:effectLst>
                <a:latin typeface="微软雅黑" panose="020B0503020204020204" pitchFamily="34" charset="-122"/>
                <a:ea typeface="微软雅黑" panose="020B0503020204020204" pitchFamily="34" charset="-122"/>
              </a:endParaRPr>
            </a:p>
          </p:txBody>
        </p:sp>
        <p:sp>
          <p:nvSpPr>
            <p:cNvPr id="10" name="TextBox 31"/>
            <p:cNvSpPr txBox="1"/>
            <p:nvPr/>
          </p:nvSpPr>
          <p:spPr>
            <a:xfrm>
              <a:off x="1051174" y="4563116"/>
              <a:ext cx="2190068" cy="932563"/>
            </a:xfrm>
            <a:prstGeom prst="rect">
              <a:avLst/>
            </a:prstGeom>
            <a:noFill/>
          </p:spPr>
          <p:txBody>
            <a:bodyPr wrap="square" rtlCol="0">
              <a:spAutoFit/>
            </a:bodyPr>
            <a:lstStyle/>
            <a:p>
              <a:pPr algn="ctr">
                <a:lnSpc>
                  <a:spcPct val="130000"/>
                </a:lnSpc>
              </a:pPr>
              <a:r>
                <a:rPr lang="en-US" altLang="zh-CN" sz="1400" dirty="0">
                  <a:solidFill>
                    <a:schemeClr val="bg1">
                      <a:lumMod val="50000"/>
                    </a:schemeClr>
                  </a:solidFill>
                </a:rPr>
                <a:t>Lorem ipsum dolor sit amet, </a:t>
              </a:r>
              <a:r>
                <a:rPr lang="en-US" altLang="zh-CN" sz="1400" dirty="0" err="1">
                  <a:solidFill>
                    <a:schemeClr val="bg1">
                      <a:lumMod val="50000"/>
                    </a:schemeClr>
                  </a:solidFill>
                </a:rPr>
                <a:t>consectetur</a:t>
              </a:r>
              <a:r>
                <a:rPr lang="en-US" altLang="zh-CN" sz="1400" dirty="0">
                  <a:solidFill>
                    <a:schemeClr val="bg1">
                      <a:lumMod val="50000"/>
                    </a:schemeClr>
                  </a:solidFill>
                </a:rPr>
                <a:t> </a:t>
              </a:r>
              <a:r>
                <a:rPr lang="en-US" altLang="zh-CN" sz="1400" dirty="0" err="1">
                  <a:solidFill>
                    <a:schemeClr val="bg1">
                      <a:lumMod val="50000"/>
                    </a:schemeClr>
                  </a:solidFill>
                </a:rPr>
                <a:t>adipisicing</a:t>
              </a:r>
              <a:r>
                <a:rPr lang="en-US" altLang="zh-CN" sz="1400" dirty="0">
                  <a:solidFill>
                    <a:schemeClr val="bg1">
                      <a:lumMod val="50000"/>
                    </a:schemeClr>
                  </a:solidFill>
                </a:rPr>
                <a:t> </a:t>
              </a:r>
              <a:r>
                <a:rPr lang="en-US" altLang="zh-CN" sz="1400" dirty="0" err="1">
                  <a:solidFill>
                    <a:schemeClr val="bg1">
                      <a:lumMod val="50000"/>
                    </a:schemeClr>
                  </a:solidFill>
                </a:rPr>
                <a:t>elit</a:t>
              </a:r>
              <a:r>
                <a:rPr lang="en-US" altLang="zh-CN" sz="1400" dirty="0">
                  <a:solidFill>
                    <a:schemeClr val="bg1">
                      <a:lumMod val="50000"/>
                    </a:schemeClr>
                  </a:solidFill>
                </a:rPr>
                <a:t>, </a:t>
              </a:r>
              <a:r>
                <a:rPr lang="en-US" altLang="zh-CN" sz="1400" dirty="0" err="1">
                  <a:solidFill>
                    <a:schemeClr val="bg1">
                      <a:lumMod val="50000"/>
                    </a:schemeClr>
                  </a:solidFill>
                </a:rPr>
                <a:t>sed</a:t>
              </a:r>
              <a:r>
                <a:rPr lang="en-US" altLang="zh-CN" sz="1400" dirty="0">
                  <a:solidFill>
                    <a:schemeClr val="bg1">
                      <a:lumMod val="50000"/>
                    </a:schemeClr>
                  </a:solidFill>
                </a:rPr>
                <a:t> do </a:t>
              </a:r>
              <a:r>
                <a:rPr lang="en-US" altLang="zh-CN" sz="1400" dirty="0" err="1">
                  <a:solidFill>
                    <a:schemeClr val="bg1">
                      <a:lumMod val="50000"/>
                    </a:schemeClr>
                  </a:solidFill>
                </a:rPr>
                <a:t>eiusmod</a:t>
              </a:r>
              <a:r>
                <a:rPr lang="en-US" altLang="zh-CN" sz="1400" dirty="0">
                  <a:solidFill>
                    <a:schemeClr val="bg1">
                      <a:lumMod val="50000"/>
                    </a:schemeClr>
                  </a:solidFill>
                </a:rPr>
                <a:t> </a:t>
              </a:r>
              <a:r>
                <a:rPr lang="en-US" altLang="zh-CN" sz="1400" dirty="0" err="1">
                  <a:solidFill>
                    <a:schemeClr val="bg1">
                      <a:lumMod val="50000"/>
                    </a:schemeClr>
                  </a:solidFill>
                </a:rPr>
                <a:t>tempor</a:t>
              </a:r>
              <a:endParaRPr lang="en-US" altLang="zh-CN" sz="1400" dirty="0">
                <a:solidFill>
                  <a:schemeClr val="bg1">
                    <a:lumMod val="50000"/>
                  </a:schemeClr>
                </a:solidFill>
              </a:endParaRPr>
            </a:p>
          </p:txBody>
        </p:sp>
      </p:grpSp>
      <p:grpSp>
        <p:nvGrpSpPr>
          <p:cNvPr id="11" name="组合 10"/>
          <p:cNvGrpSpPr/>
          <p:nvPr/>
        </p:nvGrpSpPr>
        <p:grpSpPr>
          <a:xfrm>
            <a:off x="3436101" y="4276201"/>
            <a:ext cx="2612232" cy="1273157"/>
            <a:chOff x="3436101" y="4222522"/>
            <a:chExt cx="2612232" cy="1273157"/>
          </a:xfrm>
        </p:grpSpPr>
        <p:sp>
          <p:nvSpPr>
            <p:cNvPr id="12" name="矩形 11"/>
            <p:cNvSpPr/>
            <p:nvPr/>
          </p:nvSpPr>
          <p:spPr>
            <a:xfrm>
              <a:off x="3436101" y="4222522"/>
              <a:ext cx="2612232" cy="369332"/>
            </a:xfrm>
            <a:prstGeom prst="rect">
              <a:avLst/>
            </a:prstGeom>
          </p:spPr>
          <p:txBody>
            <a:bodyPr wrap="square">
              <a:spAutoFit/>
            </a:bodyPr>
            <a:lstStyle/>
            <a:p>
              <a:pPr algn="ctr"/>
              <a:r>
                <a:rPr lang="zh-CN" altLang="en-US" b="1" dirty="0">
                  <a:solidFill>
                    <a:schemeClr val="tx1">
                      <a:lumMod val="65000"/>
                      <a:lumOff val="35000"/>
                    </a:schemeClr>
                  </a:solidFill>
                  <a:effectLst>
                    <a:innerShdw blurRad="63500" dist="50800" dir="13500000">
                      <a:prstClr val="black">
                        <a:alpha val="35000"/>
                      </a:prstClr>
                    </a:innerShdw>
                  </a:effectLst>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effectLst>
                  <a:innerShdw blurRad="63500" dist="50800" dir="13500000">
                    <a:prstClr val="black">
                      <a:alpha val="35000"/>
                    </a:prstClr>
                  </a:innerShdw>
                </a:effectLst>
                <a:latin typeface="微软雅黑" panose="020B0503020204020204" pitchFamily="34" charset="-122"/>
                <a:ea typeface="微软雅黑" panose="020B0503020204020204" pitchFamily="34" charset="-122"/>
              </a:endParaRPr>
            </a:p>
          </p:txBody>
        </p:sp>
        <p:sp>
          <p:nvSpPr>
            <p:cNvPr id="13" name="TextBox 36"/>
            <p:cNvSpPr txBox="1"/>
            <p:nvPr/>
          </p:nvSpPr>
          <p:spPr>
            <a:xfrm>
              <a:off x="3647182" y="4563116"/>
              <a:ext cx="2190068" cy="932563"/>
            </a:xfrm>
            <a:prstGeom prst="rect">
              <a:avLst/>
            </a:prstGeom>
            <a:noFill/>
          </p:spPr>
          <p:txBody>
            <a:bodyPr wrap="square" rtlCol="0">
              <a:spAutoFit/>
            </a:bodyPr>
            <a:lstStyle/>
            <a:p>
              <a:pPr algn="ctr">
                <a:lnSpc>
                  <a:spcPct val="130000"/>
                </a:lnSpc>
              </a:pPr>
              <a:r>
                <a:rPr lang="en-US" altLang="zh-CN" sz="1400" dirty="0">
                  <a:solidFill>
                    <a:schemeClr val="bg1">
                      <a:lumMod val="50000"/>
                    </a:schemeClr>
                  </a:solidFill>
                </a:rPr>
                <a:t>Lorem ipsum dolor sit amet, </a:t>
              </a:r>
              <a:r>
                <a:rPr lang="en-US" altLang="zh-CN" sz="1400" dirty="0" err="1">
                  <a:solidFill>
                    <a:schemeClr val="bg1">
                      <a:lumMod val="50000"/>
                    </a:schemeClr>
                  </a:solidFill>
                </a:rPr>
                <a:t>consectetur</a:t>
              </a:r>
              <a:r>
                <a:rPr lang="en-US" altLang="zh-CN" sz="1400" dirty="0">
                  <a:solidFill>
                    <a:schemeClr val="bg1">
                      <a:lumMod val="50000"/>
                    </a:schemeClr>
                  </a:solidFill>
                </a:rPr>
                <a:t> </a:t>
              </a:r>
              <a:r>
                <a:rPr lang="en-US" altLang="zh-CN" sz="1400" dirty="0" err="1">
                  <a:solidFill>
                    <a:schemeClr val="bg1">
                      <a:lumMod val="50000"/>
                    </a:schemeClr>
                  </a:solidFill>
                </a:rPr>
                <a:t>adipisicing</a:t>
              </a:r>
              <a:r>
                <a:rPr lang="en-US" altLang="zh-CN" sz="1400" dirty="0">
                  <a:solidFill>
                    <a:schemeClr val="bg1">
                      <a:lumMod val="50000"/>
                    </a:schemeClr>
                  </a:solidFill>
                </a:rPr>
                <a:t> </a:t>
              </a:r>
              <a:r>
                <a:rPr lang="en-US" altLang="zh-CN" sz="1400" dirty="0" err="1">
                  <a:solidFill>
                    <a:schemeClr val="bg1">
                      <a:lumMod val="50000"/>
                    </a:schemeClr>
                  </a:solidFill>
                </a:rPr>
                <a:t>elit</a:t>
              </a:r>
              <a:r>
                <a:rPr lang="en-US" altLang="zh-CN" sz="1400" dirty="0">
                  <a:solidFill>
                    <a:schemeClr val="bg1">
                      <a:lumMod val="50000"/>
                    </a:schemeClr>
                  </a:solidFill>
                </a:rPr>
                <a:t>, </a:t>
              </a:r>
              <a:r>
                <a:rPr lang="en-US" altLang="zh-CN" sz="1400" dirty="0" err="1">
                  <a:solidFill>
                    <a:schemeClr val="bg1">
                      <a:lumMod val="50000"/>
                    </a:schemeClr>
                  </a:solidFill>
                </a:rPr>
                <a:t>sed</a:t>
              </a:r>
              <a:r>
                <a:rPr lang="en-US" altLang="zh-CN" sz="1400" dirty="0">
                  <a:solidFill>
                    <a:schemeClr val="bg1">
                      <a:lumMod val="50000"/>
                    </a:schemeClr>
                  </a:solidFill>
                </a:rPr>
                <a:t> do </a:t>
              </a:r>
              <a:r>
                <a:rPr lang="en-US" altLang="zh-CN" sz="1400" dirty="0" err="1">
                  <a:solidFill>
                    <a:schemeClr val="bg1">
                      <a:lumMod val="50000"/>
                    </a:schemeClr>
                  </a:solidFill>
                </a:rPr>
                <a:t>eiusmod</a:t>
              </a:r>
              <a:r>
                <a:rPr lang="en-US" altLang="zh-CN" sz="1400" dirty="0">
                  <a:solidFill>
                    <a:schemeClr val="bg1">
                      <a:lumMod val="50000"/>
                    </a:schemeClr>
                  </a:solidFill>
                </a:rPr>
                <a:t> </a:t>
              </a:r>
              <a:r>
                <a:rPr lang="en-US" altLang="zh-CN" sz="1400" dirty="0" err="1">
                  <a:solidFill>
                    <a:schemeClr val="bg1">
                      <a:lumMod val="50000"/>
                    </a:schemeClr>
                  </a:solidFill>
                </a:rPr>
                <a:t>tempor</a:t>
              </a:r>
              <a:endParaRPr lang="en-US" altLang="zh-CN" sz="1400" dirty="0">
                <a:solidFill>
                  <a:schemeClr val="bg1">
                    <a:lumMod val="50000"/>
                  </a:schemeClr>
                </a:solidFill>
              </a:endParaRPr>
            </a:p>
          </p:txBody>
        </p:sp>
      </p:grpSp>
      <p:grpSp>
        <p:nvGrpSpPr>
          <p:cNvPr id="14" name="组合 13"/>
          <p:cNvGrpSpPr/>
          <p:nvPr/>
        </p:nvGrpSpPr>
        <p:grpSpPr>
          <a:xfrm>
            <a:off x="6032109" y="4276201"/>
            <a:ext cx="2612232" cy="1273157"/>
            <a:chOff x="6032109" y="4222522"/>
            <a:chExt cx="2612232" cy="1273157"/>
          </a:xfrm>
        </p:grpSpPr>
        <p:sp>
          <p:nvSpPr>
            <p:cNvPr id="15" name="矩形 14"/>
            <p:cNvSpPr/>
            <p:nvPr/>
          </p:nvSpPr>
          <p:spPr>
            <a:xfrm>
              <a:off x="6032109" y="4222522"/>
              <a:ext cx="2612232" cy="369332"/>
            </a:xfrm>
            <a:prstGeom prst="rect">
              <a:avLst/>
            </a:prstGeom>
          </p:spPr>
          <p:txBody>
            <a:bodyPr wrap="square">
              <a:spAutoFit/>
            </a:bodyPr>
            <a:lstStyle/>
            <a:p>
              <a:pPr algn="ctr"/>
              <a:r>
                <a:rPr lang="zh-CN" altLang="en-US" b="1" dirty="0">
                  <a:solidFill>
                    <a:schemeClr val="tx1">
                      <a:lumMod val="65000"/>
                      <a:lumOff val="35000"/>
                    </a:schemeClr>
                  </a:solidFill>
                  <a:effectLst>
                    <a:innerShdw blurRad="63500" dist="50800" dir="13500000">
                      <a:prstClr val="black">
                        <a:alpha val="35000"/>
                      </a:prstClr>
                    </a:innerShdw>
                  </a:effectLst>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effectLst>
                  <a:innerShdw blurRad="63500" dist="50800" dir="13500000">
                    <a:prstClr val="black">
                      <a:alpha val="35000"/>
                    </a:prstClr>
                  </a:innerShdw>
                </a:effectLst>
                <a:latin typeface="微软雅黑" panose="020B0503020204020204" pitchFamily="34" charset="-122"/>
                <a:ea typeface="微软雅黑" panose="020B0503020204020204" pitchFamily="34" charset="-122"/>
              </a:endParaRPr>
            </a:p>
          </p:txBody>
        </p:sp>
        <p:sp>
          <p:nvSpPr>
            <p:cNvPr id="16" name="TextBox 42"/>
            <p:cNvSpPr txBox="1"/>
            <p:nvPr/>
          </p:nvSpPr>
          <p:spPr>
            <a:xfrm>
              <a:off x="6243191" y="4563116"/>
              <a:ext cx="2190066" cy="932563"/>
            </a:xfrm>
            <a:prstGeom prst="rect">
              <a:avLst/>
            </a:prstGeom>
            <a:noFill/>
          </p:spPr>
          <p:txBody>
            <a:bodyPr wrap="square" rtlCol="0">
              <a:spAutoFit/>
            </a:bodyPr>
            <a:lstStyle/>
            <a:p>
              <a:pPr algn="ctr">
                <a:lnSpc>
                  <a:spcPct val="130000"/>
                </a:lnSpc>
              </a:pPr>
              <a:r>
                <a:rPr lang="en-US" altLang="zh-CN" sz="1400" dirty="0">
                  <a:solidFill>
                    <a:schemeClr val="bg1">
                      <a:lumMod val="50000"/>
                    </a:schemeClr>
                  </a:solidFill>
                </a:rPr>
                <a:t>Lorem ipsum dolor sit amet, </a:t>
              </a:r>
              <a:r>
                <a:rPr lang="en-US" altLang="zh-CN" sz="1400" dirty="0" err="1">
                  <a:solidFill>
                    <a:schemeClr val="bg1">
                      <a:lumMod val="50000"/>
                    </a:schemeClr>
                  </a:solidFill>
                </a:rPr>
                <a:t>consectetur</a:t>
              </a:r>
              <a:r>
                <a:rPr lang="en-US" altLang="zh-CN" sz="1400" dirty="0">
                  <a:solidFill>
                    <a:schemeClr val="bg1">
                      <a:lumMod val="50000"/>
                    </a:schemeClr>
                  </a:solidFill>
                </a:rPr>
                <a:t> </a:t>
              </a:r>
              <a:r>
                <a:rPr lang="en-US" altLang="zh-CN" sz="1400" dirty="0" err="1">
                  <a:solidFill>
                    <a:schemeClr val="bg1">
                      <a:lumMod val="50000"/>
                    </a:schemeClr>
                  </a:solidFill>
                </a:rPr>
                <a:t>adipisicing</a:t>
              </a:r>
              <a:r>
                <a:rPr lang="en-US" altLang="zh-CN" sz="1400" dirty="0">
                  <a:solidFill>
                    <a:schemeClr val="bg1">
                      <a:lumMod val="50000"/>
                    </a:schemeClr>
                  </a:solidFill>
                </a:rPr>
                <a:t> </a:t>
              </a:r>
              <a:r>
                <a:rPr lang="en-US" altLang="zh-CN" sz="1400" dirty="0" err="1">
                  <a:solidFill>
                    <a:schemeClr val="bg1">
                      <a:lumMod val="50000"/>
                    </a:schemeClr>
                  </a:solidFill>
                </a:rPr>
                <a:t>elit</a:t>
              </a:r>
              <a:r>
                <a:rPr lang="en-US" altLang="zh-CN" sz="1400" dirty="0">
                  <a:solidFill>
                    <a:schemeClr val="bg1">
                      <a:lumMod val="50000"/>
                    </a:schemeClr>
                  </a:solidFill>
                </a:rPr>
                <a:t>, </a:t>
              </a:r>
              <a:r>
                <a:rPr lang="en-US" altLang="zh-CN" sz="1400" dirty="0" err="1">
                  <a:solidFill>
                    <a:schemeClr val="bg1">
                      <a:lumMod val="50000"/>
                    </a:schemeClr>
                  </a:solidFill>
                </a:rPr>
                <a:t>sed</a:t>
              </a:r>
              <a:r>
                <a:rPr lang="en-US" altLang="zh-CN" sz="1400" dirty="0">
                  <a:solidFill>
                    <a:schemeClr val="bg1">
                      <a:lumMod val="50000"/>
                    </a:schemeClr>
                  </a:solidFill>
                </a:rPr>
                <a:t> do </a:t>
              </a:r>
              <a:r>
                <a:rPr lang="en-US" altLang="zh-CN" sz="1400" dirty="0" err="1">
                  <a:solidFill>
                    <a:schemeClr val="bg1">
                      <a:lumMod val="50000"/>
                    </a:schemeClr>
                  </a:solidFill>
                </a:rPr>
                <a:t>eiusmod</a:t>
              </a:r>
              <a:r>
                <a:rPr lang="en-US" altLang="zh-CN" sz="1400" dirty="0">
                  <a:solidFill>
                    <a:schemeClr val="bg1">
                      <a:lumMod val="50000"/>
                    </a:schemeClr>
                  </a:solidFill>
                </a:rPr>
                <a:t> </a:t>
              </a:r>
              <a:r>
                <a:rPr lang="en-US" altLang="zh-CN" sz="1400" dirty="0" err="1">
                  <a:solidFill>
                    <a:schemeClr val="bg1">
                      <a:lumMod val="50000"/>
                    </a:schemeClr>
                  </a:solidFill>
                </a:rPr>
                <a:t>tempor</a:t>
              </a:r>
              <a:endParaRPr lang="en-US" altLang="zh-CN" sz="1400" dirty="0">
                <a:solidFill>
                  <a:schemeClr val="bg1">
                    <a:lumMod val="50000"/>
                  </a:schemeClr>
                </a:solidFill>
              </a:endParaRPr>
            </a:p>
          </p:txBody>
        </p:sp>
      </p:grpSp>
      <p:grpSp>
        <p:nvGrpSpPr>
          <p:cNvPr id="17" name="组合 16"/>
          <p:cNvGrpSpPr/>
          <p:nvPr/>
        </p:nvGrpSpPr>
        <p:grpSpPr>
          <a:xfrm>
            <a:off x="8628117" y="4276201"/>
            <a:ext cx="2612232" cy="1273157"/>
            <a:chOff x="8628117" y="4222522"/>
            <a:chExt cx="2612232" cy="1273157"/>
          </a:xfrm>
        </p:grpSpPr>
        <p:sp>
          <p:nvSpPr>
            <p:cNvPr id="18" name="矩形 17"/>
            <p:cNvSpPr/>
            <p:nvPr/>
          </p:nvSpPr>
          <p:spPr>
            <a:xfrm>
              <a:off x="8628117" y="4222522"/>
              <a:ext cx="2612232" cy="379656"/>
            </a:xfrm>
            <a:prstGeom prst="rect">
              <a:avLst/>
            </a:prstGeom>
          </p:spPr>
          <p:txBody>
            <a:bodyPr wrap="square">
              <a:spAutoFit/>
            </a:bodyPr>
            <a:lstStyle/>
            <a:p>
              <a:pPr algn="ctr"/>
              <a:r>
                <a:rPr lang="zh-CN" altLang="en-US" b="1" dirty="0">
                  <a:solidFill>
                    <a:schemeClr val="tx1">
                      <a:lumMod val="65000"/>
                      <a:lumOff val="35000"/>
                    </a:schemeClr>
                  </a:solidFill>
                  <a:effectLst>
                    <a:innerShdw blurRad="63500" dist="50800" dir="13500000">
                      <a:prstClr val="black">
                        <a:alpha val="35000"/>
                      </a:prstClr>
                    </a:innerShdw>
                  </a:effectLst>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effectLst>
                  <a:innerShdw blurRad="63500" dist="50800" dir="13500000">
                    <a:prstClr val="black">
                      <a:alpha val="35000"/>
                    </a:prstClr>
                  </a:innerShdw>
                </a:effectLst>
                <a:latin typeface="微软雅黑" panose="020B0503020204020204" pitchFamily="34" charset="-122"/>
                <a:ea typeface="微软雅黑" panose="020B0503020204020204" pitchFamily="34" charset="-122"/>
              </a:endParaRPr>
            </a:p>
          </p:txBody>
        </p:sp>
        <p:sp>
          <p:nvSpPr>
            <p:cNvPr id="19" name="TextBox 46"/>
            <p:cNvSpPr txBox="1"/>
            <p:nvPr/>
          </p:nvSpPr>
          <p:spPr>
            <a:xfrm>
              <a:off x="8839200" y="4563116"/>
              <a:ext cx="2190064" cy="932563"/>
            </a:xfrm>
            <a:prstGeom prst="rect">
              <a:avLst/>
            </a:prstGeom>
            <a:noFill/>
          </p:spPr>
          <p:txBody>
            <a:bodyPr wrap="square" rtlCol="0">
              <a:spAutoFit/>
            </a:bodyPr>
            <a:lstStyle/>
            <a:p>
              <a:pPr algn="ctr">
                <a:lnSpc>
                  <a:spcPct val="130000"/>
                </a:lnSpc>
              </a:pPr>
              <a:r>
                <a:rPr lang="en-US" altLang="zh-CN" sz="1400" dirty="0">
                  <a:solidFill>
                    <a:schemeClr val="bg1">
                      <a:lumMod val="50000"/>
                    </a:schemeClr>
                  </a:solidFill>
                </a:rPr>
                <a:t>Lorem ipsum dolor sit amet, </a:t>
              </a:r>
              <a:r>
                <a:rPr lang="en-US" altLang="zh-CN" sz="1400" dirty="0" err="1">
                  <a:solidFill>
                    <a:schemeClr val="bg1">
                      <a:lumMod val="50000"/>
                    </a:schemeClr>
                  </a:solidFill>
                </a:rPr>
                <a:t>consectetur</a:t>
              </a:r>
              <a:r>
                <a:rPr lang="en-US" altLang="zh-CN" sz="1400" dirty="0">
                  <a:solidFill>
                    <a:schemeClr val="bg1">
                      <a:lumMod val="50000"/>
                    </a:schemeClr>
                  </a:solidFill>
                </a:rPr>
                <a:t> </a:t>
              </a:r>
              <a:r>
                <a:rPr lang="en-US" altLang="zh-CN" sz="1400" dirty="0" err="1">
                  <a:solidFill>
                    <a:schemeClr val="bg1">
                      <a:lumMod val="50000"/>
                    </a:schemeClr>
                  </a:solidFill>
                </a:rPr>
                <a:t>adipisicing</a:t>
              </a:r>
              <a:r>
                <a:rPr lang="en-US" altLang="zh-CN" sz="1400" dirty="0">
                  <a:solidFill>
                    <a:schemeClr val="bg1">
                      <a:lumMod val="50000"/>
                    </a:schemeClr>
                  </a:solidFill>
                </a:rPr>
                <a:t> </a:t>
              </a:r>
              <a:r>
                <a:rPr lang="en-US" altLang="zh-CN" sz="1400" dirty="0" err="1">
                  <a:solidFill>
                    <a:schemeClr val="bg1">
                      <a:lumMod val="50000"/>
                    </a:schemeClr>
                  </a:solidFill>
                </a:rPr>
                <a:t>elit</a:t>
              </a:r>
              <a:r>
                <a:rPr lang="en-US" altLang="zh-CN" sz="1400" dirty="0">
                  <a:solidFill>
                    <a:schemeClr val="bg1">
                      <a:lumMod val="50000"/>
                    </a:schemeClr>
                  </a:solidFill>
                </a:rPr>
                <a:t>, </a:t>
              </a:r>
              <a:r>
                <a:rPr lang="en-US" altLang="zh-CN" sz="1400" dirty="0" err="1">
                  <a:solidFill>
                    <a:schemeClr val="bg1">
                      <a:lumMod val="50000"/>
                    </a:schemeClr>
                  </a:solidFill>
                </a:rPr>
                <a:t>sed</a:t>
              </a:r>
              <a:r>
                <a:rPr lang="en-US" altLang="zh-CN" sz="1400" dirty="0">
                  <a:solidFill>
                    <a:schemeClr val="bg1">
                      <a:lumMod val="50000"/>
                    </a:schemeClr>
                  </a:solidFill>
                </a:rPr>
                <a:t> do </a:t>
              </a:r>
              <a:r>
                <a:rPr lang="en-US" altLang="zh-CN" sz="1400" dirty="0" err="1">
                  <a:solidFill>
                    <a:schemeClr val="bg1">
                      <a:lumMod val="50000"/>
                    </a:schemeClr>
                  </a:solidFill>
                </a:rPr>
                <a:t>eiusmod</a:t>
              </a:r>
              <a:r>
                <a:rPr lang="en-US" altLang="zh-CN" sz="1400" dirty="0">
                  <a:solidFill>
                    <a:schemeClr val="bg1">
                      <a:lumMod val="50000"/>
                    </a:schemeClr>
                  </a:solidFill>
                </a:rPr>
                <a:t> </a:t>
              </a:r>
              <a:r>
                <a:rPr lang="en-US" altLang="zh-CN" sz="1400" dirty="0" err="1">
                  <a:solidFill>
                    <a:schemeClr val="bg1">
                      <a:lumMod val="50000"/>
                    </a:schemeClr>
                  </a:solidFill>
                </a:rPr>
                <a:t>tempor</a:t>
              </a:r>
              <a:endParaRPr lang="en-US" altLang="zh-CN" sz="1400" dirty="0">
                <a:solidFill>
                  <a:schemeClr val="bg1">
                    <a:lumMod val="50000"/>
                  </a:schemeClr>
                </a:solidFill>
              </a:endParaRPr>
            </a:p>
          </p:txBody>
        </p:sp>
      </p:grpSp>
      <p:sp>
        <p:nvSpPr>
          <p:cNvPr id="20" name="Freeform 44"/>
          <p:cNvSpPr>
            <a:spLocks noEditPoints="1"/>
          </p:cNvSpPr>
          <p:nvPr/>
        </p:nvSpPr>
        <p:spPr bwMode="auto">
          <a:xfrm>
            <a:off x="1750105" y="2752085"/>
            <a:ext cx="789894" cy="792354"/>
          </a:xfrm>
          <a:custGeom>
            <a:avLst/>
            <a:gdLst>
              <a:gd name="T0" fmla="*/ 73 w 146"/>
              <a:gd name="T1" fmla="*/ 0 h 146"/>
              <a:gd name="T2" fmla="*/ 0 w 146"/>
              <a:gd name="T3" fmla="*/ 73 h 146"/>
              <a:gd name="T4" fmla="*/ 73 w 146"/>
              <a:gd name="T5" fmla="*/ 146 h 146"/>
              <a:gd name="T6" fmla="*/ 146 w 146"/>
              <a:gd name="T7" fmla="*/ 73 h 146"/>
              <a:gd name="T8" fmla="*/ 73 w 146"/>
              <a:gd name="T9" fmla="*/ 0 h 146"/>
              <a:gd name="T10" fmla="*/ 104 w 146"/>
              <a:gd name="T11" fmla="*/ 119 h 146"/>
              <a:gd name="T12" fmla="*/ 73 w 146"/>
              <a:gd name="T13" fmla="*/ 100 h 146"/>
              <a:gd name="T14" fmla="*/ 42 w 146"/>
              <a:gd name="T15" fmla="*/ 119 h 146"/>
              <a:gd name="T16" fmla="*/ 50 w 146"/>
              <a:gd name="T17" fmla="*/ 83 h 146"/>
              <a:gd name="T18" fmla="*/ 22 w 146"/>
              <a:gd name="T19" fmla="*/ 59 h 146"/>
              <a:gd name="T20" fmla="*/ 59 w 146"/>
              <a:gd name="T21" fmla="*/ 56 h 146"/>
              <a:gd name="T22" fmla="*/ 73 w 146"/>
              <a:gd name="T23" fmla="*/ 22 h 146"/>
              <a:gd name="T24" fmla="*/ 87 w 146"/>
              <a:gd name="T25" fmla="*/ 56 h 146"/>
              <a:gd name="T26" fmla="*/ 124 w 146"/>
              <a:gd name="T27" fmla="*/ 59 h 146"/>
              <a:gd name="T28" fmla="*/ 96 w 146"/>
              <a:gd name="T29" fmla="*/ 83 h 146"/>
              <a:gd name="T30" fmla="*/ 104 w 146"/>
              <a:gd name="T31" fmla="*/ 1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8"/>
          <p:cNvSpPr>
            <a:spLocks noEditPoints="1"/>
          </p:cNvSpPr>
          <p:nvPr/>
        </p:nvSpPr>
        <p:spPr bwMode="auto">
          <a:xfrm>
            <a:off x="4349792" y="2752085"/>
            <a:ext cx="786216" cy="786216"/>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0 w 144"/>
              <a:gd name="T11" fmla="*/ 99 h 144"/>
              <a:gd name="T12" fmla="*/ 58 w 144"/>
              <a:gd name="T13" fmla="*/ 123 h 144"/>
              <a:gd name="T14" fmla="*/ 68 w 144"/>
              <a:gd name="T15" fmla="*/ 104 h 144"/>
              <a:gd name="T16" fmla="*/ 20 w 144"/>
              <a:gd name="T17" fmla="*/ 69 h 144"/>
              <a:gd name="T18" fmla="*/ 72 w 144"/>
              <a:gd name="T19" fmla="*/ 35 h 144"/>
              <a:gd name="T20" fmla="*/ 125 w 144"/>
              <a:gd name="T21" fmla="*/ 69 h 144"/>
              <a:gd name="T22" fmla="*/ 100 w 144"/>
              <a:gd name="T23" fmla="*/ 9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0" y="99"/>
                </a:moveTo>
                <a:cubicBezTo>
                  <a:pt x="89" y="104"/>
                  <a:pt x="58" y="123"/>
                  <a:pt x="58" y="123"/>
                </a:cubicBezTo>
                <a:cubicBezTo>
                  <a:pt x="68" y="104"/>
                  <a:pt x="68" y="104"/>
                  <a:pt x="68" y="104"/>
                </a:cubicBezTo>
                <a:cubicBezTo>
                  <a:pt x="41" y="102"/>
                  <a:pt x="20" y="87"/>
                  <a:pt x="20" y="69"/>
                </a:cubicBezTo>
                <a:cubicBezTo>
                  <a:pt x="20" y="50"/>
                  <a:pt x="43" y="35"/>
                  <a:pt x="72" y="35"/>
                </a:cubicBezTo>
                <a:cubicBezTo>
                  <a:pt x="101" y="35"/>
                  <a:pt x="125" y="50"/>
                  <a:pt x="125" y="69"/>
                </a:cubicBezTo>
                <a:cubicBezTo>
                  <a:pt x="125" y="82"/>
                  <a:pt x="109" y="93"/>
                  <a:pt x="100" y="99"/>
                </a:cubicBez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2"/>
          <p:cNvSpPr>
            <a:spLocks noEditPoints="1"/>
          </p:cNvSpPr>
          <p:nvPr/>
        </p:nvSpPr>
        <p:spPr bwMode="auto">
          <a:xfrm>
            <a:off x="6966745" y="2756806"/>
            <a:ext cx="781494" cy="781494"/>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76 h 144"/>
              <a:gd name="T12" fmla="*/ 105 w 144"/>
              <a:gd name="T13" fmla="*/ 91 h 144"/>
              <a:gd name="T14" fmla="*/ 109 w 144"/>
              <a:gd name="T15" fmla="*/ 104 h 144"/>
              <a:gd name="T16" fmla="*/ 91 w 144"/>
              <a:gd name="T17" fmla="*/ 117 h 144"/>
              <a:gd name="T18" fmla="*/ 80 w 144"/>
              <a:gd name="T19" fmla="*/ 110 h 144"/>
              <a:gd name="T20" fmla="*/ 72 w 144"/>
              <a:gd name="T21" fmla="*/ 111 h 144"/>
              <a:gd name="T22" fmla="*/ 64 w 144"/>
              <a:gd name="T23" fmla="*/ 110 h 144"/>
              <a:gd name="T24" fmla="*/ 53 w 144"/>
              <a:gd name="T25" fmla="*/ 117 h 144"/>
              <a:gd name="T26" fmla="*/ 35 w 144"/>
              <a:gd name="T27" fmla="*/ 104 h 144"/>
              <a:gd name="T28" fmla="*/ 39 w 144"/>
              <a:gd name="T29" fmla="*/ 91 h 144"/>
              <a:gd name="T30" fmla="*/ 34 w 144"/>
              <a:gd name="T31" fmla="*/ 76 h 144"/>
              <a:gd name="T32" fmla="*/ 23 w 144"/>
              <a:gd name="T33" fmla="*/ 68 h 144"/>
              <a:gd name="T34" fmla="*/ 30 w 144"/>
              <a:gd name="T35" fmla="*/ 46 h 144"/>
              <a:gd name="T36" fmla="*/ 43 w 144"/>
              <a:gd name="T37" fmla="*/ 46 h 144"/>
              <a:gd name="T38" fmla="*/ 56 w 144"/>
              <a:gd name="T39" fmla="*/ 37 h 144"/>
              <a:gd name="T40" fmla="*/ 60 w 144"/>
              <a:gd name="T41" fmla="*/ 24 h 144"/>
              <a:gd name="T42" fmla="*/ 84 w 144"/>
              <a:gd name="T43" fmla="*/ 24 h 144"/>
              <a:gd name="T44" fmla="*/ 88 w 144"/>
              <a:gd name="T45" fmla="*/ 37 h 144"/>
              <a:gd name="T46" fmla="*/ 101 w 144"/>
              <a:gd name="T47" fmla="*/ 46 h 144"/>
              <a:gd name="T48" fmla="*/ 114 w 144"/>
              <a:gd name="T49" fmla="*/ 46 h 144"/>
              <a:gd name="T50" fmla="*/ 121 w 144"/>
              <a:gd name="T51" fmla="*/ 68 h 144"/>
              <a:gd name="T52" fmla="*/ 110 w 144"/>
              <a:gd name="T53" fmla="*/ 7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2"/>
          <p:cNvSpPr>
            <a:spLocks noEditPoints="1"/>
          </p:cNvSpPr>
          <p:nvPr/>
        </p:nvSpPr>
        <p:spPr bwMode="auto">
          <a:xfrm>
            <a:off x="9574255" y="2752084"/>
            <a:ext cx="786215" cy="786215"/>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0 w 144"/>
              <a:gd name="T11" fmla="*/ 107 h 144"/>
              <a:gd name="T12" fmla="*/ 48 w 144"/>
              <a:gd name="T13" fmla="*/ 110 h 144"/>
              <a:gd name="T14" fmla="*/ 33 w 144"/>
              <a:gd name="T15" fmla="*/ 110 h 144"/>
              <a:gd name="T16" fmla="*/ 30 w 144"/>
              <a:gd name="T17" fmla="*/ 107 h 144"/>
              <a:gd name="T18" fmla="*/ 30 w 144"/>
              <a:gd name="T19" fmla="*/ 76 h 144"/>
              <a:gd name="T20" fmla="*/ 33 w 144"/>
              <a:gd name="T21" fmla="*/ 74 h 144"/>
              <a:gd name="T22" fmla="*/ 48 w 144"/>
              <a:gd name="T23" fmla="*/ 74 h 144"/>
              <a:gd name="T24" fmla="*/ 50 w 144"/>
              <a:gd name="T25" fmla="*/ 76 h 144"/>
              <a:gd name="T26" fmla="*/ 50 w 144"/>
              <a:gd name="T27" fmla="*/ 107 h 144"/>
              <a:gd name="T28" fmla="*/ 80 w 144"/>
              <a:gd name="T29" fmla="*/ 107 h 144"/>
              <a:gd name="T30" fmla="*/ 77 w 144"/>
              <a:gd name="T31" fmla="*/ 110 h 144"/>
              <a:gd name="T32" fmla="*/ 63 w 144"/>
              <a:gd name="T33" fmla="*/ 110 h 144"/>
              <a:gd name="T34" fmla="*/ 60 w 144"/>
              <a:gd name="T35" fmla="*/ 107 h 144"/>
              <a:gd name="T36" fmla="*/ 60 w 144"/>
              <a:gd name="T37" fmla="*/ 55 h 144"/>
              <a:gd name="T38" fmla="*/ 63 w 144"/>
              <a:gd name="T39" fmla="*/ 52 h 144"/>
              <a:gd name="T40" fmla="*/ 77 w 144"/>
              <a:gd name="T41" fmla="*/ 52 h 144"/>
              <a:gd name="T42" fmla="*/ 80 w 144"/>
              <a:gd name="T43" fmla="*/ 55 h 144"/>
              <a:gd name="T44" fmla="*/ 80 w 144"/>
              <a:gd name="T45" fmla="*/ 107 h 144"/>
              <a:gd name="T46" fmla="*/ 110 w 144"/>
              <a:gd name="T47" fmla="*/ 107 h 144"/>
              <a:gd name="T48" fmla="*/ 107 w 144"/>
              <a:gd name="T49" fmla="*/ 110 h 144"/>
              <a:gd name="T50" fmla="*/ 92 w 144"/>
              <a:gd name="T51" fmla="*/ 110 h 144"/>
              <a:gd name="T52" fmla="*/ 89 w 144"/>
              <a:gd name="T53" fmla="*/ 107 h 144"/>
              <a:gd name="T54" fmla="*/ 89 w 144"/>
              <a:gd name="T55" fmla="*/ 32 h 144"/>
              <a:gd name="T56" fmla="*/ 92 w 144"/>
              <a:gd name="T57" fmla="*/ 29 h 144"/>
              <a:gd name="T58" fmla="*/ 107 w 144"/>
              <a:gd name="T59" fmla="*/ 29 h 144"/>
              <a:gd name="T60" fmla="*/ 110 w 144"/>
              <a:gd name="T61" fmla="*/ 32 h 144"/>
              <a:gd name="T62" fmla="*/ 110 w 144"/>
              <a:gd name="T63"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0" y="107"/>
                </a:moveTo>
                <a:cubicBezTo>
                  <a:pt x="50" y="109"/>
                  <a:pt x="49" y="110"/>
                  <a:pt x="48" y="110"/>
                </a:cubicBezTo>
                <a:cubicBezTo>
                  <a:pt x="33" y="110"/>
                  <a:pt x="33" y="110"/>
                  <a:pt x="33" y="110"/>
                </a:cubicBezTo>
                <a:cubicBezTo>
                  <a:pt x="31" y="110"/>
                  <a:pt x="30" y="109"/>
                  <a:pt x="30" y="107"/>
                </a:cubicBezTo>
                <a:cubicBezTo>
                  <a:pt x="30" y="76"/>
                  <a:pt x="30" y="76"/>
                  <a:pt x="30" y="76"/>
                </a:cubicBezTo>
                <a:cubicBezTo>
                  <a:pt x="30" y="75"/>
                  <a:pt x="31" y="74"/>
                  <a:pt x="33" y="74"/>
                </a:cubicBezTo>
                <a:cubicBezTo>
                  <a:pt x="48" y="74"/>
                  <a:pt x="48" y="74"/>
                  <a:pt x="48" y="74"/>
                </a:cubicBezTo>
                <a:cubicBezTo>
                  <a:pt x="49" y="74"/>
                  <a:pt x="50" y="75"/>
                  <a:pt x="50" y="76"/>
                </a:cubicBezTo>
                <a:lnTo>
                  <a:pt x="50" y="107"/>
                </a:lnTo>
                <a:close/>
                <a:moveTo>
                  <a:pt x="80" y="107"/>
                </a:moveTo>
                <a:cubicBezTo>
                  <a:pt x="80" y="109"/>
                  <a:pt x="79" y="110"/>
                  <a:pt x="77" y="110"/>
                </a:cubicBezTo>
                <a:cubicBezTo>
                  <a:pt x="63" y="110"/>
                  <a:pt x="63" y="110"/>
                  <a:pt x="63" y="110"/>
                </a:cubicBezTo>
                <a:cubicBezTo>
                  <a:pt x="61" y="110"/>
                  <a:pt x="60" y="109"/>
                  <a:pt x="60" y="107"/>
                </a:cubicBezTo>
                <a:cubicBezTo>
                  <a:pt x="60" y="55"/>
                  <a:pt x="60" y="55"/>
                  <a:pt x="60" y="55"/>
                </a:cubicBezTo>
                <a:cubicBezTo>
                  <a:pt x="60" y="53"/>
                  <a:pt x="61" y="52"/>
                  <a:pt x="63" y="52"/>
                </a:cubicBezTo>
                <a:cubicBezTo>
                  <a:pt x="77" y="52"/>
                  <a:pt x="77" y="52"/>
                  <a:pt x="77" y="52"/>
                </a:cubicBezTo>
                <a:cubicBezTo>
                  <a:pt x="79" y="52"/>
                  <a:pt x="80" y="53"/>
                  <a:pt x="80" y="55"/>
                </a:cubicBezTo>
                <a:lnTo>
                  <a:pt x="80" y="107"/>
                </a:lnTo>
                <a:close/>
                <a:moveTo>
                  <a:pt x="110" y="107"/>
                </a:moveTo>
                <a:cubicBezTo>
                  <a:pt x="110" y="109"/>
                  <a:pt x="108" y="110"/>
                  <a:pt x="107" y="110"/>
                </a:cubicBezTo>
                <a:cubicBezTo>
                  <a:pt x="92" y="110"/>
                  <a:pt x="92" y="110"/>
                  <a:pt x="92" y="110"/>
                </a:cubicBezTo>
                <a:cubicBezTo>
                  <a:pt x="91" y="110"/>
                  <a:pt x="89" y="109"/>
                  <a:pt x="89" y="107"/>
                </a:cubicBezTo>
                <a:cubicBezTo>
                  <a:pt x="89" y="32"/>
                  <a:pt x="89" y="32"/>
                  <a:pt x="89" y="32"/>
                </a:cubicBezTo>
                <a:cubicBezTo>
                  <a:pt x="89" y="30"/>
                  <a:pt x="91" y="29"/>
                  <a:pt x="92" y="29"/>
                </a:cubicBezTo>
                <a:cubicBezTo>
                  <a:pt x="107" y="29"/>
                  <a:pt x="107" y="29"/>
                  <a:pt x="107" y="29"/>
                </a:cubicBezTo>
                <a:cubicBezTo>
                  <a:pt x="108" y="29"/>
                  <a:pt x="110" y="30"/>
                  <a:pt x="110" y="32"/>
                </a:cubicBezTo>
                <a:lnTo>
                  <a:pt x="110" y="107"/>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112894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1" decel="10000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750" fill="hold"/>
                                        <p:tgtEl>
                                          <p:spTgt spid="4"/>
                                        </p:tgtEl>
                                        <p:attrNameLst>
                                          <p:attrName>ppt_x</p:attrName>
                                        </p:attrNameLst>
                                      </p:cBhvr>
                                      <p:tavLst>
                                        <p:tav tm="0">
                                          <p:val>
                                            <p:strVal val="#ppt_x"/>
                                          </p:val>
                                        </p:tav>
                                        <p:tav tm="100000">
                                          <p:val>
                                            <p:strVal val="#ppt_x"/>
                                          </p:val>
                                        </p:tav>
                                      </p:tavLst>
                                    </p:anim>
                                    <p:anim calcmode="lin" valueType="num">
                                      <p:cBhvr additive="base">
                                        <p:cTn id="11" dur="750" fill="hold"/>
                                        <p:tgtEl>
                                          <p:spTgt spid="4"/>
                                        </p:tgtEl>
                                        <p:attrNameLst>
                                          <p:attrName>ppt_y</p:attrName>
                                        </p:attrNameLst>
                                      </p:cBhvr>
                                      <p:tavLst>
                                        <p:tav tm="0">
                                          <p:val>
                                            <p:strVal val="0-#ppt_h/2"/>
                                          </p:val>
                                        </p:tav>
                                        <p:tav tm="100000">
                                          <p:val>
                                            <p:strVal val="#ppt_y"/>
                                          </p:val>
                                        </p:tav>
                                      </p:tavLst>
                                    </p:anim>
                                  </p:childTnLst>
                                </p:cTn>
                              </p:par>
                              <p:par>
                                <p:cTn id="12" presetID="2" presetClass="entr" presetSubtype="4" decel="10000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750" fill="hold"/>
                                        <p:tgtEl>
                                          <p:spTgt spid="5"/>
                                        </p:tgtEl>
                                        <p:attrNameLst>
                                          <p:attrName>ppt_x</p:attrName>
                                        </p:attrNameLst>
                                      </p:cBhvr>
                                      <p:tavLst>
                                        <p:tav tm="0">
                                          <p:val>
                                            <p:strVal val="#ppt_x"/>
                                          </p:val>
                                        </p:tav>
                                        <p:tav tm="100000">
                                          <p:val>
                                            <p:strVal val="#ppt_x"/>
                                          </p:val>
                                        </p:tav>
                                      </p:tavLst>
                                    </p:anim>
                                    <p:anim calcmode="lin" valueType="num">
                                      <p:cBhvr additive="base">
                                        <p:cTn id="15" dur="750" fill="hold"/>
                                        <p:tgtEl>
                                          <p:spTgt spid="5"/>
                                        </p:tgtEl>
                                        <p:attrNameLst>
                                          <p:attrName>ppt_y</p:attrName>
                                        </p:attrNameLst>
                                      </p:cBhvr>
                                      <p:tavLst>
                                        <p:tav tm="0">
                                          <p:val>
                                            <p:strVal val="1+#ppt_h/2"/>
                                          </p:val>
                                        </p:tav>
                                        <p:tav tm="100000">
                                          <p:val>
                                            <p:strVal val="#ppt_y"/>
                                          </p:val>
                                        </p:tav>
                                      </p:tavLst>
                                    </p:anim>
                                  </p:childTnLst>
                                </p:cTn>
                              </p:par>
                              <p:par>
                                <p:cTn id="16" presetID="2" presetClass="entr" presetSubtype="1" decel="100000" fill="hold" grpId="0" nodeType="withEffect">
                                  <p:stCondLst>
                                    <p:cond delay="2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750" fill="hold"/>
                                        <p:tgtEl>
                                          <p:spTgt spid="6"/>
                                        </p:tgtEl>
                                        <p:attrNameLst>
                                          <p:attrName>ppt_x</p:attrName>
                                        </p:attrNameLst>
                                      </p:cBhvr>
                                      <p:tavLst>
                                        <p:tav tm="0">
                                          <p:val>
                                            <p:strVal val="#ppt_x"/>
                                          </p:val>
                                        </p:tav>
                                        <p:tav tm="100000">
                                          <p:val>
                                            <p:strVal val="#ppt_x"/>
                                          </p:val>
                                        </p:tav>
                                      </p:tavLst>
                                    </p:anim>
                                    <p:anim calcmode="lin" valueType="num">
                                      <p:cBhvr additive="base">
                                        <p:cTn id="19" dur="750" fill="hold"/>
                                        <p:tgtEl>
                                          <p:spTgt spid="6"/>
                                        </p:tgtEl>
                                        <p:attrNameLst>
                                          <p:attrName>ppt_y</p:attrName>
                                        </p:attrNameLst>
                                      </p:cBhvr>
                                      <p:tavLst>
                                        <p:tav tm="0">
                                          <p:val>
                                            <p:strVal val="0-#ppt_h/2"/>
                                          </p:val>
                                        </p:tav>
                                        <p:tav tm="100000">
                                          <p:val>
                                            <p:strVal val="#ppt_y"/>
                                          </p:val>
                                        </p:tav>
                                      </p:tavLst>
                                    </p:anim>
                                  </p:childTnLst>
                                </p:cTn>
                              </p:par>
                              <p:par>
                                <p:cTn id="20" presetID="2" presetClass="entr" presetSubtype="4" decel="100000" fill="hold" grpId="0" nodeType="withEffect">
                                  <p:stCondLst>
                                    <p:cond delay="30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750" fill="hold"/>
                                        <p:tgtEl>
                                          <p:spTgt spid="7"/>
                                        </p:tgtEl>
                                        <p:attrNameLst>
                                          <p:attrName>ppt_x</p:attrName>
                                        </p:attrNameLst>
                                      </p:cBhvr>
                                      <p:tavLst>
                                        <p:tav tm="0">
                                          <p:val>
                                            <p:strVal val="#ppt_x"/>
                                          </p:val>
                                        </p:tav>
                                        <p:tav tm="100000">
                                          <p:val>
                                            <p:strVal val="#ppt_x"/>
                                          </p:val>
                                        </p:tav>
                                      </p:tavLst>
                                    </p:anim>
                                    <p:anim calcmode="lin" valueType="num">
                                      <p:cBhvr additive="base">
                                        <p:cTn id="23" dur="750" fill="hold"/>
                                        <p:tgtEl>
                                          <p:spTgt spid="7"/>
                                        </p:tgtEl>
                                        <p:attrNameLst>
                                          <p:attrName>ppt_y</p:attrName>
                                        </p:attrNameLst>
                                      </p:cBhvr>
                                      <p:tavLst>
                                        <p:tav tm="0">
                                          <p:val>
                                            <p:strVal val="1+#ppt_h/2"/>
                                          </p:val>
                                        </p:tav>
                                        <p:tav tm="100000">
                                          <p:val>
                                            <p:strVal val="#ppt_y"/>
                                          </p:val>
                                        </p:tav>
                                      </p:tavLst>
                                    </p:anim>
                                  </p:childTnLst>
                                </p:cTn>
                              </p:par>
                              <p:par>
                                <p:cTn id="24" presetID="10" presetClass="entr" presetSubtype="0" fill="hold" grpId="0" nodeType="withEffect">
                                  <p:stCondLst>
                                    <p:cond delay="50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nodeType="withEffect">
                                  <p:stCondLst>
                                    <p:cond delay="5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10" presetClass="entr" presetSubtype="0" fill="hold" nodeType="withEffect">
                                  <p:stCondLst>
                                    <p:cond delay="5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nodeType="withEffect">
                                  <p:stCondLst>
                                    <p:cond delay="5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nodeType="withEffect">
                                  <p:stCondLst>
                                    <p:cond delay="50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20" grpId="0" animBg="1"/>
      <p:bldP spid="21" grpId="0" animBg="1"/>
      <p:bldP spid="22"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01</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年度工作概述</a:t>
            </a:r>
            <a:endParaRPr lang="zh-CN" altLang="en-US" dirty="0">
              <a:blipFill>
                <a:blip r:embed="rId3"/>
                <a:stretch>
                  <a:fillRect/>
                </a:stretch>
              </a:blipFill>
            </a:endParaRPr>
          </a:p>
        </p:txBody>
      </p:sp>
      <p:grpSp>
        <p:nvGrpSpPr>
          <p:cNvPr id="4" name="组合 3"/>
          <p:cNvGrpSpPr/>
          <p:nvPr/>
        </p:nvGrpSpPr>
        <p:grpSpPr>
          <a:xfrm>
            <a:off x="2745420" y="1417962"/>
            <a:ext cx="6701161" cy="2760352"/>
            <a:chOff x="2739607" y="1450636"/>
            <a:chExt cx="6701161" cy="2760352"/>
          </a:xfrm>
        </p:grpSpPr>
        <p:sp>
          <p:nvSpPr>
            <p:cNvPr id="5" name="Freeform 5"/>
            <p:cNvSpPr>
              <a:spLocks/>
            </p:cNvSpPr>
            <p:nvPr/>
          </p:nvSpPr>
          <p:spPr bwMode="auto">
            <a:xfrm rot="10800000">
              <a:off x="4599301" y="1814948"/>
              <a:ext cx="3102837" cy="2056027"/>
            </a:xfrm>
            <a:custGeom>
              <a:avLst/>
              <a:gdLst>
                <a:gd name="T0" fmla="*/ 357 w 357"/>
                <a:gd name="T1" fmla="*/ 13 h 236"/>
                <a:gd name="T2" fmla="*/ 314 w 357"/>
                <a:gd name="T3" fmla="*/ 0 h 236"/>
                <a:gd name="T4" fmla="*/ 317 w 357"/>
                <a:gd name="T5" fmla="*/ 12 h 236"/>
                <a:gd name="T6" fmla="*/ 178 w 357"/>
                <a:gd name="T7" fmla="*/ 113 h 236"/>
                <a:gd name="T8" fmla="*/ 0 w 357"/>
                <a:gd name="T9" fmla="*/ 220 h 236"/>
                <a:gd name="T10" fmla="*/ 1 w 357"/>
                <a:gd name="T11" fmla="*/ 236 h 236"/>
                <a:gd name="T12" fmla="*/ 191 w 357"/>
                <a:gd name="T13" fmla="*/ 124 h 236"/>
                <a:gd name="T14" fmla="*/ 321 w 357"/>
                <a:gd name="T15" fmla="*/ 29 h 236"/>
                <a:gd name="T16" fmla="*/ 324 w 357"/>
                <a:gd name="T17" fmla="*/ 44 h 236"/>
                <a:gd name="T18" fmla="*/ 357 w 357"/>
                <a:gd name="T19" fmla="*/ 1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236">
                  <a:moveTo>
                    <a:pt x="357" y="13"/>
                  </a:moveTo>
                  <a:cubicBezTo>
                    <a:pt x="314" y="0"/>
                    <a:pt x="314" y="0"/>
                    <a:pt x="314" y="0"/>
                  </a:cubicBezTo>
                  <a:cubicBezTo>
                    <a:pt x="317" y="12"/>
                    <a:pt x="317" y="12"/>
                    <a:pt x="317" y="12"/>
                  </a:cubicBezTo>
                  <a:cubicBezTo>
                    <a:pt x="277" y="25"/>
                    <a:pt x="224" y="54"/>
                    <a:pt x="178" y="113"/>
                  </a:cubicBezTo>
                  <a:cubicBezTo>
                    <a:pt x="131" y="174"/>
                    <a:pt x="66" y="213"/>
                    <a:pt x="0" y="220"/>
                  </a:cubicBezTo>
                  <a:cubicBezTo>
                    <a:pt x="1" y="236"/>
                    <a:pt x="1" y="236"/>
                    <a:pt x="1" y="236"/>
                  </a:cubicBezTo>
                  <a:cubicBezTo>
                    <a:pt x="72" y="229"/>
                    <a:pt x="142" y="188"/>
                    <a:pt x="191" y="124"/>
                  </a:cubicBezTo>
                  <a:cubicBezTo>
                    <a:pt x="235" y="68"/>
                    <a:pt x="283" y="41"/>
                    <a:pt x="321" y="29"/>
                  </a:cubicBezTo>
                  <a:cubicBezTo>
                    <a:pt x="324" y="44"/>
                    <a:pt x="324" y="44"/>
                    <a:pt x="324" y="44"/>
                  </a:cubicBezTo>
                  <a:lnTo>
                    <a:pt x="357" y="13"/>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endParaRPr>
            </a:p>
          </p:txBody>
        </p:sp>
        <p:sp>
          <p:nvSpPr>
            <p:cNvPr id="6" name="Freeform 6"/>
            <p:cNvSpPr>
              <a:spLocks/>
            </p:cNvSpPr>
            <p:nvPr/>
          </p:nvSpPr>
          <p:spPr bwMode="auto">
            <a:xfrm rot="10800000">
              <a:off x="8232548" y="1841903"/>
              <a:ext cx="851351" cy="792759"/>
            </a:xfrm>
            <a:custGeom>
              <a:avLst/>
              <a:gdLst>
                <a:gd name="T0" fmla="*/ 98 w 98"/>
                <a:gd name="T1" fmla="*/ 83 h 91"/>
                <a:gd name="T2" fmla="*/ 70 w 98"/>
                <a:gd name="T3" fmla="*/ 49 h 91"/>
                <a:gd name="T4" fmla="*/ 65 w 98"/>
                <a:gd name="T5" fmla="*/ 61 h 91"/>
                <a:gd name="T6" fmla="*/ 16 w 98"/>
                <a:gd name="T7" fmla="*/ 0 h 91"/>
                <a:gd name="T8" fmla="*/ 0 w 98"/>
                <a:gd name="T9" fmla="*/ 4 h 91"/>
                <a:gd name="T10" fmla="*/ 59 w 98"/>
                <a:gd name="T11" fmla="*/ 78 h 91"/>
                <a:gd name="T12" fmla="*/ 54 w 98"/>
                <a:gd name="T13" fmla="*/ 91 h 91"/>
                <a:gd name="T14" fmla="*/ 98 w 98"/>
                <a:gd name="T15" fmla="*/ 83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91">
                  <a:moveTo>
                    <a:pt x="98" y="83"/>
                  </a:moveTo>
                  <a:cubicBezTo>
                    <a:pt x="70" y="49"/>
                    <a:pt x="70" y="49"/>
                    <a:pt x="70" y="49"/>
                  </a:cubicBezTo>
                  <a:cubicBezTo>
                    <a:pt x="65" y="61"/>
                    <a:pt x="65" y="61"/>
                    <a:pt x="65" y="61"/>
                  </a:cubicBezTo>
                  <a:cubicBezTo>
                    <a:pt x="40" y="48"/>
                    <a:pt x="23" y="26"/>
                    <a:pt x="16" y="0"/>
                  </a:cubicBezTo>
                  <a:cubicBezTo>
                    <a:pt x="0" y="4"/>
                    <a:pt x="0" y="4"/>
                    <a:pt x="0" y="4"/>
                  </a:cubicBezTo>
                  <a:cubicBezTo>
                    <a:pt x="7" y="36"/>
                    <a:pt x="28" y="61"/>
                    <a:pt x="59" y="78"/>
                  </a:cubicBezTo>
                  <a:cubicBezTo>
                    <a:pt x="54" y="91"/>
                    <a:pt x="54" y="91"/>
                    <a:pt x="54" y="91"/>
                  </a:cubicBezTo>
                  <a:lnTo>
                    <a:pt x="98" y="83"/>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endParaRPr>
            </a:p>
          </p:txBody>
        </p:sp>
        <p:sp>
          <p:nvSpPr>
            <p:cNvPr id="7" name="Freeform 7"/>
            <p:cNvSpPr>
              <a:spLocks/>
            </p:cNvSpPr>
            <p:nvPr/>
          </p:nvSpPr>
          <p:spPr bwMode="auto">
            <a:xfrm rot="10800000">
              <a:off x="8128426" y="3156634"/>
              <a:ext cx="868501" cy="697188"/>
            </a:xfrm>
            <a:custGeom>
              <a:avLst/>
              <a:gdLst>
                <a:gd name="T0" fmla="*/ 100 w 100"/>
                <a:gd name="T1" fmla="*/ 17 h 80"/>
                <a:gd name="T2" fmla="*/ 97 w 100"/>
                <a:gd name="T3" fmla="*/ 0 h 80"/>
                <a:gd name="T4" fmla="*/ 14 w 100"/>
                <a:gd name="T5" fmla="*/ 43 h 80"/>
                <a:gd name="T6" fmla="*/ 3 w 100"/>
                <a:gd name="T7" fmla="*/ 36 h 80"/>
                <a:gd name="T8" fmla="*/ 0 w 100"/>
                <a:gd name="T9" fmla="*/ 80 h 80"/>
                <a:gd name="T10" fmla="*/ 40 w 100"/>
                <a:gd name="T11" fmla="*/ 60 h 80"/>
                <a:gd name="T12" fmla="*/ 28 w 100"/>
                <a:gd name="T13" fmla="*/ 52 h 80"/>
                <a:gd name="T14" fmla="*/ 100 w 100"/>
                <a:gd name="T15" fmla="*/ 17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80">
                  <a:moveTo>
                    <a:pt x="100" y="17"/>
                  </a:moveTo>
                  <a:cubicBezTo>
                    <a:pt x="97" y="0"/>
                    <a:pt x="97" y="0"/>
                    <a:pt x="97" y="0"/>
                  </a:cubicBezTo>
                  <a:cubicBezTo>
                    <a:pt x="62" y="6"/>
                    <a:pt x="33" y="21"/>
                    <a:pt x="14" y="43"/>
                  </a:cubicBezTo>
                  <a:cubicBezTo>
                    <a:pt x="3" y="36"/>
                    <a:pt x="3" y="36"/>
                    <a:pt x="3" y="36"/>
                  </a:cubicBezTo>
                  <a:cubicBezTo>
                    <a:pt x="0" y="80"/>
                    <a:pt x="0" y="80"/>
                    <a:pt x="0" y="80"/>
                  </a:cubicBezTo>
                  <a:cubicBezTo>
                    <a:pt x="40" y="60"/>
                    <a:pt x="40" y="60"/>
                    <a:pt x="40" y="60"/>
                  </a:cubicBezTo>
                  <a:cubicBezTo>
                    <a:pt x="28" y="52"/>
                    <a:pt x="28" y="52"/>
                    <a:pt x="28" y="52"/>
                  </a:cubicBezTo>
                  <a:cubicBezTo>
                    <a:pt x="45" y="34"/>
                    <a:pt x="70" y="22"/>
                    <a:pt x="100" y="17"/>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endParaRPr>
            </a:p>
          </p:txBody>
        </p:sp>
        <p:sp>
          <p:nvSpPr>
            <p:cNvPr id="8" name="Freeform 8"/>
            <p:cNvSpPr>
              <a:spLocks/>
            </p:cNvSpPr>
            <p:nvPr/>
          </p:nvSpPr>
          <p:spPr bwMode="auto">
            <a:xfrm rot="10800000">
              <a:off x="4493954" y="1814947"/>
              <a:ext cx="3095487" cy="2064605"/>
            </a:xfrm>
            <a:custGeom>
              <a:avLst/>
              <a:gdLst>
                <a:gd name="T0" fmla="*/ 178 w 356"/>
                <a:gd name="T1" fmla="*/ 114 h 237"/>
                <a:gd name="T2" fmla="*/ 40 w 356"/>
                <a:gd name="T3" fmla="*/ 13 h 237"/>
                <a:gd name="T4" fmla="*/ 43 w 356"/>
                <a:gd name="T5" fmla="*/ 0 h 237"/>
                <a:gd name="T6" fmla="*/ 0 w 356"/>
                <a:gd name="T7" fmla="*/ 11 h 237"/>
                <a:gd name="T8" fmla="*/ 32 w 356"/>
                <a:gd name="T9" fmla="*/ 43 h 237"/>
                <a:gd name="T10" fmla="*/ 35 w 356"/>
                <a:gd name="T11" fmla="*/ 29 h 237"/>
                <a:gd name="T12" fmla="*/ 165 w 356"/>
                <a:gd name="T13" fmla="*/ 125 h 237"/>
                <a:gd name="T14" fmla="*/ 354 w 356"/>
                <a:gd name="T15" fmla="*/ 237 h 237"/>
                <a:gd name="T16" fmla="*/ 356 w 356"/>
                <a:gd name="T17" fmla="*/ 220 h 237"/>
                <a:gd name="T18" fmla="*/ 178 w 356"/>
                <a:gd name="T19" fmla="*/ 11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237">
                  <a:moveTo>
                    <a:pt x="178" y="114"/>
                  </a:moveTo>
                  <a:cubicBezTo>
                    <a:pt x="132" y="54"/>
                    <a:pt x="79" y="26"/>
                    <a:pt x="40" y="13"/>
                  </a:cubicBezTo>
                  <a:cubicBezTo>
                    <a:pt x="43" y="0"/>
                    <a:pt x="43" y="0"/>
                    <a:pt x="43" y="0"/>
                  </a:cubicBezTo>
                  <a:cubicBezTo>
                    <a:pt x="0" y="11"/>
                    <a:pt x="0" y="11"/>
                    <a:pt x="0" y="11"/>
                  </a:cubicBezTo>
                  <a:cubicBezTo>
                    <a:pt x="32" y="43"/>
                    <a:pt x="32" y="43"/>
                    <a:pt x="32" y="43"/>
                  </a:cubicBezTo>
                  <a:cubicBezTo>
                    <a:pt x="35" y="29"/>
                    <a:pt x="35" y="29"/>
                    <a:pt x="35" y="29"/>
                  </a:cubicBezTo>
                  <a:cubicBezTo>
                    <a:pt x="72" y="42"/>
                    <a:pt x="121" y="68"/>
                    <a:pt x="165" y="125"/>
                  </a:cubicBezTo>
                  <a:cubicBezTo>
                    <a:pt x="214" y="189"/>
                    <a:pt x="283" y="230"/>
                    <a:pt x="354" y="237"/>
                  </a:cubicBezTo>
                  <a:cubicBezTo>
                    <a:pt x="356" y="220"/>
                    <a:pt x="356" y="220"/>
                    <a:pt x="356" y="220"/>
                  </a:cubicBezTo>
                  <a:cubicBezTo>
                    <a:pt x="290" y="213"/>
                    <a:pt x="225" y="175"/>
                    <a:pt x="178" y="114"/>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endParaRPr>
            </a:p>
          </p:txBody>
        </p:sp>
        <p:sp>
          <p:nvSpPr>
            <p:cNvPr id="9" name="Freeform 9"/>
            <p:cNvSpPr>
              <a:spLocks/>
            </p:cNvSpPr>
            <p:nvPr/>
          </p:nvSpPr>
          <p:spPr bwMode="auto">
            <a:xfrm rot="10800000">
              <a:off x="3077894" y="1841904"/>
              <a:ext cx="877076" cy="992480"/>
            </a:xfrm>
            <a:custGeom>
              <a:avLst/>
              <a:gdLst>
                <a:gd name="T0" fmla="*/ 101 w 101"/>
                <a:gd name="T1" fmla="*/ 0 h 114"/>
                <a:gd name="T2" fmla="*/ 84 w 101"/>
                <a:gd name="T3" fmla="*/ 0 h 114"/>
                <a:gd name="T4" fmla="*/ 31 w 101"/>
                <a:gd name="T5" fmla="*/ 85 h 114"/>
                <a:gd name="T6" fmla="*/ 26 w 101"/>
                <a:gd name="T7" fmla="*/ 73 h 114"/>
                <a:gd name="T8" fmla="*/ 0 w 101"/>
                <a:gd name="T9" fmla="*/ 109 h 114"/>
                <a:gd name="T10" fmla="*/ 44 w 101"/>
                <a:gd name="T11" fmla="*/ 114 h 114"/>
                <a:gd name="T12" fmla="*/ 38 w 101"/>
                <a:gd name="T13" fmla="*/ 100 h 114"/>
                <a:gd name="T14" fmla="*/ 101 w 101"/>
                <a:gd name="T15" fmla="*/ 0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114">
                  <a:moveTo>
                    <a:pt x="101" y="0"/>
                  </a:moveTo>
                  <a:cubicBezTo>
                    <a:pt x="84" y="0"/>
                    <a:pt x="84" y="0"/>
                    <a:pt x="84" y="0"/>
                  </a:cubicBezTo>
                  <a:cubicBezTo>
                    <a:pt x="84" y="37"/>
                    <a:pt x="65" y="67"/>
                    <a:pt x="31" y="85"/>
                  </a:cubicBezTo>
                  <a:cubicBezTo>
                    <a:pt x="26" y="73"/>
                    <a:pt x="26" y="73"/>
                    <a:pt x="26" y="73"/>
                  </a:cubicBezTo>
                  <a:cubicBezTo>
                    <a:pt x="0" y="109"/>
                    <a:pt x="0" y="109"/>
                    <a:pt x="0" y="109"/>
                  </a:cubicBezTo>
                  <a:cubicBezTo>
                    <a:pt x="44" y="114"/>
                    <a:pt x="44" y="114"/>
                    <a:pt x="44" y="114"/>
                  </a:cubicBezTo>
                  <a:cubicBezTo>
                    <a:pt x="38" y="100"/>
                    <a:pt x="38" y="100"/>
                    <a:pt x="38" y="100"/>
                  </a:cubicBezTo>
                  <a:cubicBezTo>
                    <a:pt x="78" y="80"/>
                    <a:pt x="101" y="44"/>
                    <a:pt x="101" y="0"/>
                  </a:cubicBezTo>
                  <a:close/>
                </a:path>
              </a:pathLst>
            </a:cu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endParaRPr>
            </a:p>
          </p:txBody>
        </p:sp>
        <p:sp>
          <p:nvSpPr>
            <p:cNvPr id="10" name="Freeform 10"/>
            <p:cNvSpPr>
              <a:spLocks/>
            </p:cNvSpPr>
            <p:nvPr/>
          </p:nvSpPr>
          <p:spPr bwMode="auto">
            <a:xfrm rot="10800000">
              <a:off x="3207741" y="3148056"/>
              <a:ext cx="825626" cy="697188"/>
            </a:xfrm>
            <a:custGeom>
              <a:avLst/>
              <a:gdLst>
                <a:gd name="T0" fmla="*/ 83 w 95"/>
                <a:gd name="T1" fmla="*/ 42 h 80"/>
                <a:gd name="T2" fmla="*/ 3 w 95"/>
                <a:gd name="T3" fmla="*/ 0 h 80"/>
                <a:gd name="T4" fmla="*/ 0 w 95"/>
                <a:gd name="T5" fmla="*/ 17 h 80"/>
                <a:gd name="T6" fmla="*/ 67 w 95"/>
                <a:gd name="T7" fmla="*/ 51 h 80"/>
                <a:gd name="T8" fmla="*/ 56 w 95"/>
                <a:gd name="T9" fmla="*/ 57 h 80"/>
                <a:gd name="T10" fmla="*/ 94 w 95"/>
                <a:gd name="T11" fmla="*/ 80 h 80"/>
                <a:gd name="T12" fmla="*/ 95 w 95"/>
                <a:gd name="T13" fmla="*/ 35 h 80"/>
                <a:gd name="T14" fmla="*/ 83 w 95"/>
                <a:gd name="T15" fmla="*/ 42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80">
                  <a:moveTo>
                    <a:pt x="83" y="42"/>
                  </a:moveTo>
                  <a:cubicBezTo>
                    <a:pt x="64" y="21"/>
                    <a:pt x="36" y="6"/>
                    <a:pt x="3" y="0"/>
                  </a:cubicBezTo>
                  <a:cubicBezTo>
                    <a:pt x="0" y="17"/>
                    <a:pt x="0" y="17"/>
                    <a:pt x="0" y="17"/>
                  </a:cubicBezTo>
                  <a:cubicBezTo>
                    <a:pt x="28" y="22"/>
                    <a:pt x="51" y="34"/>
                    <a:pt x="67" y="51"/>
                  </a:cubicBezTo>
                  <a:cubicBezTo>
                    <a:pt x="56" y="57"/>
                    <a:pt x="56" y="57"/>
                    <a:pt x="56" y="57"/>
                  </a:cubicBezTo>
                  <a:cubicBezTo>
                    <a:pt x="94" y="80"/>
                    <a:pt x="94" y="80"/>
                    <a:pt x="94" y="80"/>
                  </a:cubicBezTo>
                  <a:cubicBezTo>
                    <a:pt x="95" y="35"/>
                    <a:pt x="95" y="35"/>
                    <a:pt x="95" y="35"/>
                  </a:cubicBezTo>
                  <a:lnTo>
                    <a:pt x="83" y="42"/>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endParaRPr>
            </a:p>
          </p:txBody>
        </p:sp>
        <p:sp>
          <p:nvSpPr>
            <p:cNvPr id="11" name="Oval 11"/>
            <p:cNvSpPr>
              <a:spLocks noChangeArrowheads="1"/>
            </p:cNvSpPr>
            <p:nvPr/>
          </p:nvSpPr>
          <p:spPr bwMode="auto">
            <a:xfrm>
              <a:off x="7579206" y="3374126"/>
              <a:ext cx="823571" cy="836862"/>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endParaRPr>
            </a:p>
          </p:txBody>
        </p:sp>
        <p:sp>
          <p:nvSpPr>
            <p:cNvPr id="12" name="Oval 12"/>
            <p:cNvSpPr>
              <a:spLocks noChangeArrowheads="1"/>
            </p:cNvSpPr>
            <p:nvPr/>
          </p:nvSpPr>
          <p:spPr bwMode="auto">
            <a:xfrm>
              <a:off x="3744928" y="3325935"/>
              <a:ext cx="835010" cy="836862"/>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endParaRPr>
            </a:p>
          </p:txBody>
        </p:sp>
        <p:sp>
          <p:nvSpPr>
            <p:cNvPr id="13" name="Oval 13"/>
            <p:cNvSpPr>
              <a:spLocks noChangeArrowheads="1"/>
            </p:cNvSpPr>
            <p:nvPr/>
          </p:nvSpPr>
          <p:spPr bwMode="auto">
            <a:xfrm>
              <a:off x="2739607" y="2322695"/>
              <a:ext cx="823571" cy="825421"/>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endParaRPr>
            </a:p>
          </p:txBody>
        </p:sp>
        <p:sp>
          <p:nvSpPr>
            <p:cNvPr id="14" name="Oval 14"/>
            <p:cNvSpPr>
              <a:spLocks noChangeArrowheads="1"/>
            </p:cNvSpPr>
            <p:nvPr/>
          </p:nvSpPr>
          <p:spPr bwMode="auto">
            <a:xfrm>
              <a:off x="8605758" y="2322695"/>
              <a:ext cx="835010" cy="825421"/>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endParaRPr>
            </a:p>
          </p:txBody>
        </p:sp>
        <p:sp>
          <p:nvSpPr>
            <p:cNvPr id="15" name="Oval 15"/>
            <p:cNvSpPr>
              <a:spLocks noChangeArrowheads="1"/>
            </p:cNvSpPr>
            <p:nvPr/>
          </p:nvSpPr>
          <p:spPr bwMode="auto">
            <a:xfrm>
              <a:off x="7400256" y="1450636"/>
              <a:ext cx="823571" cy="825421"/>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endParaRPr>
            </a:p>
          </p:txBody>
        </p:sp>
        <p:sp>
          <p:nvSpPr>
            <p:cNvPr id="16" name="Oval 16"/>
            <p:cNvSpPr>
              <a:spLocks noChangeArrowheads="1"/>
            </p:cNvSpPr>
            <p:nvPr/>
          </p:nvSpPr>
          <p:spPr bwMode="auto">
            <a:xfrm>
              <a:off x="3958292" y="1450636"/>
              <a:ext cx="835010" cy="825421"/>
            </a:xfrm>
            <a:prstGeom prst="ellipse">
              <a:avLst/>
            </a:prstGeom>
            <a:blipFill>
              <a:blip r:embed="rId3"/>
              <a:stretch>
                <a:fillRect/>
              </a:stretch>
            </a:blipFill>
            <a:ln w="12700" cap="flat" cmpd="sng" algn="ctr">
              <a:noFill/>
              <a:prstDash val="solid"/>
              <a:miter lim="800000"/>
            </a:ln>
            <a:effectLst/>
          </p:spPr>
          <p:txBody>
            <a:bodyPr rtlCol="0" anchor="ctr"/>
            <a:lstStyle/>
            <a:p>
              <a:pPr algn="ctr"/>
              <a:endParaRPr lang="en-US" kern="0">
                <a:solidFill>
                  <a:prstClr val="white"/>
                </a:solidFill>
                <a:latin typeface="Century Gothic"/>
                <a:ea typeface="微软雅黑"/>
              </a:endParaRPr>
            </a:p>
          </p:txBody>
        </p:sp>
        <p:grpSp>
          <p:nvGrpSpPr>
            <p:cNvPr id="17" name="Group 174"/>
            <p:cNvGrpSpPr/>
            <p:nvPr/>
          </p:nvGrpSpPr>
          <p:grpSpPr>
            <a:xfrm>
              <a:off x="7649778" y="1684768"/>
              <a:ext cx="328903" cy="328923"/>
              <a:chOff x="9622603" y="7775631"/>
              <a:chExt cx="953415" cy="953477"/>
            </a:xfrm>
          </p:grpSpPr>
          <p:sp>
            <p:nvSpPr>
              <p:cNvPr id="51" name="Freeform 454"/>
              <p:cNvSpPr>
                <a:spLocks noChangeArrowheads="1"/>
              </p:cNvSpPr>
              <p:nvPr/>
            </p:nvSpPr>
            <p:spPr bwMode="auto">
              <a:xfrm>
                <a:off x="9622603" y="7775631"/>
                <a:ext cx="953415" cy="953477"/>
              </a:xfrm>
              <a:custGeom>
                <a:avLst/>
                <a:gdLst>
                  <a:gd name="T0" fmla="*/ 1323 w 1324"/>
                  <a:gd name="T1" fmla="*/ 662 h 1324"/>
                  <a:gd name="T2" fmla="*/ 1323 w 1324"/>
                  <a:gd name="T3" fmla="*/ 662 h 1324"/>
                  <a:gd name="T4" fmla="*/ 659 w 1324"/>
                  <a:gd name="T5" fmla="*/ 1323 h 1324"/>
                  <a:gd name="T6" fmla="*/ 0 w 1324"/>
                  <a:gd name="T7" fmla="*/ 662 h 1324"/>
                  <a:gd name="T8" fmla="*/ 659 w 1324"/>
                  <a:gd name="T9" fmla="*/ 0 h 1324"/>
                  <a:gd name="T10" fmla="*/ 1323 w 1324"/>
                  <a:gd name="T11" fmla="*/ 662 h 1324"/>
                </a:gdLst>
                <a:ahLst/>
                <a:cxnLst>
                  <a:cxn ang="0">
                    <a:pos x="T0" y="T1"/>
                  </a:cxn>
                  <a:cxn ang="0">
                    <a:pos x="T2" y="T3"/>
                  </a:cxn>
                  <a:cxn ang="0">
                    <a:pos x="T4" y="T5"/>
                  </a:cxn>
                  <a:cxn ang="0">
                    <a:pos x="T6" y="T7"/>
                  </a:cxn>
                  <a:cxn ang="0">
                    <a:pos x="T8" y="T9"/>
                  </a:cxn>
                  <a:cxn ang="0">
                    <a:pos x="T10" y="T11"/>
                  </a:cxn>
                </a:cxnLst>
                <a:rect l="0" t="0" r="r" b="b"/>
                <a:pathLst>
                  <a:path w="1324" h="1324">
                    <a:moveTo>
                      <a:pt x="1323" y="662"/>
                    </a:moveTo>
                    <a:lnTo>
                      <a:pt x="1323" y="662"/>
                    </a:lnTo>
                    <a:cubicBezTo>
                      <a:pt x="1323" y="1033"/>
                      <a:pt x="1031" y="1323"/>
                      <a:pt x="659" y="1323"/>
                    </a:cubicBezTo>
                    <a:cubicBezTo>
                      <a:pt x="299" y="1323"/>
                      <a:pt x="0" y="1033"/>
                      <a:pt x="0" y="662"/>
                    </a:cubicBezTo>
                    <a:cubicBezTo>
                      <a:pt x="0" y="301"/>
                      <a:pt x="299" y="0"/>
                      <a:pt x="659" y="0"/>
                    </a:cubicBezTo>
                    <a:cubicBezTo>
                      <a:pt x="1031" y="0"/>
                      <a:pt x="1323" y="301"/>
                      <a:pt x="1323" y="662"/>
                    </a:cubicBezTo>
                  </a:path>
                </a:pathLst>
              </a:custGeom>
              <a:noFill/>
              <a:ln w="4680" cap="flat">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52" name="Freeform 455"/>
              <p:cNvSpPr>
                <a:spLocks noChangeArrowheads="1"/>
              </p:cNvSpPr>
              <p:nvPr/>
            </p:nvSpPr>
            <p:spPr bwMode="auto">
              <a:xfrm>
                <a:off x="9752904" y="7867801"/>
                <a:ext cx="216107" cy="797741"/>
              </a:xfrm>
              <a:custGeom>
                <a:avLst/>
                <a:gdLst>
                  <a:gd name="T0" fmla="*/ 89 w 300"/>
                  <a:gd name="T1" fmla="*/ 0 h 1105"/>
                  <a:gd name="T2" fmla="*/ 299 w 300"/>
                  <a:gd name="T3" fmla="*/ 292 h 1105"/>
                  <a:gd name="T4" fmla="*/ 181 w 300"/>
                  <a:gd name="T5" fmla="*/ 411 h 1105"/>
                  <a:gd name="T6" fmla="*/ 0 w 300"/>
                  <a:gd name="T7" fmla="*/ 472 h 1105"/>
                  <a:gd name="T8" fmla="*/ 0 w 300"/>
                  <a:gd name="T9" fmla="*/ 652 h 1105"/>
                  <a:gd name="T10" fmla="*/ 181 w 300"/>
                  <a:gd name="T11" fmla="*/ 773 h 1105"/>
                  <a:gd name="T12" fmla="*/ 240 w 300"/>
                  <a:gd name="T13" fmla="*/ 892 h 1105"/>
                  <a:gd name="T14" fmla="*/ 181 w 300"/>
                  <a:gd name="T15" fmla="*/ 1072 h 1105"/>
                  <a:gd name="T16" fmla="*/ 149 w 300"/>
                  <a:gd name="T17" fmla="*/ 1104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105">
                    <a:moveTo>
                      <a:pt x="89" y="0"/>
                    </a:moveTo>
                    <a:lnTo>
                      <a:pt x="299" y="292"/>
                    </a:lnTo>
                    <a:lnTo>
                      <a:pt x="181" y="411"/>
                    </a:lnTo>
                    <a:lnTo>
                      <a:pt x="0" y="472"/>
                    </a:lnTo>
                    <a:lnTo>
                      <a:pt x="0" y="652"/>
                    </a:lnTo>
                    <a:lnTo>
                      <a:pt x="181" y="773"/>
                    </a:lnTo>
                    <a:lnTo>
                      <a:pt x="240" y="892"/>
                    </a:lnTo>
                    <a:lnTo>
                      <a:pt x="181" y="1072"/>
                    </a:lnTo>
                    <a:lnTo>
                      <a:pt x="149" y="1104"/>
                    </a:ln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53" name="Freeform 456"/>
              <p:cNvSpPr>
                <a:spLocks noChangeArrowheads="1"/>
              </p:cNvSpPr>
              <p:nvPr/>
            </p:nvSpPr>
            <p:spPr bwMode="auto">
              <a:xfrm>
                <a:off x="10140625" y="7963148"/>
                <a:ext cx="375010" cy="549837"/>
              </a:xfrm>
              <a:custGeom>
                <a:avLst/>
                <a:gdLst>
                  <a:gd name="T0" fmla="*/ 470 w 521"/>
                  <a:gd name="T1" fmla="*/ 0 h 763"/>
                  <a:gd name="T2" fmla="*/ 360 w 521"/>
                  <a:gd name="T3" fmla="*/ 100 h 763"/>
                  <a:gd name="T4" fmla="*/ 180 w 521"/>
                  <a:gd name="T5" fmla="*/ 342 h 763"/>
                  <a:gd name="T6" fmla="*/ 59 w 521"/>
                  <a:gd name="T7" fmla="*/ 342 h 763"/>
                  <a:gd name="T8" fmla="*/ 59 w 521"/>
                  <a:gd name="T9" fmla="*/ 463 h 763"/>
                  <a:gd name="T10" fmla="*/ 0 w 521"/>
                  <a:gd name="T11" fmla="*/ 582 h 763"/>
                  <a:gd name="T12" fmla="*/ 59 w 521"/>
                  <a:gd name="T13" fmla="*/ 703 h 763"/>
                  <a:gd name="T14" fmla="*/ 180 w 521"/>
                  <a:gd name="T15" fmla="*/ 762 h 763"/>
                  <a:gd name="T16" fmla="*/ 301 w 521"/>
                  <a:gd name="T17" fmla="*/ 643 h 763"/>
                  <a:gd name="T18" fmla="*/ 360 w 521"/>
                  <a:gd name="T19" fmla="*/ 522 h 763"/>
                  <a:gd name="T20" fmla="*/ 481 w 521"/>
                  <a:gd name="T21" fmla="*/ 703 h 763"/>
                  <a:gd name="T22" fmla="*/ 520 w 521"/>
                  <a:gd name="T23" fmla="*/ 72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1" h="763">
                    <a:moveTo>
                      <a:pt x="470" y="0"/>
                    </a:moveTo>
                    <a:lnTo>
                      <a:pt x="360" y="100"/>
                    </a:lnTo>
                    <a:lnTo>
                      <a:pt x="180" y="342"/>
                    </a:lnTo>
                    <a:lnTo>
                      <a:pt x="59" y="342"/>
                    </a:lnTo>
                    <a:lnTo>
                      <a:pt x="59" y="463"/>
                    </a:lnTo>
                    <a:lnTo>
                      <a:pt x="0" y="582"/>
                    </a:lnTo>
                    <a:lnTo>
                      <a:pt x="59" y="703"/>
                    </a:lnTo>
                    <a:lnTo>
                      <a:pt x="180" y="762"/>
                    </a:lnTo>
                    <a:lnTo>
                      <a:pt x="301" y="643"/>
                    </a:lnTo>
                    <a:lnTo>
                      <a:pt x="360" y="522"/>
                    </a:lnTo>
                    <a:lnTo>
                      <a:pt x="481" y="703"/>
                    </a:lnTo>
                    <a:lnTo>
                      <a:pt x="520" y="723"/>
                    </a:ln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grpSp>
        <p:grpSp>
          <p:nvGrpSpPr>
            <p:cNvPr id="18" name="Group 178"/>
            <p:cNvGrpSpPr/>
            <p:nvPr/>
          </p:nvGrpSpPr>
          <p:grpSpPr>
            <a:xfrm>
              <a:off x="3987798" y="3596342"/>
              <a:ext cx="328903" cy="268620"/>
              <a:chOff x="11707403" y="7861444"/>
              <a:chExt cx="953415" cy="778672"/>
            </a:xfrm>
          </p:grpSpPr>
          <p:sp>
            <p:nvSpPr>
              <p:cNvPr id="48" name="Freeform 457"/>
              <p:cNvSpPr>
                <a:spLocks noChangeArrowheads="1"/>
              </p:cNvSpPr>
              <p:nvPr/>
            </p:nvSpPr>
            <p:spPr bwMode="auto">
              <a:xfrm>
                <a:off x="11707403" y="7861444"/>
                <a:ext cx="953415" cy="435420"/>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49" name="Freeform 458"/>
              <p:cNvSpPr>
                <a:spLocks noChangeArrowheads="1"/>
              </p:cNvSpPr>
              <p:nvPr/>
            </p:nvSpPr>
            <p:spPr bwMode="auto">
              <a:xfrm>
                <a:off x="11707403" y="8338183"/>
                <a:ext cx="953415" cy="301933"/>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50" name="Freeform 459"/>
              <p:cNvSpPr>
                <a:spLocks noChangeArrowheads="1"/>
              </p:cNvSpPr>
              <p:nvPr/>
            </p:nvSpPr>
            <p:spPr bwMode="auto">
              <a:xfrm>
                <a:off x="11707403" y="8166558"/>
                <a:ext cx="953415" cy="305113"/>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grpSp>
        <p:grpSp>
          <p:nvGrpSpPr>
            <p:cNvPr id="19" name="Group 182"/>
            <p:cNvGrpSpPr/>
            <p:nvPr/>
          </p:nvGrpSpPr>
          <p:grpSpPr>
            <a:xfrm>
              <a:off x="7865507" y="3596342"/>
              <a:ext cx="240098" cy="330019"/>
              <a:chOff x="20167372" y="3605757"/>
              <a:chExt cx="695994" cy="956658"/>
            </a:xfrm>
          </p:grpSpPr>
          <p:sp>
            <p:nvSpPr>
              <p:cNvPr id="42" name="Freeform 369"/>
              <p:cNvSpPr>
                <a:spLocks noChangeArrowheads="1"/>
              </p:cNvSpPr>
              <p:nvPr/>
            </p:nvSpPr>
            <p:spPr bwMode="auto">
              <a:xfrm>
                <a:off x="20167372" y="3605758"/>
                <a:ext cx="695994" cy="953477"/>
              </a:xfrm>
              <a:custGeom>
                <a:avLst/>
                <a:gdLst>
                  <a:gd name="T0" fmla="*/ 774 w 964"/>
                  <a:gd name="T1" fmla="*/ 290 h 1324"/>
                  <a:gd name="T2" fmla="*/ 774 w 964"/>
                  <a:gd name="T3" fmla="*/ 290 h 1324"/>
                  <a:gd name="T4" fmla="*/ 942 w 964"/>
                  <a:gd name="T5" fmla="*/ 671 h 1324"/>
                  <a:gd name="T6" fmla="*/ 963 w 964"/>
                  <a:gd name="T7" fmla="*/ 842 h 1324"/>
                  <a:gd name="T8" fmla="*/ 482 w 964"/>
                  <a:gd name="T9" fmla="*/ 1323 h 1324"/>
                  <a:gd name="T10" fmla="*/ 0 w 964"/>
                  <a:gd name="T11" fmla="*/ 842 h 1324"/>
                  <a:gd name="T12" fmla="*/ 482 w 964"/>
                  <a:gd name="T13" fmla="*/ 0 h 1324"/>
                </a:gdLst>
                <a:ahLst/>
                <a:cxnLst>
                  <a:cxn ang="0">
                    <a:pos x="T0" y="T1"/>
                  </a:cxn>
                  <a:cxn ang="0">
                    <a:pos x="T2" y="T3"/>
                  </a:cxn>
                  <a:cxn ang="0">
                    <a:pos x="T4" y="T5"/>
                  </a:cxn>
                  <a:cxn ang="0">
                    <a:pos x="T6" y="T7"/>
                  </a:cxn>
                  <a:cxn ang="0">
                    <a:pos x="T8" y="T9"/>
                  </a:cxn>
                  <a:cxn ang="0">
                    <a:pos x="T10" y="T11"/>
                  </a:cxn>
                  <a:cxn ang="0">
                    <a:pos x="T12" y="T13"/>
                  </a:cxn>
                </a:cxnLst>
                <a:rect l="0" t="0" r="r" b="b"/>
                <a:pathLst>
                  <a:path w="964" h="1324">
                    <a:moveTo>
                      <a:pt x="774" y="290"/>
                    </a:moveTo>
                    <a:lnTo>
                      <a:pt x="774" y="290"/>
                    </a:lnTo>
                    <a:cubicBezTo>
                      <a:pt x="842" y="400"/>
                      <a:pt x="913" y="541"/>
                      <a:pt x="942" y="671"/>
                    </a:cubicBezTo>
                    <a:cubicBezTo>
                      <a:pt x="954" y="730"/>
                      <a:pt x="963" y="792"/>
                      <a:pt x="963" y="842"/>
                    </a:cubicBezTo>
                    <a:cubicBezTo>
                      <a:pt x="963" y="1111"/>
                      <a:pt x="753" y="1323"/>
                      <a:pt x="482" y="1323"/>
                    </a:cubicBezTo>
                    <a:cubicBezTo>
                      <a:pt x="222" y="1323"/>
                      <a:pt x="0" y="1111"/>
                      <a:pt x="0" y="842"/>
                    </a:cubicBezTo>
                    <a:cubicBezTo>
                      <a:pt x="0" y="482"/>
                      <a:pt x="361" y="0"/>
                      <a:pt x="482" y="0"/>
                    </a:cubicBez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43" name="Freeform 370"/>
              <p:cNvSpPr>
                <a:spLocks noChangeArrowheads="1"/>
              </p:cNvSpPr>
              <p:nvPr/>
            </p:nvSpPr>
            <p:spPr bwMode="auto">
              <a:xfrm>
                <a:off x="20516956" y="3605757"/>
                <a:ext cx="130302" cy="349608"/>
              </a:xfrm>
              <a:custGeom>
                <a:avLst/>
                <a:gdLst>
                  <a:gd name="T0" fmla="*/ 0 w 181"/>
                  <a:gd name="T1" fmla="*/ 0 h 483"/>
                  <a:gd name="T2" fmla="*/ 0 w 181"/>
                  <a:gd name="T3" fmla="*/ 0 h 483"/>
                  <a:gd name="T4" fmla="*/ 180 w 181"/>
                  <a:gd name="T5" fmla="*/ 482 h 483"/>
                </a:gdLst>
                <a:ahLst/>
                <a:cxnLst>
                  <a:cxn ang="0">
                    <a:pos x="T0" y="T1"/>
                  </a:cxn>
                  <a:cxn ang="0">
                    <a:pos x="T2" y="T3"/>
                  </a:cxn>
                  <a:cxn ang="0">
                    <a:pos x="T4" y="T5"/>
                  </a:cxn>
                </a:cxnLst>
                <a:rect l="0" t="0" r="r" b="b"/>
                <a:pathLst>
                  <a:path w="181" h="483">
                    <a:moveTo>
                      <a:pt x="0" y="0"/>
                    </a:moveTo>
                    <a:lnTo>
                      <a:pt x="0" y="0"/>
                    </a:lnTo>
                    <a:cubicBezTo>
                      <a:pt x="0" y="181"/>
                      <a:pt x="70" y="349"/>
                      <a:pt x="180" y="482"/>
                    </a:cubicBez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44" name="Freeform 371"/>
              <p:cNvSpPr>
                <a:spLocks noChangeArrowheads="1"/>
              </p:cNvSpPr>
              <p:nvPr/>
            </p:nvSpPr>
            <p:spPr bwMode="auto">
              <a:xfrm>
                <a:off x="20644079" y="3815523"/>
                <a:ext cx="82630" cy="139843"/>
              </a:xfrm>
              <a:custGeom>
                <a:avLst/>
                <a:gdLst>
                  <a:gd name="T0" fmla="*/ 112 w 113"/>
                  <a:gd name="T1" fmla="*/ 0 h 193"/>
                  <a:gd name="T2" fmla="*/ 112 w 113"/>
                  <a:gd name="T3" fmla="*/ 0 h 193"/>
                  <a:gd name="T4" fmla="*/ 0 w 113"/>
                  <a:gd name="T5" fmla="*/ 192 h 193"/>
                </a:gdLst>
                <a:ahLst/>
                <a:cxnLst>
                  <a:cxn ang="0">
                    <a:pos x="T0" y="T1"/>
                  </a:cxn>
                  <a:cxn ang="0">
                    <a:pos x="T2" y="T3"/>
                  </a:cxn>
                  <a:cxn ang="0">
                    <a:pos x="T4" y="T5"/>
                  </a:cxn>
                </a:cxnLst>
                <a:rect l="0" t="0" r="r" b="b"/>
                <a:pathLst>
                  <a:path w="113" h="193">
                    <a:moveTo>
                      <a:pt x="112" y="0"/>
                    </a:moveTo>
                    <a:lnTo>
                      <a:pt x="112" y="0"/>
                    </a:lnTo>
                    <a:cubicBezTo>
                      <a:pt x="91" y="71"/>
                      <a:pt x="50" y="139"/>
                      <a:pt x="0" y="192"/>
                    </a:cubicBez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45" name="Freeform 372"/>
              <p:cNvSpPr>
                <a:spLocks noChangeArrowheads="1"/>
              </p:cNvSpPr>
              <p:nvPr/>
            </p:nvSpPr>
            <p:spPr bwMode="auto">
              <a:xfrm>
                <a:off x="20342166" y="4085676"/>
                <a:ext cx="346406" cy="476739"/>
              </a:xfrm>
              <a:custGeom>
                <a:avLst/>
                <a:gdLst>
                  <a:gd name="T0" fmla="*/ 390 w 482"/>
                  <a:gd name="T1" fmla="*/ 150 h 662"/>
                  <a:gd name="T2" fmla="*/ 390 w 482"/>
                  <a:gd name="T3" fmla="*/ 150 h 662"/>
                  <a:gd name="T4" fmla="*/ 470 w 482"/>
                  <a:gd name="T5" fmla="*/ 340 h 662"/>
                  <a:gd name="T6" fmla="*/ 481 w 482"/>
                  <a:gd name="T7" fmla="*/ 420 h 662"/>
                  <a:gd name="T8" fmla="*/ 240 w 482"/>
                  <a:gd name="T9" fmla="*/ 661 h 662"/>
                  <a:gd name="T10" fmla="*/ 0 w 482"/>
                  <a:gd name="T11" fmla="*/ 420 h 662"/>
                  <a:gd name="T12" fmla="*/ 240 w 482"/>
                  <a:gd name="T13" fmla="*/ 0 h 662"/>
                </a:gdLst>
                <a:ahLst/>
                <a:cxnLst>
                  <a:cxn ang="0">
                    <a:pos x="T0" y="T1"/>
                  </a:cxn>
                  <a:cxn ang="0">
                    <a:pos x="T2" y="T3"/>
                  </a:cxn>
                  <a:cxn ang="0">
                    <a:pos x="T4" y="T5"/>
                  </a:cxn>
                  <a:cxn ang="0">
                    <a:pos x="T6" y="T7"/>
                  </a:cxn>
                  <a:cxn ang="0">
                    <a:pos x="T8" y="T9"/>
                  </a:cxn>
                  <a:cxn ang="0">
                    <a:pos x="T10" y="T11"/>
                  </a:cxn>
                  <a:cxn ang="0">
                    <a:pos x="T12" y="T13"/>
                  </a:cxn>
                </a:cxnLst>
                <a:rect l="0" t="0" r="r" b="b"/>
                <a:pathLst>
                  <a:path w="482" h="662">
                    <a:moveTo>
                      <a:pt x="390" y="150"/>
                    </a:moveTo>
                    <a:lnTo>
                      <a:pt x="390" y="150"/>
                    </a:lnTo>
                    <a:cubicBezTo>
                      <a:pt x="420" y="198"/>
                      <a:pt x="449" y="269"/>
                      <a:pt x="470" y="340"/>
                    </a:cubicBezTo>
                    <a:cubicBezTo>
                      <a:pt x="481" y="369"/>
                      <a:pt x="481" y="399"/>
                      <a:pt x="481" y="420"/>
                    </a:cubicBezTo>
                    <a:cubicBezTo>
                      <a:pt x="481" y="561"/>
                      <a:pt x="370" y="661"/>
                      <a:pt x="240" y="661"/>
                    </a:cubicBezTo>
                    <a:cubicBezTo>
                      <a:pt x="110" y="661"/>
                      <a:pt x="0" y="561"/>
                      <a:pt x="0" y="420"/>
                    </a:cubicBezTo>
                    <a:cubicBezTo>
                      <a:pt x="0" y="239"/>
                      <a:pt x="180" y="0"/>
                      <a:pt x="240" y="0"/>
                    </a:cubicBez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46" name="Freeform 373"/>
              <p:cNvSpPr>
                <a:spLocks noChangeArrowheads="1"/>
              </p:cNvSpPr>
              <p:nvPr/>
            </p:nvSpPr>
            <p:spPr bwMode="auto">
              <a:xfrm>
                <a:off x="20516956" y="4085675"/>
                <a:ext cx="66740" cy="171626"/>
              </a:xfrm>
              <a:custGeom>
                <a:avLst/>
                <a:gdLst>
                  <a:gd name="T0" fmla="*/ 0 w 92"/>
                  <a:gd name="T1" fmla="*/ 0 h 240"/>
                  <a:gd name="T2" fmla="*/ 0 w 92"/>
                  <a:gd name="T3" fmla="*/ 0 h 240"/>
                  <a:gd name="T4" fmla="*/ 91 w 92"/>
                  <a:gd name="T5" fmla="*/ 239 h 240"/>
                </a:gdLst>
                <a:ahLst/>
                <a:cxnLst>
                  <a:cxn ang="0">
                    <a:pos x="T0" y="T1"/>
                  </a:cxn>
                  <a:cxn ang="0">
                    <a:pos x="T2" y="T3"/>
                  </a:cxn>
                  <a:cxn ang="0">
                    <a:pos x="T4" y="T5"/>
                  </a:cxn>
                </a:cxnLst>
                <a:rect l="0" t="0" r="r" b="b"/>
                <a:pathLst>
                  <a:path w="92" h="240">
                    <a:moveTo>
                      <a:pt x="0" y="0"/>
                    </a:moveTo>
                    <a:lnTo>
                      <a:pt x="0" y="0"/>
                    </a:lnTo>
                    <a:cubicBezTo>
                      <a:pt x="0" y="89"/>
                      <a:pt x="41" y="180"/>
                      <a:pt x="91" y="239"/>
                    </a:cubicBez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47" name="Freeform 374"/>
              <p:cNvSpPr>
                <a:spLocks noChangeArrowheads="1"/>
              </p:cNvSpPr>
              <p:nvPr/>
            </p:nvSpPr>
            <p:spPr bwMode="auto">
              <a:xfrm>
                <a:off x="20580517" y="4193737"/>
                <a:ext cx="44493" cy="63565"/>
              </a:xfrm>
              <a:custGeom>
                <a:avLst/>
                <a:gdLst>
                  <a:gd name="T0" fmla="*/ 59 w 60"/>
                  <a:gd name="T1" fmla="*/ 0 h 90"/>
                  <a:gd name="T2" fmla="*/ 59 w 60"/>
                  <a:gd name="T3" fmla="*/ 0 h 90"/>
                  <a:gd name="T4" fmla="*/ 0 w 60"/>
                  <a:gd name="T5" fmla="*/ 89 h 90"/>
                </a:gdLst>
                <a:ahLst/>
                <a:cxnLst>
                  <a:cxn ang="0">
                    <a:pos x="T0" y="T1"/>
                  </a:cxn>
                  <a:cxn ang="0">
                    <a:pos x="T2" y="T3"/>
                  </a:cxn>
                  <a:cxn ang="0">
                    <a:pos x="T4" y="T5"/>
                  </a:cxn>
                </a:cxnLst>
                <a:rect l="0" t="0" r="r" b="b"/>
                <a:pathLst>
                  <a:path w="60" h="90">
                    <a:moveTo>
                      <a:pt x="59" y="0"/>
                    </a:moveTo>
                    <a:lnTo>
                      <a:pt x="59" y="0"/>
                    </a:lnTo>
                    <a:cubicBezTo>
                      <a:pt x="50" y="30"/>
                      <a:pt x="30" y="69"/>
                      <a:pt x="0" y="89"/>
                    </a:cubicBez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grpSp>
        <p:grpSp>
          <p:nvGrpSpPr>
            <p:cNvPr id="20" name="Group 189"/>
            <p:cNvGrpSpPr/>
            <p:nvPr/>
          </p:nvGrpSpPr>
          <p:grpSpPr>
            <a:xfrm>
              <a:off x="4223278" y="1666303"/>
              <a:ext cx="332190" cy="328923"/>
              <a:chOff x="5453001" y="7775630"/>
              <a:chExt cx="962950" cy="953477"/>
            </a:xfrm>
          </p:grpSpPr>
          <p:sp>
            <p:nvSpPr>
              <p:cNvPr id="37" name="Freeform 443"/>
              <p:cNvSpPr>
                <a:spLocks noChangeArrowheads="1"/>
              </p:cNvSpPr>
              <p:nvPr/>
            </p:nvSpPr>
            <p:spPr bwMode="auto">
              <a:xfrm>
                <a:off x="5805767" y="7775630"/>
                <a:ext cx="254244" cy="346431"/>
              </a:xfrm>
              <a:custGeom>
                <a:avLst/>
                <a:gdLst>
                  <a:gd name="T0" fmla="*/ 0 w 352"/>
                  <a:gd name="T1" fmla="*/ 481 h 482"/>
                  <a:gd name="T2" fmla="*/ 180 w 352"/>
                  <a:gd name="T3" fmla="*/ 0 h 482"/>
                  <a:gd name="T4" fmla="*/ 351 w 352"/>
                  <a:gd name="T5" fmla="*/ 481 h 482"/>
                </a:gdLst>
                <a:ahLst/>
                <a:cxnLst>
                  <a:cxn ang="0">
                    <a:pos x="T0" y="T1"/>
                  </a:cxn>
                  <a:cxn ang="0">
                    <a:pos x="T2" y="T3"/>
                  </a:cxn>
                  <a:cxn ang="0">
                    <a:pos x="T4" y="T5"/>
                  </a:cxn>
                </a:cxnLst>
                <a:rect l="0" t="0" r="r" b="b"/>
                <a:pathLst>
                  <a:path w="352" h="482">
                    <a:moveTo>
                      <a:pt x="0" y="481"/>
                    </a:moveTo>
                    <a:lnTo>
                      <a:pt x="180" y="0"/>
                    </a:lnTo>
                    <a:lnTo>
                      <a:pt x="351" y="481"/>
                    </a:ln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38" name="Freeform 444"/>
              <p:cNvSpPr>
                <a:spLocks noChangeArrowheads="1"/>
              </p:cNvSpPr>
              <p:nvPr/>
            </p:nvSpPr>
            <p:spPr bwMode="auto">
              <a:xfrm>
                <a:off x="5936065" y="8325469"/>
                <a:ext cx="346408" cy="403638"/>
              </a:xfrm>
              <a:custGeom>
                <a:avLst/>
                <a:gdLst>
                  <a:gd name="T0" fmla="*/ 271 w 482"/>
                  <a:gd name="T1" fmla="*/ 0 h 562"/>
                  <a:gd name="T2" fmla="*/ 481 w 482"/>
                  <a:gd name="T3" fmla="*/ 561 h 562"/>
                  <a:gd name="T4" fmla="*/ 0 w 482"/>
                  <a:gd name="T5" fmla="*/ 210 h 562"/>
                </a:gdLst>
                <a:ahLst/>
                <a:cxnLst>
                  <a:cxn ang="0">
                    <a:pos x="T0" y="T1"/>
                  </a:cxn>
                  <a:cxn ang="0">
                    <a:pos x="T2" y="T3"/>
                  </a:cxn>
                  <a:cxn ang="0">
                    <a:pos x="T4" y="T5"/>
                  </a:cxn>
                </a:cxnLst>
                <a:rect l="0" t="0" r="r" b="b"/>
                <a:pathLst>
                  <a:path w="482" h="562">
                    <a:moveTo>
                      <a:pt x="271" y="0"/>
                    </a:moveTo>
                    <a:lnTo>
                      <a:pt x="481" y="561"/>
                    </a:lnTo>
                    <a:lnTo>
                      <a:pt x="0" y="210"/>
                    </a:ln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39" name="Freeform 445"/>
              <p:cNvSpPr>
                <a:spLocks noChangeArrowheads="1"/>
              </p:cNvSpPr>
              <p:nvPr/>
            </p:nvSpPr>
            <p:spPr bwMode="auto">
              <a:xfrm>
                <a:off x="6066366" y="8122061"/>
                <a:ext cx="349585" cy="203408"/>
              </a:xfrm>
              <a:custGeom>
                <a:avLst/>
                <a:gdLst>
                  <a:gd name="T0" fmla="*/ 0 w 483"/>
                  <a:gd name="T1" fmla="*/ 0 h 282"/>
                  <a:gd name="T2" fmla="*/ 482 w 483"/>
                  <a:gd name="T3" fmla="*/ 0 h 282"/>
                  <a:gd name="T4" fmla="*/ 91 w 483"/>
                  <a:gd name="T5" fmla="*/ 281 h 282"/>
                </a:gdLst>
                <a:ahLst/>
                <a:cxnLst>
                  <a:cxn ang="0">
                    <a:pos x="T0" y="T1"/>
                  </a:cxn>
                  <a:cxn ang="0">
                    <a:pos x="T2" y="T3"/>
                  </a:cxn>
                  <a:cxn ang="0">
                    <a:pos x="T4" y="T5"/>
                  </a:cxn>
                </a:cxnLst>
                <a:rect l="0" t="0" r="r" b="b"/>
                <a:pathLst>
                  <a:path w="483" h="282">
                    <a:moveTo>
                      <a:pt x="0" y="0"/>
                    </a:moveTo>
                    <a:lnTo>
                      <a:pt x="482" y="0"/>
                    </a:lnTo>
                    <a:lnTo>
                      <a:pt x="91" y="281"/>
                    </a:ln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40" name="Freeform 446"/>
              <p:cNvSpPr>
                <a:spLocks noChangeArrowheads="1"/>
              </p:cNvSpPr>
              <p:nvPr/>
            </p:nvSpPr>
            <p:spPr bwMode="auto">
              <a:xfrm>
                <a:off x="5453001" y="8122061"/>
                <a:ext cx="483064" cy="607046"/>
              </a:xfrm>
              <a:custGeom>
                <a:avLst/>
                <a:gdLst>
                  <a:gd name="T0" fmla="*/ 671 w 672"/>
                  <a:gd name="T1" fmla="*/ 491 h 843"/>
                  <a:gd name="T2" fmla="*/ 181 w 672"/>
                  <a:gd name="T3" fmla="*/ 842 h 843"/>
                  <a:gd name="T4" fmla="*/ 390 w 672"/>
                  <a:gd name="T5" fmla="*/ 281 h 843"/>
                  <a:gd name="T6" fmla="*/ 0 w 672"/>
                  <a:gd name="T7" fmla="*/ 0 h 843"/>
                  <a:gd name="T8" fmla="*/ 491 w 672"/>
                  <a:gd name="T9" fmla="*/ 0 h 843"/>
                </a:gdLst>
                <a:ahLst/>
                <a:cxnLst>
                  <a:cxn ang="0">
                    <a:pos x="T0" y="T1"/>
                  </a:cxn>
                  <a:cxn ang="0">
                    <a:pos x="T2" y="T3"/>
                  </a:cxn>
                  <a:cxn ang="0">
                    <a:pos x="T4" y="T5"/>
                  </a:cxn>
                  <a:cxn ang="0">
                    <a:pos x="T6" y="T7"/>
                  </a:cxn>
                  <a:cxn ang="0">
                    <a:pos x="T8" y="T9"/>
                  </a:cxn>
                </a:cxnLst>
                <a:rect l="0" t="0" r="r" b="b"/>
                <a:pathLst>
                  <a:path w="672" h="843">
                    <a:moveTo>
                      <a:pt x="671" y="491"/>
                    </a:moveTo>
                    <a:lnTo>
                      <a:pt x="181" y="842"/>
                    </a:lnTo>
                    <a:lnTo>
                      <a:pt x="390" y="281"/>
                    </a:lnTo>
                    <a:lnTo>
                      <a:pt x="0" y="0"/>
                    </a:lnTo>
                    <a:lnTo>
                      <a:pt x="491" y="0"/>
                    </a:ln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41" name="Line 447"/>
              <p:cNvSpPr>
                <a:spLocks noChangeShapeType="1"/>
              </p:cNvSpPr>
              <p:nvPr/>
            </p:nvSpPr>
            <p:spPr bwMode="auto">
              <a:xfrm flipH="1">
                <a:off x="6066366" y="8122062"/>
                <a:ext cx="136655" cy="3177"/>
              </a:xfrm>
              <a:prstGeom prst="line">
                <a:avLst/>
              </a:prstGeom>
              <a:noFill/>
              <a:ln w="4680" cap="flat">
                <a:solidFill>
                  <a:sysClr val="window" lastClr="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grpSp>
        <p:grpSp>
          <p:nvGrpSpPr>
            <p:cNvPr id="21" name="Group 195"/>
            <p:cNvGrpSpPr/>
            <p:nvPr/>
          </p:nvGrpSpPr>
          <p:grpSpPr>
            <a:xfrm>
              <a:off x="8800898" y="2556682"/>
              <a:ext cx="456050" cy="346430"/>
              <a:chOff x="3390447" y="1657488"/>
              <a:chExt cx="912100" cy="692860"/>
            </a:xfrm>
          </p:grpSpPr>
          <p:sp>
            <p:nvSpPr>
              <p:cNvPr id="31" name="Freeform 156"/>
              <p:cNvSpPr>
                <a:spLocks noChangeArrowheads="1"/>
              </p:cNvSpPr>
              <p:nvPr/>
            </p:nvSpPr>
            <p:spPr bwMode="auto">
              <a:xfrm>
                <a:off x="3603377" y="1657488"/>
                <a:ext cx="591117" cy="346429"/>
              </a:xfrm>
              <a:custGeom>
                <a:avLst/>
                <a:gdLst>
                  <a:gd name="T0" fmla="*/ 0 w 822"/>
                  <a:gd name="T1" fmla="*/ 141 h 482"/>
                  <a:gd name="T2" fmla="*/ 0 w 822"/>
                  <a:gd name="T3" fmla="*/ 141 h 482"/>
                  <a:gd name="T4" fmla="*/ 340 w 822"/>
                  <a:gd name="T5" fmla="*/ 0 h 482"/>
                  <a:gd name="T6" fmla="*/ 821 w 822"/>
                  <a:gd name="T7" fmla="*/ 481 h 482"/>
                </a:gdLst>
                <a:ahLst/>
                <a:cxnLst>
                  <a:cxn ang="0">
                    <a:pos x="T0" y="T1"/>
                  </a:cxn>
                  <a:cxn ang="0">
                    <a:pos x="T2" y="T3"/>
                  </a:cxn>
                  <a:cxn ang="0">
                    <a:pos x="T4" y="T5"/>
                  </a:cxn>
                  <a:cxn ang="0">
                    <a:pos x="T6" y="T7"/>
                  </a:cxn>
                </a:cxnLst>
                <a:rect l="0" t="0" r="r" b="b"/>
                <a:pathLst>
                  <a:path w="822" h="482">
                    <a:moveTo>
                      <a:pt x="0" y="141"/>
                    </a:moveTo>
                    <a:lnTo>
                      <a:pt x="0" y="141"/>
                    </a:lnTo>
                    <a:cubicBezTo>
                      <a:pt x="91" y="50"/>
                      <a:pt x="210" y="0"/>
                      <a:pt x="340" y="0"/>
                    </a:cubicBezTo>
                    <a:cubicBezTo>
                      <a:pt x="612" y="0"/>
                      <a:pt x="821" y="209"/>
                      <a:pt x="821" y="481"/>
                    </a:cubicBez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32" name="Freeform 157"/>
              <p:cNvSpPr>
                <a:spLocks noChangeArrowheads="1"/>
              </p:cNvSpPr>
              <p:nvPr/>
            </p:nvSpPr>
            <p:spPr bwMode="auto">
              <a:xfrm>
                <a:off x="3501679" y="2003917"/>
                <a:ext cx="594296" cy="346431"/>
              </a:xfrm>
              <a:custGeom>
                <a:avLst/>
                <a:gdLst>
                  <a:gd name="T0" fmla="*/ 0 w 824"/>
                  <a:gd name="T1" fmla="*/ 0 h 482"/>
                  <a:gd name="T2" fmla="*/ 0 w 824"/>
                  <a:gd name="T3" fmla="*/ 0 h 482"/>
                  <a:gd name="T4" fmla="*/ 481 w 824"/>
                  <a:gd name="T5" fmla="*/ 481 h 482"/>
                  <a:gd name="T6" fmla="*/ 823 w 824"/>
                  <a:gd name="T7" fmla="*/ 340 h 482"/>
                </a:gdLst>
                <a:ahLst/>
                <a:cxnLst>
                  <a:cxn ang="0">
                    <a:pos x="T0" y="T1"/>
                  </a:cxn>
                  <a:cxn ang="0">
                    <a:pos x="T2" y="T3"/>
                  </a:cxn>
                  <a:cxn ang="0">
                    <a:pos x="T4" y="T5"/>
                  </a:cxn>
                  <a:cxn ang="0">
                    <a:pos x="T6" y="T7"/>
                  </a:cxn>
                </a:cxnLst>
                <a:rect l="0" t="0" r="r" b="b"/>
                <a:pathLst>
                  <a:path w="824" h="482">
                    <a:moveTo>
                      <a:pt x="0" y="0"/>
                    </a:moveTo>
                    <a:lnTo>
                      <a:pt x="0" y="0"/>
                    </a:lnTo>
                    <a:cubicBezTo>
                      <a:pt x="0" y="260"/>
                      <a:pt x="221" y="481"/>
                      <a:pt x="481" y="481"/>
                    </a:cubicBezTo>
                    <a:cubicBezTo>
                      <a:pt x="611" y="481"/>
                      <a:pt x="732" y="431"/>
                      <a:pt x="823" y="340"/>
                    </a:cubicBez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33" name="Line 158"/>
              <p:cNvSpPr>
                <a:spLocks noChangeShapeType="1"/>
              </p:cNvSpPr>
              <p:nvPr/>
            </p:nvSpPr>
            <p:spPr bwMode="auto">
              <a:xfrm flipH="1" flipV="1">
                <a:off x="4048304" y="1892679"/>
                <a:ext cx="149369" cy="114417"/>
              </a:xfrm>
              <a:prstGeom prst="line">
                <a:avLst/>
              </a:prstGeom>
              <a:noFill/>
              <a:ln w="4680" cap="flat">
                <a:solidFill>
                  <a:sysClr val="window" lastClr="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34" name="Line 159"/>
              <p:cNvSpPr>
                <a:spLocks noChangeShapeType="1"/>
              </p:cNvSpPr>
              <p:nvPr/>
            </p:nvSpPr>
            <p:spPr bwMode="auto">
              <a:xfrm flipV="1">
                <a:off x="4194493" y="1848182"/>
                <a:ext cx="108054" cy="158913"/>
              </a:xfrm>
              <a:prstGeom prst="line">
                <a:avLst/>
              </a:prstGeom>
              <a:noFill/>
              <a:ln w="4680" cap="flat">
                <a:solidFill>
                  <a:sysClr val="window" lastClr="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35" name="Line 160"/>
              <p:cNvSpPr>
                <a:spLocks noChangeShapeType="1"/>
              </p:cNvSpPr>
              <p:nvPr/>
            </p:nvSpPr>
            <p:spPr bwMode="auto">
              <a:xfrm>
                <a:off x="3501678" y="2003916"/>
                <a:ext cx="152546" cy="108061"/>
              </a:xfrm>
              <a:prstGeom prst="line">
                <a:avLst/>
              </a:prstGeom>
              <a:noFill/>
              <a:ln w="4680" cap="flat">
                <a:solidFill>
                  <a:sysClr val="window" lastClr="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36" name="Line 161"/>
              <p:cNvSpPr>
                <a:spLocks noChangeShapeType="1"/>
              </p:cNvSpPr>
              <p:nvPr/>
            </p:nvSpPr>
            <p:spPr bwMode="auto">
              <a:xfrm flipH="1">
                <a:off x="3390447" y="2003916"/>
                <a:ext cx="114410" cy="152556"/>
              </a:xfrm>
              <a:prstGeom prst="line">
                <a:avLst/>
              </a:prstGeom>
              <a:noFill/>
              <a:ln w="4680" cap="flat">
                <a:solidFill>
                  <a:sysClr val="window" lastClr="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grpSp>
        <p:grpSp>
          <p:nvGrpSpPr>
            <p:cNvPr id="22" name="Group 202"/>
            <p:cNvGrpSpPr/>
            <p:nvPr/>
          </p:nvGrpSpPr>
          <p:grpSpPr>
            <a:xfrm>
              <a:off x="2925630" y="2556682"/>
              <a:ext cx="456050" cy="346430"/>
              <a:chOff x="3390447" y="1657488"/>
              <a:chExt cx="912100" cy="692860"/>
            </a:xfrm>
          </p:grpSpPr>
          <p:sp>
            <p:nvSpPr>
              <p:cNvPr id="25" name="Freeform 156"/>
              <p:cNvSpPr>
                <a:spLocks noChangeArrowheads="1"/>
              </p:cNvSpPr>
              <p:nvPr/>
            </p:nvSpPr>
            <p:spPr bwMode="auto">
              <a:xfrm>
                <a:off x="3603377" y="1657488"/>
                <a:ext cx="591117" cy="346429"/>
              </a:xfrm>
              <a:custGeom>
                <a:avLst/>
                <a:gdLst>
                  <a:gd name="T0" fmla="*/ 0 w 822"/>
                  <a:gd name="T1" fmla="*/ 141 h 482"/>
                  <a:gd name="T2" fmla="*/ 0 w 822"/>
                  <a:gd name="T3" fmla="*/ 141 h 482"/>
                  <a:gd name="T4" fmla="*/ 340 w 822"/>
                  <a:gd name="T5" fmla="*/ 0 h 482"/>
                  <a:gd name="T6" fmla="*/ 821 w 822"/>
                  <a:gd name="T7" fmla="*/ 481 h 482"/>
                </a:gdLst>
                <a:ahLst/>
                <a:cxnLst>
                  <a:cxn ang="0">
                    <a:pos x="T0" y="T1"/>
                  </a:cxn>
                  <a:cxn ang="0">
                    <a:pos x="T2" y="T3"/>
                  </a:cxn>
                  <a:cxn ang="0">
                    <a:pos x="T4" y="T5"/>
                  </a:cxn>
                  <a:cxn ang="0">
                    <a:pos x="T6" y="T7"/>
                  </a:cxn>
                </a:cxnLst>
                <a:rect l="0" t="0" r="r" b="b"/>
                <a:pathLst>
                  <a:path w="822" h="482">
                    <a:moveTo>
                      <a:pt x="0" y="141"/>
                    </a:moveTo>
                    <a:lnTo>
                      <a:pt x="0" y="141"/>
                    </a:lnTo>
                    <a:cubicBezTo>
                      <a:pt x="91" y="50"/>
                      <a:pt x="210" y="0"/>
                      <a:pt x="340" y="0"/>
                    </a:cubicBezTo>
                    <a:cubicBezTo>
                      <a:pt x="612" y="0"/>
                      <a:pt x="821" y="209"/>
                      <a:pt x="821" y="481"/>
                    </a:cubicBez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26" name="Freeform 157"/>
              <p:cNvSpPr>
                <a:spLocks noChangeArrowheads="1"/>
              </p:cNvSpPr>
              <p:nvPr/>
            </p:nvSpPr>
            <p:spPr bwMode="auto">
              <a:xfrm>
                <a:off x="3501679" y="2003917"/>
                <a:ext cx="594296" cy="346431"/>
              </a:xfrm>
              <a:custGeom>
                <a:avLst/>
                <a:gdLst>
                  <a:gd name="T0" fmla="*/ 0 w 824"/>
                  <a:gd name="T1" fmla="*/ 0 h 482"/>
                  <a:gd name="T2" fmla="*/ 0 w 824"/>
                  <a:gd name="T3" fmla="*/ 0 h 482"/>
                  <a:gd name="T4" fmla="*/ 481 w 824"/>
                  <a:gd name="T5" fmla="*/ 481 h 482"/>
                  <a:gd name="T6" fmla="*/ 823 w 824"/>
                  <a:gd name="T7" fmla="*/ 340 h 482"/>
                </a:gdLst>
                <a:ahLst/>
                <a:cxnLst>
                  <a:cxn ang="0">
                    <a:pos x="T0" y="T1"/>
                  </a:cxn>
                  <a:cxn ang="0">
                    <a:pos x="T2" y="T3"/>
                  </a:cxn>
                  <a:cxn ang="0">
                    <a:pos x="T4" y="T5"/>
                  </a:cxn>
                  <a:cxn ang="0">
                    <a:pos x="T6" y="T7"/>
                  </a:cxn>
                </a:cxnLst>
                <a:rect l="0" t="0" r="r" b="b"/>
                <a:pathLst>
                  <a:path w="824" h="482">
                    <a:moveTo>
                      <a:pt x="0" y="0"/>
                    </a:moveTo>
                    <a:lnTo>
                      <a:pt x="0" y="0"/>
                    </a:lnTo>
                    <a:cubicBezTo>
                      <a:pt x="0" y="260"/>
                      <a:pt x="221" y="481"/>
                      <a:pt x="481" y="481"/>
                    </a:cubicBezTo>
                    <a:cubicBezTo>
                      <a:pt x="611" y="481"/>
                      <a:pt x="732" y="431"/>
                      <a:pt x="823" y="340"/>
                    </a:cubicBezTo>
                  </a:path>
                </a:pathLst>
              </a:custGeom>
              <a:noFill/>
              <a:ln w="4680" cap="flat">
                <a:solidFill>
                  <a:sysClr val="window" lastClr="FFFFFF"/>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27" name="Line 158"/>
              <p:cNvSpPr>
                <a:spLocks noChangeShapeType="1"/>
              </p:cNvSpPr>
              <p:nvPr/>
            </p:nvSpPr>
            <p:spPr bwMode="auto">
              <a:xfrm flipH="1" flipV="1">
                <a:off x="4048304" y="1892679"/>
                <a:ext cx="149369" cy="114417"/>
              </a:xfrm>
              <a:prstGeom prst="line">
                <a:avLst/>
              </a:prstGeom>
              <a:noFill/>
              <a:ln w="4680" cap="flat">
                <a:solidFill>
                  <a:sysClr val="window" lastClr="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28" name="Line 159"/>
              <p:cNvSpPr>
                <a:spLocks noChangeShapeType="1"/>
              </p:cNvSpPr>
              <p:nvPr/>
            </p:nvSpPr>
            <p:spPr bwMode="auto">
              <a:xfrm flipV="1">
                <a:off x="4194493" y="1848182"/>
                <a:ext cx="108054" cy="158913"/>
              </a:xfrm>
              <a:prstGeom prst="line">
                <a:avLst/>
              </a:prstGeom>
              <a:noFill/>
              <a:ln w="4680" cap="flat">
                <a:solidFill>
                  <a:sysClr val="window" lastClr="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29" name="Line 160"/>
              <p:cNvSpPr>
                <a:spLocks noChangeShapeType="1"/>
              </p:cNvSpPr>
              <p:nvPr/>
            </p:nvSpPr>
            <p:spPr bwMode="auto">
              <a:xfrm>
                <a:off x="3501678" y="2003916"/>
                <a:ext cx="152546" cy="108061"/>
              </a:xfrm>
              <a:prstGeom prst="line">
                <a:avLst/>
              </a:prstGeom>
              <a:noFill/>
              <a:ln w="4680" cap="flat">
                <a:solidFill>
                  <a:sysClr val="window" lastClr="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sp>
            <p:nvSpPr>
              <p:cNvPr id="30" name="Line 161"/>
              <p:cNvSpPr>
                <a:spLocks noChangeShapeType="1"/>
              </p:cNvSpPr>
              <p:nvPr/>
            </p:nvSpPr>
            <p:spPr bwMode="auto">
              <a:xfrm flipH="1">
                <a:off x="3390447" y="2003916"/>
                <a:ext cx="114410" cy="152556"/>
              </a:xfrm>
              <a:prstGeom prst="line">
                <a:avLst/>
              </a:prstGeom>
              <a:noFill/>
              <a:ln w="4680" cap="flat">
                <a:solidFill>
                  <a:sysClr val="window" lastClr="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prstClr val="black"/>
                  </a:solidFill>
                  <a:effectLst/>
                  <a:uLnTx/>
                  <a:uFillTx/>
                  <a:latin typeface="Century Gothic"/>
                  <a:ea typeface="微软雅黑"/>
                </a:endParaRPr>
              </a:p>
            </p:txBody>
          </p:sp>
        </p:grpSp>
        <p:sp>
          <p:nvSpPr>
            <p:cNvPr id="23" name="矩形 22"/>
            <p:cNvSpPr/>
            <p:nvPr/>
          </p:nvSpPr>
          <p:spPr>
            <a:xfrm>
              <a:off x="7340866" y="2417927"/>
              <a:ext cx="800219" cy="83099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black">
                      <a:lumMod val="65000"/>
                      <a:lumOff val="35000"/>
                    </a:prstClr>
                  </a:solidFill>
                  <a:effectLst/>
                  <a:uLnTx/>
                  <a:uFillTx/>
                  <a:latin typeface="微软雅黑"/>
                  <a:ea typeface="微软雅黑"/>
                </a:rPr>
                <a:t>添加</a:t>
              </a:r>
              <a:endParaRPr kumimoji="0" lang="en-US" altLang="zh-CN" sz="2400" b="0" i="0" u="none" strike="noStrike" kern="0" cap="none" spc="0" normalizeH="0" baseline="0" noProof="0" dirty="0">
                <a:ln>
                  <a:noFill/>
                </a:ln>
                <a:solidFill>
                  <a:prstClr val="black">
                    <a:lumMod val="65000"/>
                    <a:lumOff val="35000"/>
                  </a:prstClr>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black">
                      <a:lumMod val="65000"/>
                      <a:lumOff val="35000"/>
                    </a:prstClr>
                  </a:solidFill>
                  <a:effectLst/>
                  <a:uLnTx/>
                  <a:uFillTx/>
                  <a:latin typeface="微软雅黑"/>
                  <a:ea typeface="微软雅黑"/>
                </a:rPr>
                <a:t>标题</a:t>
              </a:r>
            </a:p>
          </p:txBody>
        </p:sp>
        <p:sp>
          <p:nvSpPr>
            <p:cNvPr id="24" name="矩形 23"/>
            <p:cNvSpPr/>
            <p:nvPr/>
          </p:nvSpPr>
          <p:spPr>
            <a:xfrm>
              <a:off x="4026166" y="2417927"/>
              <a:ext cx="800219" cy="83099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black">
                      <a:lumMod val="65000"/>
                      <a:lumOff val="35000"/>
                    </a:prstClr>
                  </a:solidFill>
                  <a:effectLst/>
                  <a:uLnTx/>
                  <a:uFillTx/>
                  <a:latin typeface="微软雅黑"/>
                  <a:ea typeface="微软雅黑"/>
                </a:rPr>
                <a:t>添加</a:t>
              </a:r>
              <a:endParaRPr kumimoji="0" lang="en-US" altLang="zh-CN" sz="2400" b="0" i="0" u="none" strike="noStrike" kern="0" cap="none" spc="0" normalizeH="0" baseline="0" noProof="0" dirty="0">
                <a:ln>
                  <a:noFill/>
                </a:ln>
                <a:solidFill>
                  <a:prstClr val="black">
                    <a:lumMod val="65000"/>
                    <a:lumOff val="35000"/>
                  </a:prstClr>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black">
                      <a:lumMod val="65000"/>
                      <a:lumOff val="35000"/>
                    </a:prstClr>
                  </a:solidFill>
                  <a:effectLst/>
                  <a:uLnTx/>
                  <a:uFillTx/>
                  <a:latin typeface="微软雅黑"/>
                  <a:ea typeface="微软雅黑"/>
                </a:rPr>
                <a:t>标题</a:t>
              </a:r>
            </a:p>
          </p:txBody>
        </p:sp>
      </p:grpSp>
      <p:grpSp>
        <p:nvGrpSpPr>
          <p:cNvPr id="54" name="组合 53"/>
          <p:cNvGrpSpPr/>
          <p:nvPr/>
        </p:nvGrpSpPr>
        <p:grpSpPr>
          <a:xfrm>
            <a:off x="781050" y="4551724"/>
            <a:ext cx="2333474" cy="1613504"/>
            <a:chOff x="1162050" y="4610100"/>
            <a:chExt cx="2762250" cy="1752600"/>
          </a:xfrm>
        </p:grpSpPr>
        <p:sp>
          <p:nvSpPr>
            <p:cNvPr id="55" name="圆角矩形 1"/>
            <p:cNvSpPr/>
            <p:nvPr/>
          </p:nvSpPr>
          <p:spPr>
            <a:xfrm>
              <a:off x="1162050" y="4610100"/>
              <a:ext cx="2762250" cy="1752600"/>
            </a:xfrm>
            <a:prstGeom prst="roundRect">
              <a:avLst/>
            </a:prstGeom>
            <a:gradFill flip="none" rotWithShape="1">
              <a:gsLst>
                <a:gs pos="0">
                  <a:sysClr val="window" lastClr="FFFFFF">
                    <a:lumMod val="84000"/>
                  </a:sysClr>
                </a:gs>
                <a:gs pos="100000">
                  <a:sysClr val="window" lastClr="FFFFFF">
                    <a:lumMod val="93000"/>
                  </a:sysClr>
                </a:gs>
              </a:gsLst>
              <a:lin ang="2700000" scaled="1"/>
              <a:tileRect/>
            </a:gradFill>
            <a:ln w="12700" cap="flat" cmpd="sng" algn="ctr">
              <a:noFill/>
              <a:prstDash val="solid"/>
              <a:miter lim="800000"/>
            </a:ln>
            <a:effectLst>
              <a:outerShdw blurRad="203200" dist="127000" dir="2700000" algn="tl" rotWithShape="0">
                <a:prstClr val="black">
                  <a:alpha val="40000"/>
                </a:prstClr>
              </a:outerShdw>
            </a:effectLst>
            <a:scene3d>
              <a:camera prst="orthographicFront"/>
              <a:lightRig rig="threePt" dir="t"/>
            </a:scene3d>
            <a:sp3d>
              <a:bevelT w="31750" h="12700" prst="angle"/>
            </a:sp3d>
          </p:spPr>
          <p:txBody>
            <a:bodyPr rtlCol="0" anchor="ctr"/>
            <a:lstStyle/>
            <a:p>
              <a:pPr algn="ctr"/>
              <a:endParaRPr lang="zh-CN" altLang="en-US" kern="0">
                <a:solidFill>
                  <a:prstClr val="white"/>
                </a:solidFill>
                <a:latin typeface="Century Gothic"/>
                <a:ea typeface="微软雅黑"/>
              </a:endParaRPr>
            </a:p>
          </p:txBody>
        </p:sp>
        <p:grpSp>
          <p:nvGrpSpPr>
            <p:cNvPr id="56" name="组合 55"/>
            <p:cNvGrpSpPr/>
            <p:nvPr/>
          </p:nvGrpSpPr>
          <p:grpSpPr>
            <a:xfrm>
              <a:off x="1347241" y="4904577"/>
              <a:ext cx="2391869" cy="1163646"/>
              <a:chOff x="1160054" y="2231076"/>
              <a:chExt cx="2391869" cy="1163646"/>
            </a:xfrm>
          </p:grpSpPr>
          <p:sp>
            <p:nvSpPr>
              <p:cNvPr id="57" name="文本框 56"/>
              <p:cNvSpPr txBox="1"/>
              <p:nvPr/>
            </p:nvSpPr>
            <p:spPr>
              <a:xfrm>
                <a:off x="1160054" y="2231076"/>
                <a:ext cx="2391869" cy="36774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a:ea typeface="微软雅黑"/>
                  </a:rPr>
                  <a:t>添加标题</a:t>
                </a:r>
              </a:p>
            </p:txBody>
          </p:sp>
          <p:sp>
            <p:nvSpPr>
              <p:cNvPr id="58" name="文本框 57"/>
              <p:cNvSpPr txBox="1"/>
              <p:nvPr/>
            </p:nvSpPr>
            <p:spPr>
              <a:xfrm>
                <a:off x="1291772" y="2532948"/>
                <a:ext cx="2128432" cy="861774"/>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If you are going to use a passage of </a:t>
                </a:r>
                <a:r>
                  <a:rPr kumimoji="0" lang="en-US" altLang="zh-CN" sz="900" b="0" i="0" u="none" strike="noStrike" kern="0" cap="none" spc="0" normalizeH="0" baseline="0" noProof="0" dirty="0" err="1">
                    <a:ln>
                      <a:noFill/>
                    </a:ln>
                    <a:solidFill>
                      <a:prstClr val="white">
                        <a:lumMod val="65000"/>
                      </a:prstClr>
                    </a:solidFill>
                    <a:effectLst/>
                    <a:uLnTx/>
                    <a:uFillTx/>
                    <a:latin typeface="Century Gothic"/>
                    <a:ea typeface="Roboto" panose="02000000000000000000" pitchFamily="2" charset="0"/>
                  </a:rPr>
                  <a:t>Lorem</a:t>
                </a:r>
                <a:r>
                  <a:rPr kumimoji="0" lang="en-US"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 </a:t>
                </a:r>
                <a:r>
                  <a:rPr kumimoji="0" lang="en-US" altLang="zh-CN" sz="900" b="0" i="0" u="none" strike="noStrike" kern="0" cap="none" spc="0" normalizeH="0" baseline="0" noProof="0" dirty="0" err="1">
                    <a:ln>
                      <a:noFill/>
                    </a:ln>
                    <a:solidFill>
                      <a:prstClr val="white">
                        <a:lumMod val="65000"/>
                      </a:prstClr>
                    </a:solidFill>
                    <a:effectLst/>
                    <a:uLnTx/>
                    <a:uFillTx/>
                    <a:latin typeface="Century Gothic"/>
                    <a:ea typeface="Roboto" panose="02000000000000000000" pitchFamily="2" charset="0"/>
                  </a:rPr>
                  <a:t>Ipsum</a:t>
                </a:r>
                <a:r>
                  <a:rPr kumimoji="0" lang="en-US"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 you need to be sure there isn't anything embarrassing hidden in the middle of </a:t>
                </a:r>
                <a:r>
                  <a:rPr kumimoji="0" lang="en-US" altLang="zh-CN" sz="900" b="0" i="0" u="none" strike="noStrike" kern="0" cap="none" spc="0" normalizeH="0" baseline="0" noProof="0" dirty="0" err="1">
                    <a:ln>
                      <a:noFill/>
                    </a:ln>
                    <a:solidFill>
                      <a:prstClr val="white">
                        <a:lumMod val="65000"/>
                      </a:prstClr>
                    </a:solidFill>
                    <a:effectLst/>
                    <a:uLnTx/>
                    <a:uFillTx/>
                    <a:latin typeface="Century Gothic"/>
                    <a:ea typeface="Roboto" panose="02000000000000000000" pitchFamily="2" charset="0"/>
                  </a:rPr>
                  <a:t>tex</a:t>
                </a:r>
                <a:r>
                  <a:rPr kumimoji="0" lang="id-ID"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t.</a:t>
                </a:r>
                <a:endParaRPr kumimoji="0" lang="id-ID" altLang="zh-CN" sz="900" b="0" i="0" u="none" strike="noStrike" kern="0" cap="none" spc="0" normalizeH="0" baseline="0" noProof="0" dirty="0">
                  <a:ln>
                    <a:noFill/>
                  </a:ln>
                  <a:solidFill>
                    <a:prstClr val="white">
                      <a:lumMod val="65000"/>
                    </a:prstClr>
                  </a:solidFill>
                  <a:effectLst/>
                  <a:uLnTx/>
                  <a:uFillTx/>
                  <a:latin typeface="Century Gothic"/>
                  <a:ea typeface="微软雅黑"/>
                </a:endParaRPr>
              </a:p>
            </p:txBody>
          </p:sp>
        </p:grpSp>
      </p:grpSp>
      <p:grpSp>
        <p:nvGrpSpPr>
          <p:cNvPr id="59" name="组合 58"/>
          <p:cNvGrpSpPr/>
          <p:nvPr/>
        </p:nvGrpSpPr>
        <p:grpSpPr>
          <a:xfrm>
            <a:off x="3616375" y="4551724"/>
            <a:ext cx="2333474" cy="1613504"/>
            <a:chOff x="4305300" y="4610100"/>
            <a:chExt cx="2762250" cy="1752600"/>
          </a:xfrm>
        </p:grpSpPr>
        <p:sp>
          <p:nvSpPr>
            <p:cNvPr id="60" name="圆角矩形 67"/>
            <p:cNvSpPr/>
            <p:nvPr/>
          </p:nvSpPr>
          <p:spPr>
            <a:xfrm>
              <a:off x="4305300" y="4610100"/>
              <a:ext cx="2762250" cy="1752600"/>
            </a:xfrm>
            <a:prstGeom prst="roundRect">
              <a:avLst/>
            </a:prstGeom>
            <a:gradFill flip="none" rotWithShape="1">
              <a:gsLst>
                <a:gs pos="0">
                  <a:sysClr val="window" lastClr="FFFFFF">
                    <a:lumMod val="84000"/>
                  </a:sysClr>
                </a:gs>
                <a:gs pos="100000">
                  <a:sysClr val="window" lastClr="FFFFFF">
                    <a:lumMod val="93000"/>
                  </a:sysClr>
                </a:gs>
              </a:gsLst>
              <a:lin ang="2700000" scaled="1"/>
              <a:tileRect/>
            </a:gradFill>
            <a:ln w="12700" cap="flat" cmpd="sng" algn="ctr">
              <a:noFill/>
              <a:prstDash val="solid"/>
              <a:miter lim="800000"/>
            </a:ln>
            <a:effectLst>
              <a:outerShdw blurRad="203200" dist="127000" dir="2700000" algn="tl" rotWithShape="0">
                <a:prstClr val="black">
                  <a:alpha val="40000"/>
                </a:prstClr>
              </a:outerShdw>
            </a:effectLst>
            <a:scene3d>
              <a:camera prst="orthographicFront"/>
              <a:lightRig rig="threePt" dir="t"/>
            </a:scene3d>
            <a:sp3d>
              <a:bevelT w="31750" h="12700" prst="angle"/>
            </a:sp3d>
          </p:spPr>
          <p:txBody>
            <a:bodyPr rtlCol="0" anchor="ctr"/>
            <a:lstStyle/>
            <a:p>
              <a:pPr algn="ctr"/>
              <a:endParaRPr lang="zh-CN" altLang="en-US" kern="0">
                <a:solidFill>
                  <a:prstClr val="white"/>
                </a:solidFill>
                <a:latin typeface="Century Gothic"/>
                <a:ea typeface="微软雅黑"/>
              </a:endParaRPr>
            </a:p>
          </p:txBody>
        </p:sp>
        <p:grpSp>
          <p:nvGrpSpPr>
            <p:cNvPr id="61" name="组合 60"/>
            <p:cNvGrpSpPr/>
            <p:nvPr/>
          </p:nvGrpSpPr>
          <p:grpSpPr>
            <a:xfrm>
              <a:off x="4490491" y="4904577"/>
              <a:ext cx="2391869" cy="1163646"/>
              <a:chOff x="1160054" y="2231076"/>
              <a:chExt cx="2391869" cy="1163646"/>
            </a:xfrm>
          </p:grpSpPr>
          <p:sp>
            <p:nvSpPr>
              <p:cNvPr id="62" name="文本框 61"/>
              <p:cNvSpPr txBox="1"/>
              <p:nvPr/>
            </p:nvSpPr>
            <p:spPr>
              <a:xfrm>
                <a:off x="1160054" y="2231076"/>
                <a:ext cx="2391869" cy="36774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a:ea typeface="微软雅黑"/>
                  </a:rPr>
                  <a:t>添加标题</a:t>
                </a:r>
              </a:p>
            </p:txBody>
          </p:sp>
          <p:sp>
            <p:nvSpPr>
              <p:cNvPr id="63" name="文本框 62"/>
              <p:cNvSpPr txBox="1"/>
              <p:nvPr/>
            </p:nvSpPr>
            <p:spPr>
              <a:xfrm>
                <a:off x="1291772" y="2532948"/>
                <a:ext cx="2128432" cy="861774"/>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If you are going to use a passage of </a:t>
                </a:r>
                <a:r>
                  <a:rPr kumimoji="0" lang="en-US" altLang="zh-CN" sz="900" b="0" i="0" u="none" strike="noStrike" kern="0" cap="none" spc="0" normalizeH="0" baseline="0" noProof="0" dirty="0" err="1">
                    <a:ln>
                      <a:noFill/>
                    </a:ln>
                    <a:solidFill>
                      <a:prstClr val="white">
                        <a:lumMod val="65000"/>
                      </a:prstClr>
                    </a:solidFill>
                    <a:effectLst/>
                    <a:uLnTx/>
                    <a:uFillTx/>
                    <a:latin typeface="Century Gothic"/>
                    <a:ea typeface="Roboto" panose="02000000000000000000" pitchFamily="2" charset="0"/>
                  </a:rPr>
                  <a:t>Lorem</a:t>
                </a:r>
                <a:r>
                  <a:rPr kumimoji="0" lang="en-US"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 </a:t>
                </a:r>
                <a:r>
                  <a:rPr kumimoji="0" lang="en-US" altLang="zh-CN" sz="900" b="0" i="0" u="none" strike="noStrike" kern="0" cap="none" spc="0" normalizeH="0" baseline="0" noProof="0" dirty="0" err="1">
                    <a:ln>
                      <a:noFill/>
                    </a:ln>
                    <a:solidFill>
                      <a:prstClr val="white">
                        <a:lumMod val="65000"/>
                      </a:prstClr>
                    </a:solidFill>
                    <a:effectLst/>
                    <a:uLnTx/>
                    <a:uFillTx/>
                    <a:latin typeface="Century Gothic"/>
                    <a:ea typeface="Roboto" panose="02000000000000000000" pitchFamily="2" charset="0"/>
                  </a:rPr>
                  <a:t>Ipsum</a:t>
                </a:r>
                <a:r>
                  <a:rPr kumimoji="0" lang="en-US"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 you need to be sure there isn't anything embarrassing hidden in the middle of </a:t>
                </a:r>
                <a:r>
                  <a:rPr kumimoji="0" lang="en-US" altLang="zh-CN" sz="900" b="0" i="0" u="none" strike="noStrike" kern="0" cap="none" spc="0" normalizeH="0" baseline="0" noProof="0" dirty="0" err="1">
                    <a:ln>
                      <a:noFill/>
                    </a:ln>
                    <a:solidFill>
                      <a:prstClr val="white">
                        <a:lumMod val="65000"/>
                      </a:prstClr>
                    </a:solidFill>
                    <a:effectLst/>
                    <a:uLnTx/>
                    <a:uFillTx/>
                    <a:latin typeface="Century Gothic"/>
                    <a:ea typeface="Roboto" panose="02000000000000000000" pitchFamily="2" charset="0"/>
                  </a:rPr>
                  <a:t>tex</a:t>
                </a:r>
                <a:r>
                  <a:rPr kumimoji="0" lang="id-ID"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t.</a:t>
                </a:r>
                <a:endParaRPr kumimoji="0" lang="id-ID" altLang="zh-CN" sz="900" b="0" i="0" u="none" strike="noStrike" kern="0" cap="none" spc="0" normalizeH="0" baseline="0" noProof="0" dirty="0">
                  <a:ln>
                    <a:noFill/>
                  </a:ln>
                  <a:solidFill>
                    <a:prstClr val="white">
                      <a:lumMod val="65000"/>
                    </a:prstClr>
                  </a:solidFill>
                  <a:effectLst/>
                  <a:uLnTx/>
                  <a:uFillTx/>
                  <a:latin typeface="Century Gothic"/>
                  <a:ea typeface="微软雅黑"/>
                </a:endParaRPr>
              </a:p>
            </p:txBody>
          </p:sp>
        </p:grpSp>
      </p:grpSp>
      <p:grpSp>
        <p:nvGrpSpPr>
          <p:cNvPr id="64" name="组合 63"/>
          <p:cNvGrpSpPr/>
          <p:nvPr/>
        </p:nvGrpSpPr>
        <p:grpSpPr>
          <a:xfrm>
            <a:off x="6451701" y="4551724"/>
            <a:ext cx="2333474" cy="1613504"/>
            <a:chOff x="7277100" y="4610100"/>
            <a:chExt cx="2762250" cy="1752600"/>
          </a:xfrm>
        </p:grpSpPr>
        <p:sp>
          <p:nvSpPr>
            <p:cNvPr id="65" name="圆角矩形 71"/>
            <p:cNvSpPr/>
            <p:nvPr/>
          </p:nvSpPr>
          <p:spPr>
            <a:xfrm>
              <a:off x="7277100" y="4610100"/>
              <a:ext cx="2762250" cy="1752600"/>
            </a:xfrm>
            <a:prstGeom prst="roundRect">
              <a:avLst/>
            </a:prstGeom>
            <a:gradFill flip="none" rotWithShape="1">
              <a:gsLst>
                <a:gs pos="0">
                  <a:sysClr val="window" lastClr="FFFFFF">
                    <a:lumMod val="84000"/>
                  </a:sysClr>
                </a:gs>
                <a:gs pos="100000">
                  <a:sysClr val="window" lastClr="FFFFFF">
                    <a:lumMod val="93000"/>
                  </a:sysClr>
                </a:gs>
              </a:gsLst>
              <a:lin ang="2700000" scaled="1"/>
              <a:tileRect/>
            </a:gradFill>
            <a:ln w="12700" cap="flat" cmpd="sng" algn="ctr">
              <a:noFill/>
              <a:prstDash val="solid"/>
              <a:miter lim="800000"/>
            </a:ln>
            <a:effectLst>
              <a:outerShdw blurRad="203200" dist="127000" dir="2700000" algn="tl" rotWithShape="0">
                <a:prstClr val="black">
                  <a:alpha val="40000"/>
                </a:prstClr>
              </a:outerShdw>
            </a:effectLst>
            <a:scene3d>
              <a:camera prst="orthographicFront"/>
              <a:lightRig rig="threePt" dir="t"/>
            </a:scene3d>
            <a:sp3d>
              <a:bevelT w="31750" h="12700" prst="angle"/>
            </a:sp3d>
          </p:spPr>
          <p:txBody>
            <a:bodyPr rtlCol="0" anchor="ctr"/>
            <a:lstStyle/>
            <a:p>
              <a:pPr algn="ctr"/>
              <a:endParaRPr lang="zh-CN" altLang="en-US" kern="0">
                <a:solidFill>
                  <a:prstClr val="white"/>
                </a:solidFill>
                <a:latin typeface="Century Gothic"/>
                <a:ea typeface="微软雅黑"/>
              </a:endParaRPr>
            </a:p>
          </p:txBody>
        </p:sp>
        <p:grpSp>
          <p:nvGrpSpPr>
            <p:cNvPr id="66" name="组合 65"/>
            <p:cNvGrpSpPr/>
            <p:nvPr/>
          </p:nvGrpSpPr>
          <p:grpSpPr>
            <a:xfrm>
              <a:off x="7462291" y="4904577"/>
              <a:ext cx="2391869" cy="1163646"/>
              <a:chOff x="1160054" y="2231076"/>
              <a:chExt cx="2391869" cy="1163646"/>
            </a:xfrm>
          </p:grpSpPr>
          <p:sp>
            <p:nvSpPr>
              <p:cNvPr id="67" name="文本框 66"/>
              <p:cNvSpPr txBox="1"/>
              <p:nvPr/>
            </p:nvSpPr>
            <p:spPr>
              <a:xfrm>
                <a:off x="1160054" y="2231076"/>
                <a:ext cx="2391869" cy="36774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a:ea typeface="微软雅黑"/>
                  </a:rPr>
                  <a:t>添加标题</a:t>
                </a:r>
              </a:p>
            </p:txBody>
          </p:sp>
          <p:sp>
            <p:nvSpPr>
              <p:cNvPr id="68" name="文本框 67"/>
              <p:cNvSpPr txBox="1"/>
              <p:nvPr/>
            </p:nvSpPr>
            <p:spPr>
              <a:xfrm>
                <a:off x="1291772" y="2532948"/>
                <a:ext cx="2128432" cy="861774"/>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If you are going to use a passage of </a:t>
                </a:r>
                <a:r>
                  <a:rPr kumimoji="0" lang="en-US" altLang="zh-CN" sz="900" b="0" i="0" u="none" strike="noStrike" kern="0" cap="none" spc="0" normalizeH="0" baseline="0" noProof="0" dirty="0" err="1">
                    <a:ln>
                      <a:noFill/>
                    </a:ln>
                    <a:solidFill>
                      <a:prstClr val="white">
                        <a:lumMod val="65000"/>
                      </a:prstClr>
                    </a:solidFill>
                    <a:effectLst/>
                    <a:uLnTx/>
                    <a:uFillTx/>
                    <a:latin typeface="Century Gothic"/>
                    <a:ea typeface="Roboto" panose="02000000000000000000" pitchFamily="2" charset="0"/>
                  </a:rPr>
                  <a:t>Lorem</a:t>
                </a:r>
                <a:r>
                  <a:rPr kumimoji="0" lang="en-US"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 </a:t>
                </a:r>
                <a:r>
                  <a:rPr kumimoji="0" lang="en-US" altLang="zh-CN" sz="900" b="0" i="0" u="none" strike="noStrike" kern="0" cap="none" spc="0" normalizeH="0" baseline="0" noProof="0" dirty="0" err="1">
                    <a:ln>
                      <a:noFill/>
                    </a:ln>
                    <a:solidFill>
                      <a:prstClr val="white">
                        <a:lumMod val="65000"/>
                      </a:prstClr>
                    </a:solidFill>
                    <a:effectLst/>
                    <a:uLnTx/>
                    <a:uFillTx/>
                    <a:latin typeface="Century Gothic"/>
                    <a:ea typeface="Roboto" panose="02000000000000000000" pitchFamily="2" charset="0"/>
                  </a:rPr>
                  <a:t>Ipsum</a:t>
                </a:r>
                <a:r>
                  <a:rPr kumimoji="0" lang="en-US"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 you need to be sure there isn't anything embarrassing hidden in the middle of </a:t>
                </a:r>
                <a:r>
                  <a:rPr kumimoji="0" lang="en-US" altLang="zh-CN" sz="900" b="0" i="0" u="none" strike="noStrike" kern="0" cap="none" spc="0" normalizeH="0" baseline="0" noProof="0" dirty="0" err="1">
                    <a:ln>
                      <a:noFill/>
                    </a:ln>
                    <a:solidFill>
                      <a:prstClr val="white">
                        <a:lumMod val="65000"/>
                      </a:prstClr>
                    </a:solidFill>
                    <a:effectLst/>
                    <a:uLnTx/>
                    <a:uFillTx/>
                    <a:latin typeface="Century Gothic"/>
                    <a:ea typeface="Roboto" panose="02000000000000000000" pitchFamily="2" charset="0"/>
                  </a:rPr>
                  <a:t>tex</a:t>
                </a:r>
                <a:r>
                  <a:rPr kumimoji="0" lang="id-ID"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t.</a:t>
                </a:r>
                <a:endParaRPr kumimoji="0" lang="id-ID" altLang="zh-CN" sz="900" b="0" i="0" u="none" strike="noStrike" kern="0" cap="none" spc="0" normalizeH="0" baseline="0" noProof="0" dirty="0">
                  <a:ln>
                    <a:noFill/>
                  </a:ln>
                  <a:solidFill>
                    <a:prstClr val="white">
                      <a:lumMod val="65000"/>
                    </a:prstClr>
                  </a:solidFill>
                  <a:effectLst/>
                  <a:uLnTx/>
                  <a:uFillTx/>
                  <a:latin typeface="Century Gothic"/>
                  <a:ea typeface="微软雅黑"/>
                </a:endParaRPr>
              </a:p>
            </p:txBody>
          </p:sp>
        </p:grpSp>
      </p:grpSp>
      <p:grpSp>
        <p:nvGrpSpPr>
          <p:cNvPr id="69" name="组合 68"/>
          <p:cNvGrpSpPr/>
          <p:nvPr/>
        </p:nvGrpSpPr>
        <p:grpSpPr>
          <a:xfrm>
            <a:off x="9287026" y="4551724"/>
            <a:ext cx="2333474" cy="1613504"/>
            <a:chOff x="10401300" y="4610100"/>
            <a:chExt cx="2762250" cy="1752600"/>
          </a:xfrm>
        </p:grpSpPr>
        <p:sp>
          <p:nvSpPr>
            <p:cNvPr id="70" name="圆角矩形 75"/>
            <p:cNvSpPr/>
            <p:nvPr/>
          </p:nvSpPr>
          <p:spPr>
            <a:xfrm>
              <a:off x="10401300" y="4610100"/>
              <a:ext cx="2762250" cy="1752600"/>
            </a:xfrm>
            <a:prstGeom prst="roundRect">
              <a:avLst/>
            </a:prstGeom>
            <a:gradFill flip="none" rotWithShape="1">
              <a:gsLst>
                <a:gs pos="0">
                  <a:sysClr val="window" lastClr="FFFFFF">
                    <a:lumMod val="84000"/>
                  </a:sysClr>
                </a:gs>
                <a:gs pos="100000">
                  <a:sysClr val="window" lastClr="FFFFFF">
                    <a:lumMod val="93000"/>
                  </a:sysClr>
                </a:gs>
              </a:gsLst>
              <a:lin ang="2700000" scaled="1"/>
              <a:tileRect/>
            </a:gradFill>
            <a:ln w="12700" cap="flat" cmpd="sng" algn="ctr">
              <a:noFill/>
              <a:prstDash val="solid"/>
              <a:miter lim="800000"/>
            </a:ln>
            <a:effectLst>
              <a:outerShdw blurRad="203200" dist="127000" dir="2700000" algn="tl" rotWithShape="0">
                <a:prstClr val="black">
                  <a:alpha val="40000"/>
                </a:prstClr>
              </a:outerShdw>
            </a:effectLst>
            <a:scene3d>
              <a:camera prst="orthographicFront"/>
              <a:lightRig rig="threePt" dir="t"/>
            </a:scene3d>
            <a:sp3d>
              <a:bevelT w="31750" h="12700" prst="angle"/>
            </a:sp3d>
          </p:spPr>
          <p:txBody>
            <a:bodyPr rtlCol="0" anchor="ctr"/>
            <a:lstStyle/>
            <a:p>
              <a:pPr algn="ctr"/>
              <a:endParaRPr lang="zh-CN" altLang="en-US" kern="0">
                <a:solidFill>
                  <a:prstClr val="white"/>
                </a:solidFill>
                <a:latin typeface="Century Gothic"/>
                <a:ea typeface="微软雅黑"/>
              </a:endParaRPr>
            </a:p>
          </p:txBody>
        </p:sp>
        <p:grpSp>
          <p:nvGrpSpPr>
            <p:cNvPr id="71" name="组合 70"/>
            <p:cNvGrpSpPr/>
            <p:nvPr/>
          </p:nvGrpSpPr>
          <p:grpSpPr>
            <a:xfrm>
              <a:off x="10586491" y="4904577"/>
              <a:ext cx="2391869" cy="1163646"/>
              <a:chOff x="1160054" y="2231076"/>
              <a:chExt cx="2391869" cy="1163646"/>
            </a:xfrm>
          </p:grpSpPr>
          <p:sp>
            <p:nvSpPr>
              <p:cNvPr id="72" name="文本框 71"/>
              <p:cNvSpPr txBox="1"/>
              <p:nvPr/>
            </p:nvSpPr>
            <p:spPr>
              <a:xfrm>
                <a:off x="1160054" y="2231076"/>
                <a:ext cx="2391869" cy="36774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a:ea typeface="微软雅黑"/>
                  </a:rPr>
                  <a:t>添加标题</a:t>
                </a:r>
              </a:p>
            </p:txBody>
          </p:sp>
          <p:sp>
            <p:nvSpPr>
              <p:cNvPr id="73" name="文本框 72"/>
              <p:cNvSpPr txBox="1"/>
              <p:nvPr/>
            </p:nvSpPr>
            <p:spPr>
              <a:xfrm>
                <a:off x="1291772" y="2532948"/>
                <a:ext cx="2128432" cy="861774"/>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If you are going to use a passage of </a:t>
                </a:r>
                <a:r>
                  <a:rPr kumimoji="0" lang="en-US" altLang="zh-CN" sz="900" b="0" i="0" u="none" strike="noStrike" kern="0" cap="none" spc="0" normalizeH="0" baseline="0" noProof="0" dirty="0" err="1">
                    <a:ln>
                      <a:noFill/>
                    </a:ln>
                    <a:solidFill>
                      <a:prstClr val="white">
                        <a:lumMod val="65000"/>
                      </a:prstClr>
                    </a:solidFill>
                    <a:effectLst/>
                    <a:uLnTx/>
                    <a:uFillTx/>
                    <a:latin typeface="Century Gothic"/>
                    <a:ea typeface="Roboto" panose="02000000000000000000" pitchFamily="2" charset="0"/>
                  </a:rPr>
                  <a:t>Lorem</a:t>
                </a:r>
                <a:r>
                  <a:rPr kumimoji="0" lang="en-US"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 </a:t>
                </a:r>
                <a:r>
                  <a:rPr kumimoji="0" lang="en-US" altLang="zh-CN" sz="900" b="0" i="0" u="none" strike="noStrike" kern="0" cap="none" spc="0" normalizeH="0" baseline="0" noProof="0" dirty="0" err="1">
                    <a:ln>
                      <a:noFill/>
                    </a:ln>
                    <a:solidFill>
                      <a:prstClr val="white">
                        <a:lumMod val="65000"/>
                      </a:prstClr>
                    </a:solidFill>
                    <a:effectLst/>
                    <a:uLnTx/>
                    <a:uFillTx/>
                    <a:latin typeface="Century Gothic"/>
                    <a:ea typeface="Roboto" panose="02000000000000000000" pitchFamily="2" charset="0"/>
                  </a:rPr>
                  <a:t>Ipsum</a:t>
                </a:r>
                <a:r>
                  <a:rPr kumimoji="0" lang="en-US"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 you need to be sure there isn't anything embarrassing hidden in the middle of </a:t>
                </a:r>
                <a:r>
                  <a:rPr kumimoji="0" lang="en-US" altLang="zh-CN" sz="900" b="0" i="0" u="none" strike="noStrike" kern="0" cap="none" spc="0" normalizeH="0" baseline="0" noProof="0" dirty="0" err="1">
                    <a:ln>
                      <a:noFill/>
                    </a:ln>
                    <a:solidFill>
                      <a:prstClr val="white">
                        <a:lumMod val="65000"/>
                      </a:prstClr>
                    </a:solidFill>
                    <a:effectLst/>
                    <a:uLnTx/>
                    <a:uFillTx/>
                    <a:latin typeface="Century Gothic"/>
                    <a:ea typeface="Roboto" panose="02000000000000000000" pitchFamily="2" charset="0"/>
                  </a:rPr>
                  <a:t>tex</a:t>
                </a:r>
                <a:r>
                  <a:rPr kumimoji="0" lang="id-ID" altLang="zh-CN" sz="900" b="0" i="0" u="none" strike="noStrike" kern="0" cap="none" spc="0" normalizeH="0" baseline="0" noProof="0" dirty="0">
                    <a:ln>
                      <a:noFill/>
                    </a:ln>
                    <a:solidFill>
                      <a:prstClr val="white">
                        <a:lumMod val="65000"/>
                      </a:prstClr>
                    </a:solidFill>
                    <a:effectLst/>
                    <a:uLnTx/>
                    <a:uFillTx/>
                    <a:latin typeface="Century Gothic"/>
                    <a:ea typeface="Roboto" panose="02000000000000000000" pitchFamily="2" charset="0"/>
                  </a:rPr>
                  <a:t>t.</a:t>
                </a:r>
                <a:endParaRPr kumimoji="0" lang="id-ID" altLang="zh-CN" sz="900" b="0" i="0" u="none" strike="noStrike" kern="0" cap="none" spc="0" normalizeH="0" baseline="0" noProof="0" dirty="0">
                  <a:ln>
                    <a:noFill/>
                  </a:ln>
                  <a:solidFill>
                    <a:prstClr val="white">
                      <a:lumMod val="65000"/>
                    </a:prstClr>
                  </a:solidFill>
                  <a:effectLst/>
                  <a:uLnTx/>
                  <a:uFillTx/>
                  <a:latin typeface="Century Gothic"/>
                  <a:ea typeface="微软雅黑"/>
                </a:endParaRPr>
              </a:p>
            </p:txBody>
          </p:sp>
        </p:grpSp>
      </p:grpSp>
    </p:spTree>
    <p:extLst>
      <p:ext uri="{BB962C8B-B14F-4D97-AF65-F5344CB8AC3E}">
        <p14:creationId xmlns:p14="http://schemas.microsoft.com/office/powerpoint/2010/main" val="27130341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5"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250"/>
                                        <p:tgtEl>
                                          <p:spTgt spid="4"/>
                                        </p:tgtEl>
                                      </p:cBhvr>
                                    </p:animEffect>
                                    <p:anim calcmode="lin" valueType="num">
                                      <p:cBhvr>
                                        <p:cTn id="11" dur="1250" fill="hold"/>
                                        <p:tgtEl>
                                          <p:spTgt spid="4"/>
                                        </p:tgtEl>
                                        <p:attrNameLst>
                                          <p:attrName>ppt_w</p:attrName>
                                        </p:attrNameLst>
                                      </p:cBhvr>
                                      <p:tavLst>
                                        <p:tav tm="0" fmla="#ppt_w*sin(2.5*pi*$)">
                                          <p:val>
                                            <p:fltVal val="0"/>
                                          </p:val>
                                        </p:tav>
                                        <p:tav tm="100000">
                                          <p:val>
                                            <p:fltVal val="1"/>
                                          </p:val>
                                        </p:tav>
                                      </p:tavLst>
                                    </p:anim>
                                    <p:anim calcmode="lin" valueType="num">
                                      <p:cBhvr>
                                        <p:cTn id="12" dur="1250" fill="hold"/>
                                        <p:tgtEl>
                                          <p:spTgt spid="4"/>
                                        </p:tgtEl>
                                        <p:attrNameLst>
                                          <p:attrName>ppt_h</p:attrName>
                                        </p:attrNameLst>
                                      </p:cBhvr>
                                      <p:tavLst>
                                        <p:tav tm="0">
                                          <p:val>
                                            <p:strVal val="#ppt_h"/>
                                          </p:val>
                                        </p:tav>
                                        <p:tav tm="100000">
                                          <p:val>
                                            <p:strVal val="#ppt_h"/>
                                          </p:val>
                                        </p:tav>
                                      </p:tavLst>
                                    </p:anim>
                                  </p:childTnLst>
                                </p:cTn>
                              </p:par>
                            </p:childTnLst>
                          </p:cTn>
                        </p:par>
                        <p:par>
                          <p:cTn id="13" fill="hold">
                            <p:stCondLst>
                              <p:cond delay="1250"/>
                            </p:stCondLst>
                            <p:childTnLst>
                              <p:par>
                                <p:cTn id="14" presetID="37" presetClass="entr" presetSubtype="0" fill="hold"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1000"/>
                                        <p:tgtEl>
                                          <p:spTgt spid="54"/>
                                        </p:tgtEl>
                                      </p:cBhvr>
                                    </p:animEffect>
                                    <p:anim calcmode="lin" valueType="num">
                                      <p:cBhvr>
                                        <p:cTn id="17" dur="1000" fill="hold"/>
                                        <p:tgtEl>
                                          <p:spTgt spid="54"/>
                                        </p:tgtEl>
                                        <p:attrNameLst>
                                          <p:attrName>ppt_x</p:attrName>
                                        </p:attrNameLst>
                                      </p:cBhvr>
                                      <p:tavLst>
                                        <p:tav tm="0">
                                          <p:val>
                                            <p:strVal val="#ppt_x"/>
                                          </p:val>
                                        </p:tav>
                                        <p:tav tm="100000">
                                          <p:val>
                                            <p:strVal val="#ppt_x"/>
                                          </p:val>
                                        </p:tav>
                                      </p:tavLst>
                                    </p:anim>
                                    <p:anim calcmode="lin" valueType="num">
                                      <p:cBhvr>
                                        <p:cTn id="18" dur="900" decel="100000" fill="hold"/>
                                        <p:tgtEl>
                                          <p:spTgt spid="54"/>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10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1000"/>
                                        <p:tgtEl>
                                          <p:spTgt spid="59"/>
                                        </p:tgtEl>
                                      </p:cBhvr>
                                    </p:animEffect>
                                    <p:anim calcmode="lin" valueType="num">
                                      <p:cBhvr>
                                        <p:cTn id="23" dur="1000" fill="hold"/>
                                        <p:tgtEl>
                                          <p:spTgt spid="59"/>
                                        </p:tgtEl>
                                        <p:attrNameLst>
                                          <p:attrName>ppt_x</p:attrName>
                                        </p:attrNameLst>
                                      </p:cBhvr>
                                      <p:tavLst>
                                        <p:tav tm="0">
                                          <p:val>
                                            <p:strVal val="#ppt_x"/>
                                          </p:val>
                                        </p:tav>
                                        <p:tav tm="100000">
                                          <p:val>
                                            <p:strVal val="#ppt_x"/>
                                          </p:val>
                                        </p:tav>
                                      </p:tavLst>
                                    </p:anim>
                                    <p:anim calcmode="lin" valueType="num">
                                      <p:cBhvr>
                                        <p:cTn id="24" dur="900" decel="100000" fill="hold"/>
                                        <p:tgtEl>
                                          <p:spTgt spid="5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20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1000"/>
                                        <p:tgtEl>
                                          <p:spTgt spid="64"/>
                                        </p:tgtEl>
                                      </p:cBhvr>
                                    </p:animEffect>
                                    <p:anim calcmode="lin" valueType="num">
                                      <p:cBhvr>
                                        <p:cTn id="29" dur="1000" fill="hold"/>
                                        <p:tgtEl>
                                          <p:spTgt spid="64"/>
                                        </p:tgtEl>
                                        <p:attrNameLst>
                                          <p:attrName>ppt_x</p:attrName>
                                        </p:attrNameLst>
                                      </p:cBhvr>
                                      <p:tavLst>
                                        <p:tav tm="0">
                                          <p:val>
                                            <p:strVal val="#ppt_x"/>
                                          </p:val>
                                        </p:tav>
                                        <p:tav tm="100000">
                                          <p:val>
                                            <p:strVal val="#ppt_x"/>
                                          </p:val>
                                        </p:tav>
                                      </p:tavLst>
                                    </p:anim>
                                    <p:anim calcmode="lin" valueType="num">
                                      <p:cBhvr>
                                        <p:cTn id="30" dur="900" decel="100000" fill="hold"/>
                                        <p:tgtEl>
                                          <p:spTgt spid="64"/>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64"/>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300"/>
                                  </p:stCondLst>
                                  <p:childTnLst>
                                    <p:set>
                                      <p:cBhvr>
                                        <p:cTn id="33" dur="1" fill="hold">
                                          <p:stCondLst>
                                            <p:cond delay="0"/>
                                          </p:stCondLst>
                                        </p:cTn>
                                        <p:tgtEl>
                                          <p:spTgt spid="69"/>
                                        </p:tgtEl>
                                        <p:attrNameLst>
                                          <p:attrName>style.visibility</p:attrName>
                                        </p:attrNameLst>
                                      </p:cBhvr>
                                      <p:to>
                                        <p:strVal val="visible"/>
                                      </p:to>
                                    </p:set>
                                    <p:animEffect transition="in" filter="fade">
                                      <p:cBhvr>
                                        <p:cTn id="34" dur="1000"/>
                                        <p:tgtEl>
                                          <p:spTgt spid="69"/>
                                        </p:tgtEl>
                                      </p:cBhvr>
                                    </p:animEffect>
                                    <p:anim calcmode="lin" valueType="num">
                                      <p:cBhvr>
                                        <p:cTn id="35" dur="1000" fill="hold"/>
                                        <p:tgtEl>
                                          <p:spTgt spid="69"/>
                                        </p:tgtEl>
                                        <p:attrNameLst>
                                          <p:attrName>ppt_x</p:attrName>
                                        </p:attrNameLst>
                                      </p:cBhvr>
                                      <p:tavLst>
                                        <p:tav tm="0">
                                          <p:val>
                                            <p:strVal val="#ppt_x"/>
                                          </p:val>
                                        </p:tav>
                                        <p:tav tm="100000">
                                          <p:val>
                                            <p:strVal val="#ppt_x"/>
                                          </p:val>
                                        </p:tav>
                                      </p:tavLst>
                                    </p:anim>
                                    <p:anim calcmode="lin" valueType="num">
                                      <p:cBhvr>
                                        <p:cTn id="36" dur="900" decel="100000" fill="hold"/>
                                        <p:tgtEl>
                                          <p:spTgt spid="69"/>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6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01</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年度工作概述</a:t>
            </a:r>
            <a:endParaRPr lang="zh-CN" altLang="en-US" dirty="0">
              <a:blipFill>
                <a:blip r:embed="rId3"/>
                <a:stretch>
                  <a:fillRect/>
                </a:stretch>
              </a:blipFill>
            </a:endParaRPr>
          </a:p>
        </p:txBody>
      </p:sp>
      <p:grpSp>
        <p:nvGrpSpPr>
          <p:cNvPr id="4" name="Group 37"/>
          <p:cNvGrpSpPr/>
          <p:nvPr/>
        </p:nvGrpSpPr>
        <p:grpSpPr>
          <a:xfrm>
            <a:off x="5222008" y="2855021"/>
            <a:ext cx="1747984" cy="1747979"/>
            <a:chOff x="7147213" y="2364759"/>
            <a:chExt cx="1310988" cy="1310984"/>
          </a:xfrm>
        </p:grpSpPr>
        <p:sp>
          <p:nvSpPr>
            <p:cNvPr id="5" name="Freeform 54"/>
            <p:cNvSpPr/>
            <p:nvPr/>
          </p:nvSpPr>
          <p:spPr>
            <a:xfrm>
              <a:off x="7147213" y="2364759"/>
              <a:ext cx="1310988" cy="1310984"/>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gradFill>
              <a:gsLst>
                <a:gs pos="0">
                  <a:srgbClr val="616264"/>
                </a:gs>
                <a:gs pos="100000">
                  <a:srgbClr val="999A9E"/>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微软雅黑"/>
                <a:cs typeface="+mn-cs"/>
              </a:endParaRPr>
            </a:p>
          </p:txBody>
        </p:sp>
        <p:grpSp>
          <p:nvGrpSpPr>
            <p:cNvPr id="6" name="Group 34"/>
            <p:cNvGrpSpPr/>
            <p:nvPr/>
          </p:nvGrpSpPr>
          <p:grpSpPr>
            <a:xfrm>
              <a:off x="7530095" y="2623561"/>
              <a:ext cx="545225" cy="793380"/>
              <a:chOff x="4075113" y="1909763"/>
              <a:chExt cx="247650" cy="360363"/>
            </a:xfrm>
            <a:solidFill>
              <a:sysClr val="window" lastClr="FFFFFF"/>
            </a:solidFill>
          </p:grpSpPr>
          <p:sp>
            <p:nvSpPr>
              <p:cNvPr id="7" name="Freeform 78"/>
              <p:cNvSpPr>
                <a:spLocks noEditPoints="1"/>
              </p:cNvSpPr>
              <p:nvPr/>
            </p:nvSpPr>
            <p:spPr bwMode="auto">
              <a:xfrm>
                <a:off x="4075113" y="1909763"/>
                <a:ext cx="247650" cy="360363"/>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a:ln>
                    <a:noFill/>
                  </a:ln>
                  <a:solidFill>
                    <a:prstClr val="black"/>
                  </a:solidFill>
                  <a:effectLst/>
                  <a:uLnTx/>
                  <a:uFillTx/>
                  <a:latin typeface="Century Gothic"/>
                  <a:ea typeface="微软雅黑"/>
                </a:endParaRPr>
              </a:p>
            </p:txBody>
          </p:sp>
          <p:sp>
            <p:nvSpPr>
              <p:cNvPr id="8" name="Freeform 79"/>
              <p:cNvSpPr>
                <a:spLocks noEditPoints="1"/>
              </p:cNvSpPr>
              <p:nvPr/>
            </p:nvSpPr>
            <p:spPr bwMode="auto">
              <a:xfrm>
                <a:off x="4130675" y="1965326"/>
                <a:ext cx="73025" cy="73025"/>
              </a:xfrm>
              <a:custGeom>
                <a:avLst/>
                <a:gdLst/>
                <a:ahLst/>
                <a:cxnLst>
                  <a:cxn ang="0">
                    <a:pos x="23" y="0"/>
                  </a:cxn>
                  <a:cxn ang="0">
                    <a:pos x="0" y="23"/>
                  </a:cxn>
                  <a:cxn ang="0">
                    <a:pos x="2" y="25"/>
                  </a:cxn>
                  <a:cxn ang="0">
                    <a:pos x="4" y="23"/>
                  </a:cxn>
                  <a:cxn ang="0">
                    <a:pos x="23" y="4"/>
                  </a:cxn>
                  <a:cxn ang="0">
                    <a:pos x="25" y="2"/>
                  </a:cxn>
                  <a:cxn ang="0">
                    <a:pos x="23" y="0"/>
                  </a:cxn>
                  <a:cxn ang="0">
                    <a:pos x="23" y="0"/>
                  </a:cxn>
                  <a:cxn ang="0">
                    <a:pos x="23" y="0"/>
                  </a:cxn>
                </a:cxnLst>
                <a:rect l="0" t="0" r="r" b="b"/>
                <a:pathLst>
                  <a:path w="25" h="25">
                    <a:moveTo>
                      <a:pt x="23" y="0"/>
                    </a:moveTo>
                    <a:cubicBezTo>
                      <a:pt x="11" y="0"/>
                      <a:pt x="0" y="10"/>
                      <a:pt x="0" y="23"/>
                    </a:cubicBezTo>
                    <a:cubicBezTo>
                      <a:pt x="0" y="24"/>
                      <a:pt x="1" y="25"/>
                      <a:pt x="2" y="25"/>
                    </a:cubicBezTo>
                    <a:cubicBezTo>
                      <a:pt x="3" y="25"/>
                      <a:pt x="4" y="24"/>
                      <a:pt x="4" y="23"/>
                    </a:cubicBezTo>
                    <a:cubicBezTo>
                      <a:pt x="4" y="12"/>
                      <a:pt x="13" y="4"/>
                      <a:pt x="23" y="4"/>
                    </a:cubicBezTo>
                    <a:cubicBezTo>
                      <a:pt x="24" y="4"/>
                      <a:pt x="25" y="3"/>
                      <a:pt x="25" y="2"/>
                    </a:cubicBezTo>
                    <a:cubicBezTo>
                      <a:pt x="25" y="1"/>
                      <a:pt x="24" y="0"/>
                      <a:pt x="23" y="0"/>
                    </a:cubicBezTo>
                    <a:close/>
                    <a:moveTo>
                      <a:pt x="23" y="0"/>
                    </a:moveTo>
                    <a:cubicBezTo>
                      <a:pt x="23" y="0"/>
                      <a:pt x="23" y="0"/>
                      <a:pt x="23"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a:ln>
                    <a:noFill/>
                  </a:ln>
                  <a:solidFill>
                    <a:prstClr val="black"/>
                  </a:solidFill>
                  <a:effectLst/>
                  <a:uLnTx/>
                  <a:uFillTx/>
                  <a:latin typeface="Century Gothic"/>
                  <a:ea typeface="微软雅黑"/>
                </a:endParaRPr>
              </a:p>
            </p:txBody>
          </p:sp>
        </p:grpSp>
      </p:grpSp>
      <p:grpSp>
        <p:nvGrpSpPr>
          <p:cNvPr id="9" name="组合 8"/>
          <p:cNvGrpSpPr/>
          <p:nvPr/>
        </p:nvGrpSpPr>
        <p:grpSpPr>
          <a:xfrm>
            <a:off x="927101" y="1631812"/>
            <a:ext cx="4152900" cy="1512448"/>
            <a:chOff x="927101" y="1607240"/>
            <a:chExt cx="4152900" cy="1512448"/>
          </a:xfrm>
        </p:grpSpPr>
        <p:grpSp>
          <p:nvGrpSpPr>
            <p:cNvPr id="10" name="Group 9"/>
            <p:cNvGrpSpPr/>
            <p:nvPr/>
          </p:nvGrpSpPr>
          <p:grpSpPr>
            <a:xfrm>
              <a:off x="927101" y="1607240"/>
              <a:ext cx="2819399" cy="1242055"/>
              <a:chOff x="1600200" y="1295400"/>
              <a:chExt cx="5410200" cy="649312"/>
            </a:xfrm>
          </p:grpSpPr>
          <p:sp>
            <p:nvSpPr>
              <p:cNvPr id="16" name="Rounded Rectangle 5"/>
              <p:cNvSpPr/>
              <p:nvPr/>
            </p:nvSpPr>
            <p:spPr>
              <a:xfrm>
                <a:off x="1600200" y="1335113"/>
                <a:ext cx="5410200" cy="609599"/>
              </a:xfrm>
              <a:prstGeom prst="roundRect">
                <a:avLst>
                  <a:gd name="adj" fmla="val 7228"/>
                </a:avLst>
              </a:prstGeom>
              <a:gradFill>
                <a:gsLst>
                  <a:gs pos="0">
                    <a:srgbClr val="616264"/>
                  </a:gs>
                  <a:gs pos="100000">
                    <a:srgbClr val="999A9E"/>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微软雅黑"/>
                  <a:cs typeface="+mn-cs"/>
                </a:endParaRPr>
              </a:p>
            </p:txBody>
          </p:sp>
          <p:sp>
            <p:nvSpPr>
              <p:cNvPr id="17" name="Rounded Rectangle 4"/>
              <p:cNvSpPr/>
              <p:nvPr/>
            </p:nvSpPr>
            <p:spPr>
              <a:xfrm>
                <a:off x="1600200" y="1295400"/>
                <a:ext cx="5410200" cy="609600"/>
              </a:xfrm>
              <a:prstGeom prst="roundRect">
                <a:avLst>
                  <a:gd name="adj" fmla="val 10132"/>
                </a:avLst>
              </a:prstGeom>
              <a:blipFill>
                <a:blip r:embed="rId3"/>
                <a:stretch>
                  <a:fillRect/>
                </a:stretch>
              </a:blipFill>
              <a:ln w="12700" cap="flat" cmpd="sng" algn="ctr">
                <a:noFill/>
                <a:prstDash val="solid"/>
                <a:miter lim="800000"/>
              </a:ln>
              <a:effectLst/>
            </p:spPr>
            <p:txBody>
              <a:bodyPr rtlCol="0" anchor="ctr"/>
              <a:lstStyle/>
              <a:p>
                <a:pPr algn="ctr"/>
                <a:endParaRPr lang="en-US" kern="0" dirty="0">
                  <a:solidFill>
                    <a:prstClr val="white"/>
                  </a:solidFill>
                  <a:latin typeface="Century Gothic"/>
                  <a:ea typeface="微软雅黑"/>
                </a:endParaRPr>
              </a:p>
            </p:txBody>
          </p:sp>
        </p:grpSp>
        <p:cxnSp>
          <p:nvCxnSpPr>
            <p:cNvPr id="11" name="Elbow Connector 106"/>
            <p:cNvCxnSpPr/>
            <p:nvPr/>
          </p:nvCxnSpPr>
          <p:spPr>
            <a:xfrm>
              <a:off x="3873501" y="2190955"/>
              <a:ext cx="1206500" cy="928733"/>
            </a:xfrm>
            <a:prstGeom prst="bentConnector3">
              <a:avLst>
                <a:gd name="adj1" fmla="val 50000"/>
              </a:avLst>
            </a:prstGeom>
            <a:noFill/>
            <a:ln w="38100" cap="flat" cmpd="sng" algn="ctr">
              <a:solidFill>
                <a:srgbClr val="828386"/>
              </a:solidFill>
              <a:prstDash val="solid"/>
              <a:miter lim="800000"/>
              <a:headEnd type="oval" w="med" len="med"/>
              <a:tailEnd type="triangle" w="med" len="med"/>
            </a:ln>
            <a:effectLst/>
          </p:spPr>
        </p:cxnSp>
        <p:sp>
          <p:nvSpPr>
            <p:cNvPr id="12" name="Freeform 228"/>
            <p:cNvSpPr>
              <a:spLocks/>
            </p:cNvSpPr>
            <p:nvPr/>
          </p:nvSpPr>
          <p:spPr bwMode="auto">
            <a:xfrm>
              <a:off x="1100245" y="1914981"/>
              <a:ext cx="548217" cy="551945"/>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ysClr val="window" lastClr="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a:ln>
                  <a:noFill/>
                </a:ln>
                <a:solidFill>
                  <a:prstClr val="black"/>
                </a:solidFill>
                <a:effectLst/>
                <a:uLnTx/>
                <a:uFillTx/>
                <a:latin typeface="Century Gothic"/>
                <a:ea typeface="微软雅黑"/>
              </a:endParaRPr>
            </a:p>
          </p:txBody>
        </p:sp>
        <p:grpSp>
          <p:nvGrpSpPr>
            <p:cNvPr id="13" name="组合 12"/>
            <p:cNvGrpSpPr/>
            <p:nvPr/>
          </p:nvGrpSpPr>
          <p:grpSpPr>
            <a:xfrm>
              <a:off x="1701394" y="1717860"/>
              <a:ext cx="2557056" cy="959869"/>
              <a:chOff x="1411108" y="1703346"/>
              <a:chExt cx="2557056" cy="959869"/>
            </a:xfrm>
          </p:grpSpPr>
          <p:sp>
            <p:nvSpPr>
              <p:cNvPr id="14" name="文本框 13"/>
              <p:cNvSpPr txBox="1"/>
              <p:nvPr/>
            </p:nvSpPr>
            <p:spPr>
              <a:xfrm>
                <a:off x="1411108" y="1703346"/>
                <a:ext cx="2557056" cy="338554"/>
              </a:xfrm>
              <a:prstGeom prst="rect">
                <a:avLst/>
              </a:prstGeom>
              <a:noFill/>
            </p:spPr>
            <p:txBody>
              <a:bodyPr wrap="square" rtlCol="0">
                <a:spAutoFit/>
              </a:bodyPr>
              <a:lstStyle/>
              <a:p>
                <a:r>
                  <a:rPr lang="zh-CN" altLang="en-US" sz="1600" dirty="0">
                    <a:solidFill>
                      <a:prstClr val="white"/>
                    </a:solidFill>
                    <a:latin typeface="微软雅黑"/>
                    <a:ea typeface="微软雅黑"/>
                  </a:rPr>
                  <a:t>在此添加标题</a:t>
                </a:r>
              </a:p>
            </p:txBody>
          </p:sp>
          <p:sp>
            <p:nvSpPr>
              <p:cNvPr id="15" name="文本框 14"/>
              <p:cNvSpPr txBox="1"/>
              <p:nvPr/>
            </p:nvSpPr>
            <p:spPr>
              <a:xfrm>
                <a:off x="1411109" y="1955329"/>
                <a:ext cx="1956206" cy="707886"/>
              </a:xfrm>
              <a:prstGeom prst="rect">
                <a:avLst/>
              </a:prstGeom>
              <a:noFill/>
            </p:spPr>
            <p:txBody>
              <a:bodyPr wrap="square" rtlCol="0" anchor="ctr">
                <a:spAutoFit/>
              </a:bodyPr>
              <a:lstStyle/>
              <a:p>
                <a:r>
                  <a:rPr lang="en-US" altLang="zh-CN" sz="1000" dirty="0">
                    <a:solidFill>
                      <a:prstClr val="white"/>
                    </a:solidFill>
                    <a:latin typeface="Century Gothic"/>
                    <a:ea typeface="Roboto" panose="02000000000000000000" pitchFamily="2" charset="0"/>
                  </a:rPr>
                  <a:t>If you are going to use a passage of </a:t>
                </a:r>
                <a:r>
                  <a:rPr lang="en-US" altLang="zh-CN" sz="1000" dirty="0" err="1">
                    <a:solidFill>
                      <a:prstClr val="white"/>
                    </a:solidFill>
                    <a:latin typeface="Century Gothic"/>
                    <a:ea typeface="Roboto" panose="02000000000000000000" pitchFamily="2" charset="0"/>
                  </a:rPr>
                  <a:t>Lorem</a:t>
                </a:r>
                <a:r>
                  <a:rPr lang="en-US" altLang="zh-CN" sz="1000" dirty="0">
                    <a:solidFill>
                      <a:prstClr val="white"/>
                    </a:solidFill>
                    <a:latin typeface="Century Gothic"/>
                    <a:ea typeface="Roboto" panose="02000000000000000000" pitchFamily="2" charset="0"/>
                  </a:rPr>
                  <a:t> </a:t>
                </a:r>
                <a:r>
                  <a:rPr lang="en-US" altLang="zh-CN" sz="1000" dirty="0" err="1">
                    <a:solidFill>
                      <a:prstClr val="white"/>
                    </a:solidFill>
                    <a:latin typeface="Century Gothic"/>
                    <a:ea typeface="Roboto" panose="02000000000000000000" pitchFamily="2" charset="0"/>
                  </a:rPr>
                  <a:t>Ipsum</a:t>
                </a:r>
                <a:r>
                  <a:rPr lang="en-US" altLang="zh-CN" sz="1000" dirty="0">
                    <a:solidFill>
                      <a:prstClr val="white"/>
                    </a:solidFill>
                    <a:latin typeface="Century Gothic"/>
                    <a:ea typeface="Roboto" panose="02000000000000000000" pitchFamily="2" charset="0"/>
                  </a:rPr>
                  <a:t>, you need to be sure there isn't anything embarrassing</a:t>
                </a:r>
                <a:endParaRPr lang="id-ID" altLang="zh-CN" sz="1000" dirty="0">
                  <a:solidFill>
                    <a:prstClr val="white"/>
                  </a:solidFill>
                  <a:latin typeface="Century Gothic"/>
                  <a:ea typeface="微软雅黑"/>
                </a:endParaRPr>
              </a:p>
            </p:txBody>
          </p:sp>
        </p:grpSp>
      </p:grpSp>
      <p:grpSp>
        <p:nvGrpSpPr>
          <p:cNvPr id="18" name="组合 17"/>
          <p:cNvGrpSpPr/>
          <p:nvPr/>
        </p:nvGrpSpPr>
        <p:grpSpPr>
          <a:xfrm>
            <a:off x="927101" y="3068294"/>
            <a:ext cx="4152900" cy="1242055"/>
            <a:chOff x="927101" y="3043722"/>
            <a:chExt cx="4152900" cy="1242055"/>
          </a:xfrm>
        </p:grpSpPr>
        <p:grpSp>
          <p:nvGrpSpPr>
            <p:cNvPr id="19" name="Group 9"/>
            <p:cNvGrpSpPr/>
            <p:nvPr/>
          </p:nvGrpSpPr>
          <p:grpSpPr>
            <a:xfrm>
              <a:off x="927101" y="3043722"/>
              <a:ext cx="2819399" cy="1242055"/>
              <a:chOff x="1600200" y="1295400"/>
              <a:chExt cx="5410200" cy="649312"/>
            </a:xfrm>
          </p:grpSpPr>
          <p:sp>
            <p:nvSpPr>
              <p:cNvPr id="25" name="Rounded Rectangle 90"/>
              <p:cNvSpPr/>
              <p:nvPr/>
            </p:nvSpPr>
            <p:spPr>
              <a:xfrm>
                <a:off x="1600200" y="1335113"/>
                <a:ext cx="5410200" cy="609599"/>
              </a:xfrm>
              <a:prstGeom prst="roundRect">
                <a:avLst>
                  <a:gd name="adj" fmla="val 7228"/>
                </a:avLst>
              </a:prstGeom>
              <a:gradFill>
                <a:gsLst>
                  <a:gs pos="0">
                    <a:srgbClr val="616264"/>
                  </a:gs>
                  <a:gs pos="100000">
                    <a:srgbClr val="999A9E"/>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微软雅黑"/>
                  <a:cs typeface="+mn-cs"/>
                </a:endParaRPr>
              </a:p>
            </p:txBody>
          </p:sp>
          <p:sp>
            <p:nvSpPr>
              <p:cNvPr id="26" name="Rounded Rectangle 91"/>
              <p:cNvSpPr/>
              <p:nvPr/>
            </p:nvSpPr>
            <p:spPr>
              <a:xfrm>
                <a:off x="1600200" y="1295400"/>
                <a:ext cx="5410200" cy="609600"/>
              </a:xfrm>
              <a:prstGeom prst="roundRect">
                <a:avLst>
                  <a:gd name="adj" fmla="val 10132"/>
                </a:avLst>
              </a:prstGeom>
              <a:blipFill>
                <a:blip r:embed="rId3"/>
                <a:stretch>
                  <a:fillRect/>
                </a:stretch>
              </a:blipFill>
              <a:ln w="12700" cap="flat" cmpd="sng" algn="ctr">
                <a:noFill/>
                <a:prstDash val="solid"/>
                <a:miter lim="800000"/>
              </a:ln>
              <a:effectLst/>
            </p:spPr>
            <p:txBody>
              <a:bodyPr rtlCol="0" anchor="ctr"/>
              <a:lstStyle/>
              <a:p>
                <a:pPr algn="ctr"/>
                <a:endParaRPr lang="en-US" kern="0" dirty="0">
                  <a:solidFill>
                    <a:prstClr val="white"/>
                  </a:solidFill>
                  <a:latin typeface="Century Gothic"/>
                  <a:ea typeface="微软雅黑"/>
                </a:endParaRPr>
              </a:p>
            </p:txBody>
          </p:sp>
        </p:grpSp>
        <p:cxnSp>
          <p:nvCxnSpPr>
            <p:cNvPr id="20" name="Straight Connector 109"/>
            <p:cNvCxnSpPr/>
            <p:nvPr/>
          </p:nvCxnSpPr>
          <p:spPr>
            <a:xfrm>
              <a:off x="3873501" y="3674315"/>
              <a:ext cx="1206500" cy="2117"/>
            </a:xfrm>
            <a:prstGeom prst="line">
              <a:avLst/>
            </a:prstGeom>
            <a:noFill/>
            <a:ln w="38100" cap="flat" cmpd="sng" algn="ctr">
              <a:solidFill>
                <a:srgbClr val="828386"/>
              </a:solidFill>
              <a:prstDash val="solid"/>
              <a:miter lim="800000"/>
              <a:headEnd type="oval" w="med" len="med"/>
              <a:tailEnd type="triangle" w="med" len="med"/>
            </a:ln>
            <a:effectLst/>
          </p:spPr>
        </p:cxnSp>
        <p:sp>
          <p:nvSpPr>
            <p:cNvPr id="21" name="Freeform 135"/>
            <p:cNvSpPr>
              <a:spLocks noEditPoints="1"/>
            </p:cNvSpPr>
            <p:nvPr/>
          </p:nvSpPr>
          <p:spPr bwMode="auto">
            <a:xfrm>
              <a:off x="1100245" y="3422170"/>
              <a:ext cx="538364" cy="504288"/>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ysClr val="window" lastClr="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dirty="0">
                <a:ln>
                  <a:noFill/>
                </a:ln>
                <a:solidFill>
                  <a:prstClr val="black"/>
                </a:solidFill>
                <a:effectLst/>
                <a:uLnTx/>
                <a:uFillTx/>
                <a:latin typeface="Century Gothic"/>
                <a:ea typeface="微软雅黑"/>
              </a:endParaRPr>
            </a:p>
          </p:txBody>
        </p:sp>
        <p:grpSp>
          <p:nvGrpSpPr>
            <p:cNvPr id="22" name="组合 21"/>
            <p:cNvGrpSpPr/>
            <p:nvPr/>
          </p:nvGrpSpPr>
          <p:grpSpPr>
            <a:xfrm>
              <a:off x="1701394" y="3147517"/>
              <a:ext cx="2557056" cy="959869"/>
              <a:chOff x="1411108" y="1703346"/>
              <a:chExt cx="2557056" cy="959869"/>
            </a:xfrm>
          </p:grpSpPr>
          <p:sp>
            <p:nvSpPr>
              <p:cNvPr id="23" name="文本框 22"/>
              <p:cNvSpPr txBox="1"/>
              <p:nvPr/>
            </p:nvSpPr>
            <p:spPr>
              <a:xfrm>
                <a:off x="1411108" y="1703346"/>
                <a:ext cx="2557056" cy="338554"/>
              </a:xfrm>
              <a:prstGeom prst="rect">
                <a:avLst/>
              </a:prstGeom>
              <a:noFill/>
            </p:spPr>
            <p:txBody>
              <a:bodyPr wrap="square" rtlCol="0">
                <a:spAutoFit/>
              </a:bodyPr>
              <a:lstStyle/>
              <a:p>
                <a:r>
                  <a:rPr lang="zh-CN" altLang="en-US" sz="1600" dirty="0">
                    <a:solidFill>
                      <a:prstClr val="white"/>
                    </a:solidFill>
                    <a:latin typeface="微软雅黑"/>
                    <a:ea typeface="微软雅黑"/>
                  </a:rPr>
                  <a:t>在此添加标题</a:t>
                </a:r>
              </a:p>
            </p:txBody>
          </p:sp>
          <p:sp>
            <p:nvSpPr>
              <p:cNvPr id="24" name="文本框 23"/>
              <p:cNvSpPr txBox="1"/>
              <p:nvPr/>
            </p:nvSpPr>
            <p:spPr>
              <a:xfrm>
                <a:off x="1411109" y="1955329"/>
                <a:ext cx="1956206" cy="707886"/>
              </a:xfrm>
              <a:prstGeom prst="rect">
                <a:avLst/>
              </a:prstGeom>
              <a:noFill/>
            </p:spPr>
            <p:txBody>
              <a:bodyPr wrap="square" rtlCol="0" anchor="ctr">
                <a:spAutoFit/>
              </a:bodyPr>
              <a:lstStyle/>
              <a:p>
                <a:r>
                  <a:rPr lang="en-US" altLang="zh-CN" sz="1000" dirty="0">
                    <a:solidFill>
                      <a:prstClr val="white"/>
                    </a:solidFill>
                    <a:latin typeface="Century Gothic"/>
                    <a:ea typeface="Roboto" panose="02000000000000000000" pitchFamily="2" charset="0"/>
                  </a:rPr>
                  <a:t>If you are going to use a passage of </a:t>
                </a:r>
                <a:r>
                  <a:rPr lang="en-US" altLang="zh-CN" sz="1000" dirty="0" err="1">
                    <a:solidFill>
                      <a:prstClr val="white"/>
                    </a:solidFill>
                    <a:latin typeface="Century Gothic"/>
                    <a:ea typeface="Roboto" panose="02000000000000000000" pitchFamily="2" charset="0"/>
                  </a:rPr>
                  <a:t>Lorem</a:t>
                </a:r>
                <a:r>
                  <a:rPr lang="en-US" altLang="zh-CN" sz="1000" dirty="0">
                    <a:solidFill>
                      <a:prstClr val="white"/>
                    </a:solidFill>
                    <a:latin typeface="Century Gothic"/>
                    <a:ea typeface="Roboto" panose="02000000000000000000" pitchFamily="2" charset="0"/>
                  </a:rPr>
                  <a:t> </a:t>
                </a:r>
                <a:r>
                  <a:rPr lang="en-US" altLang="zh-CN" sz="1000" dirty="0" err="1">
                    <a:solidFill>
                      <a:prstClr val="white"/>
                    </a:solidFill>
                    <a:latin typeface="Century Gothic"/>
                    <a:ea typeface="Roboto" panose="02000000000000000000" pitchFamily="2" charset="0"/>
                  </a:rPr>
                  <a:t>Ipsum</a:t>
                </a:r>
                <a:r>
                  <a:rPr lang="en-US" altLang="zh-CN" sz="1000" dirty="0">
                    <a:solidFill>
                      <a:prstClr val="white"/>
                    </a:solidFill>
                    <a:latin typeface="Century Gothic"/>
                    <a:ea typeface="Roboto" panose="02000000000000000000" pitchFamily="2" charset="0"/>
                  </a:rPr>
                  <a:t>, you need to be sure there isn't anything embarrassing</a:t>
                </a:r>
                <a:endParaRPr lang="id-ID" altLang="zh-CN" sz="1000" dirty="0">
                  <a:solidFill>
                    <a:prstClr val="white"/>
                  </a:solidFill>
                  <a:latin typeface="Century Gothic"/>
                  <a:ea typeface="微软雅黑"/>
                </a:endParaRPr>
              </a:p>
            </p:txBody>
          </p:sp>
        </p:grpSp>
      </p:grpSp>
      <p:grpSp>
        <p:nvGrpSpPr>
          <p:cNvPr id="27" name="组合 26"/>
          <p:cNvGrpSpPr/>
          <p:nvPr/>
        </p:nvGrpSpPr>
        <p:grpSpPr>
          <a:xfrm>
            <a:off x="927101" y="4234384"/>
            <a:ext cx="4152900" cy="1512446"/>
            <a:chOff x="927101" y="4209812"/>
            <a:chExt cx="4152900" cy="1512446"/>
          </a:xfrm>
        </p:grpSpPr>
        <p:grpSp>
          <p:nvGrpSpPr>
            <p:cNvPr id="28" name="Group 9"/>
            <p:cNvGrpSpPr/>
            <p:nvPr/>
          </p:nvGrpSpPr>
          <p:grpSpPr>
            <a:xfrm>
              <a:off x="927101" y="4480203"/>
              <a:ext cx="2819399" cy="1242055"/>
              <a:chOff x="1600200" y="1295400"/>
              <a:chExt cx="5410200" cy="649312"/>
            </a:xfrm>
          </p:grpSpPr>
          <p:sp>
            <p:nvSpPr>
              <p:cNvPr id="34" name="Rounded Rectangle 93"/>
              <p:cNvSpPr/>
              <p:nvPr/>
            </p:nvSpPr>
            <p:spPr>
              <a:xfrm>
                <a:off x="1600200" y="1335113"/>
                <a:ext cx="5410200" cy="609599"/>
              </a:xfrm>
              <a:prstGeom prst="roundRect">
                <a:avLst>
                  <a:gd name="adj" fmla="val 7228"/>
                </a:avLst>
              </a:prstGeom>
              <a:gradFill>
                <a:gsLst>
                  <a:gs pos="0">
                    <a:srgbClr val="616264"/>
                  </a:gs>
                  <a:gs pos="100000">
                    <a:srgbClr val="999A9E"/>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微软雅黑"/>
                  <a:cs typeface="+mn-cs"/>
                </a:endParaRPr>
              </a:p>
            </p:txBody>
          </p:sp>
          <p:sp>
            <p:nvSpPr>
              <p:cNvPr id="35" name="Rounded Rectangle 94"/>
              <p:cNvSpPr/>
              <p:nvPr/>
            </p:nvSpPr>
            <p:spPr>
              <a:xfrm>
                <a:off x="1600200" y="1295400"/>
                <a:ext cx="5410200" cy="609600"/>
              </a:xfrm>
              <a:prstGeom prst="roundRect">
                <a:avLst>
                  <a:gd name="adj" fmla="val 10132"/>
                </a:avLst>
              </a:prstGeom>
              <a:blipFill>
                <a:blip r:embed="rId3"/>
                <a:stretch>
                  <a:fillRect/>
                </a:stretch>
              </a:blipFill>
              <a:ln w="12700" cap="flat" cmpd="sng" algn="ctr">
                <a:noFill/>
                <a:prstDash val="solid"/>
                <a:miter lim="800000"/>
              </a:ln>
              <a:effectLst/>
            </p:spPr>
            <p:txBody>
              <a:bodyPr rtlCol="0" anchor="ctr"/>
              <a:lstStyle/>
              <a:p>
                <a:pPr algn="ctr"/>
                <a:endParaRPr lang="en-US" kern="0" dirty="0">
                  <a:solidFill>
                    <a:prstClr val="white"/>
                  </a:solidFill>
                  <a:latin typeface="Century Gothic"/>
                  <a:ea typeface="微软雅黑"/>
                </a:endParaRPr>
              </a:p>
            </p:txBody>
          </p:sp>
        </p:grpSp>
        <p:cxnSp>
          <p:nvCxnSpPr>
            <p:cNvPr id="29" name="Elbow Connector 107"/>
            <p:cNvCxnSpPr/>
            <p:nvPr/>
          </p:nvCxnSpPr>
          <p:spPr>
            <a:xfrm flipV="1">
              <a:off x="3873501" y="4209812"/>
              <a:ext cx="1206500" cy="928733"/>
            </a:xfrm>
            <a:prstGeom prst="bentConnector3">
              <a:avLst>
                <a:gd name="adj1" fmla="val 50000"/>
              </a:avLst>
            </a:prstGeom>
            <a:noFill/>
            <a:ln w="38100" cap="flat" cmpd="sng" algn="ctr">
              <a:solidFill>
                <a:srgbClr val="828386"/>
              </a:solidFill>
              <a:prstDash val="solid"/>
              <a:miter lim="800000"/>
              <a:headEnd type="oval" w="med" len="med"/>
              <a:tailEnd type="triangle" w="med" len="med"/>
            </a:ln>
            <a:effectLst/>
          </p:spPr>
        </p:cxnSp>
        <p:sp>
          <p:nvSpPr>
            <p:cNvPr id="30" name="Freeform 103"/>
            <p:cNvSpPr>
              <a:spLocks noEditPoints="1"/>
            </p:cNvSpPr>
            <p:nvPr/>
          </p:nvSpPr>
          <p:spPr bwMode="auto">
            <a:xfrm>
              <a:off x="1171364" y="4753815"/>
              <a:ext cx="409864" cy="603533"/>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ysClr val="window" lastClr="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dirty="0">
                <a:ln>
                  <a:noFill/>
                </a:ln>
                <a:solidFill>
                  <a:prstClr val="black"/>
                </a:solidFill>
                <a:effectLst/>
                <a:uLnTx/>
                <a:uFillTx/>
                <a:latin typeface="Century Gothic"/>
                <a:ea typeface="微软雅黑"/>
              </a:endParaRPr>
            </a:p>
          </p:txBody>
        </p:sp>
        <p:grpSp>
          <p:nvGrpSpPr>
            <p:cNvPr id="31" name="组合 30"/>
            <p:cNvGrpSpPr/>
            <p:nvPr/>
          </p:nvGrpSpPr>
          <p:grpSpPr>
            <a:xfrm>
              <a:off x="1701394" y="4577174"/>
              <a:ext cx="2557056" cy="959869"/>
              <a:chOff x="1411108" y="1703346"/>
              <a:chExt cx="2557056" cy="959869"/>
            </a:xfrm>
          </p:grpSpPr>
          <p:sp>
            <p:nvSpPr>
              <p:cNvPr id="32" name="文本框 31"/>
              <p:cNvSpPr txBox="1"/>
              <p:nvPr/>
            </p:nvSpPr>
            <p:spPr>
              <a:xfrm>
                <a:off x="1411108" y="1703346"/>
                <a:ext cx="2557056" cy="338554"/>
              </a:xfrm>
              <a:prstGeom prst="rect">
                <a:avLst/>
              </a:prstGeom>
              <a:noFill/>
            </p:spPr>
            <p:txBody>
              <a:bodyPr wrap="square" rtlCol="0">
                <a:spAutoFit/>
              </a:bodyPr>
              <a:lstStyle/>
              <a:p>
                <a:r>
                  <a:rPr lang="zh-CN" altLang="en-US" sz="1600" dirty="0">
                    <a:solidFill>
                      <a:prstClr val="white"/>
                    </a:solidFill>
                    <a:latin typeface="微软雅黑"/>
                    <a:ea typeface="微软雅黑"/>
                  </a:rPr>
                  <a:t>在此添加标题</a:t>
                </a:r>
              </a:p>
            </p:txBody>
          </p:sp>
          <p:sp>
            <p:nvSpPr>
              <p:cNvPr id="33" name="文本框 32"/>
              <p:cNvSpPr txBox="1"/>
              <p:nvPr/>
            </p:nvSpPr>
            <p:spPr>
              <a:xfrm>
                <a:off x="1411109" y="1955329"/>
                <a:ext cx="1956206" cy="707886"/>
              </a:xfrm>
              <a:prstGeom prst="rect">
                <a:avLst/>
              </a:prstGeom>
              <a:noFill/>
            </p:spPr>
            <p:txBody>
              <a:bodyPr wrap="square" rtlCol="0" anchor="ctr">
                <a:spAutoFit/>
              </a:bodyPr>
              <a:lstStyle/>
              <a:p>
                <a:r>
                  <a:rPr lang="en-US" altLang="zh-CN" sz="1000" dirty="0">
                    <a:solidFill>
                      <a:prstClr val="white"/>
                    </a:solidFill>
                    <a:latin typeface="Century Gothic"/>
                    <a:ea typeface="Roboto" panose="02000000000000000000" pitchFamily="2" charset="0"/>
                  </a:rPr>
                  <a:t>If you are going to use a passage of </a:t>
                </a:r>
                <a:r>
                  <a:rPr lang="en-US" altLang="zh-CN" sz="1000" dirty="0" err="1">
                    <a:solidFill>
                      <a:prstClr val="white"/>
                    </a:solidFill>
                    <a:latin typeface="Century Gothic"/>
                    <a:ea typeface="Roboto" panose="02000000000000000000" pitchFamily="2" charset="0"/>
                  </a:rPr>
                  <a:t>Lorem</a:t>
                </a:r>
                <a:r>
                  <a:rPr lang="en-US" altLang="zh-CN" sz="1000" dirty="0">
                    <a:solidFill>
                      <a:prstClr val="white"/>
                    </a:solidFill>
                    <a:latin typeface="Century Gothic"/>
                    <a:ea typeface="Roboto" panose="02000000000000000000" pitchFamily="2" charset="0"/>
                  </a:rPr>
                  <a:t> </a:t>
                </a:r>
                <a:r>
                  <a:rPr lang="en-US" altLang="zh-CN" sz="1000" dirty="0" err="1">
                    <a:solidFill>
                      <a:prstClr val="white"/>
                    </a:solidFill>
                    <a:latin typeface="Century Gothic"/>
                    <a:ea typeface="Roboto" panose="02000000000000000000" pitchFamily="2" charset="0"/>
                  </a:rPr>
                  <a:t>Ipsum</a:t>
                </a:r>
                <a:r>
                  <a:rPr lang="en-US" altLang="zh-CN" sz="1000" dirty="0">
                    <a:solidFill>
                      <a:prstClr val="white"/>
                    </a:solidFill>
                    <a:latin typeface="Century Gothic"/>
                    <a:ea typeface="Roboto" panose="02000000000000000000" pitchFamily="2" charset="0"/>
                  </a:rPr>
                  <a:t>, you need to be sure there isn't anything embarrassing</a:t>
                </a:r>
                <a:endParaRPr lang="id-ID" altLang="zh-CN" sz="1000" dirty="0">
                  <a:solidFill>
                    <a:prstClr val="white"/>
                  </a:solidFill>
                  <a:latin typeface="Century Gothic"/>
                  <a:ea typeface="微软雅黑"/>
                </a:endParaRPr>
              </a:p>
            </p:txBody>
          </p:sp>
        </p:grpSp>
      </p:grpSp>
      <p:grpSp>
        <p:nvGrpSpPr>
          <p:cNvPr id="36" name="组合 35"/>
          <p:cNvGrpSpPr/>
          <p:nvPr/>
        </p:nvGrpSpPr>
        <p:grpSpPr>
          <a:xfrm>
            <a:off x="7099304" y="1631812"/>
            <a:ext cx="4165596" cy="1512448"/>
            <a:chOff x="7099304" y="1607240"/>
            <a:chExt cx="4165596" cy="1512448"/>
          </a:xfrm>
        </p:grpSpPr>
        <p:grpSp>
          <p:nvGrpSpPr>
            <p:cNvPr id="37" name="Group 9"/>
            <p:cNvGrpSpPr/>
            <p:nvPr/>
          </p:nvGrpSpPr>
          <p:grpSpPr>
            <a:xfrm>
              <a:off x="8445501" y="1607240"/>
              <a:ext cx="2819399" cy="1242055"/>
              <a:chOff x="1600200" y="1295400"/>
              <a:chExt cx="5410200" cy="649312"/>
            </a:xfrm>
          </p:grpSpPr>
          <p:sp>
            <p:nvSpPr>
              <p:cNvPr id="43" name="Rounded Rectangle 28"/>
              <p:cNvSpPr/>
              <p:nvPr/>
            </p:nvSpPr>
            <p:spPr>
              <a:xfrm>
                <a:off x="1600200" y="1335113"/>
                <a:ext cx="5410200" cy="609599"/>
              </a:xfrm>
              <a:prstGeom prst="roundRect">
                <a:avLst>
                  <a:gd name="adj" fmla="val 7228"/>
                </a:avLst>
              </a:prstGeom>
              <a:gradFill>
                <a:gsLst>
                  <a:gs pos="0">
                    <a:srgbClr val="616264"/>
                  </a:gs>
                  <a:gs pos="100000">
                    <a:srgbClr val="999A9E"/>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微软雅黑"/>
                  <a:cs typeface="+mn-cs"/>
                </a:endParaRPr>
              </a:p>
            </p:txBody>
          </p:sp>
          <p:sp>
            <p:nvSpPr>
              <p:cNvPr id="44" name="Rounded Rectangle 29"/>
              <p:cNvSpPr/>
              <p:nvPr/>
            </p:nvSpPr>
            <p:spPr>
              <a:xfrm>
                <a:off x="1600200" y="1295400"/>
                <a:ext cx="5410200" cy="609600"/>
              </a:xfrm>
              <a:prstGeom prst="roundRect">
                <a:avLst>
                  <a:gd name="adj" fmla="val 10132"/>
                </a:avLst>
              </a:prstGeom>
              <a:blipFill>
                <a:blip r:embed="rId3"/>
                <a:stretch>
                  <a:fillRect/>
                </a:stretch>
              </a:blipFill>
              <a:ln w="12700" cap="flat" cmpd="sng" algn="ctr">
                <a:noFill/>
                <a:prstDash val="solid"/>
                <a:miter lim="800000"/>
              </a:ln>
              <a:effectLst/>
            </p:spPr>
            <p:txBody>
              <a:bodyPr rtlCol="0" anchor="ctr"/>
              <a:lstStyle/>
              <a:p>
                <a:pPr algn="ctr"/>
                <a:endParaRPr lang="en-US" kern="0" dirty="0">
                  <a:solidFill>
                    <a:prstClr val="white"/>
                  </a:solidFill>
                  <a:latin typeface="Century Gothic"/>
                  <a:ea typeface="微软雅黑"/>
                </a:endParaRPr>
              </a:p>
            </p:txBody>
          </p:sp>
        </p:grpSp>
        <p:cxnSp>
          <p:nvCxnSpPr>
            <p:cNvPr id="38" name="Elbow Connector 45"/>
            <p:cNvCxnSpPr/>
            <p:nvPr/>
          </p:nvCxnSpPr>
          <p:spPr>
            <a:xfrm flipH="1">
              <a:off x="7099304" y="2190955"/>
              <a:ext cx="1231897" cy="928733"/>
            </a:xfrm>
            <a:prstGeom prst="bentConnector3">
              <a:avLst>
                <a:gd name="adj1" fmla="val 50000"/>
              </a:avLst>
            </a:prstGeom>
            <a:noFill/>
            <a:ln w="38100" cap="flat" cmpd="sng" algn="ctr">
              <a:solidFill>
                <a:srgbClr val="828386"/>
              </a:solidFill>
              <a:prstDash val="solid"/>
              <a:miter lim="800000"/>
              <a:headEnd type="oval" w="med" len="med"/>
              <a:tailEnd type="triangle" w="med" len="med"/>
            </a:ln>
            <a:effectLst/>
          </p:spPr>
        </p:cxnSp>
        <p:sp>
          <p:nvSpPr>
            <p:cNvPr id="39" name="Freeform 105"/>
            <p:cNvSpPr>
              <a:spLocks noEditPoints="1"/>
            </p:cNvSpPr>
            <p:nvPr/>
          </p:nvSpPr>
          <p:spPr bwMode="auto">
            <a:xfrm>
              <a:off x="10544313" y="1949171"/>
              <a:ext cx="498151" cy="501405"/>
            </a:xfrm>
            <a:custGeom>
              <a:avLst/>
              <a:gdLst/>
              <a:ahLst/>
              <a:cxnLst>
                <a:cxn ang="0">
                  <a:pos x="0" y="46"/>
                </a:cxn>
                <a:cxn ang="0">
                  <a:pos x="9" y="31"/>
                </a:cxn>
                <a:cxn ang="0">
                  <a:pos x="4" y="32"/>
                </a:cxn>
                <a:cxn ang="0">
                  <a:pos x="7" y="25"/>
                </a:cxn>
                <a:cxn ang="0">
                  <a:pos x="6" y="42"/>
                </a:cxn>
                <a:cxn ang="0">
                  <a:pos x="11" y="39"/>
                </a:cxn>
                <a:cxn ang="0">
                  <a:pos x="15" y="46"/>
                </a:cxn>
                <a:cxn ang="0">
                  <a:pos x="0" y="69"/>
                </a:cxn>
                <a:cxn ang="0">
                  <a:pos x="7" y="67"/>
                </a:cxn>
                <a:cxn ang="0">
                  <a:pos x="5" y="62"/>
                </a:cxn>
                <a:cxn ang="0">
                  <a:pos x="9" y="55"/>
                </a:cxn>
                <a:cxn ang="0">
                  <a:pos x="5" y="55"/>
                </a:cxn>
                <a:cxn ang="0">
                  <a:pos x="1" y="57"/>
                </a:cxn>
                <a:cxn ang="0">
                  <a:pos x="14" y="51"/>
                </a:cxn>
                <a:cxn ang="0">
                  <a:pos x="10" y="59"/>
                </a:cxn>
                <a:cxn ang="0">
                  <a:pos x="7" y="71"/>
                </a:cxn>
                <a:cxn ang="0">
                  <a:pos x="1" y="20"/>
                </a:cxn>
                <a:cxn ang="0">
                  <a:pos x="6" y="16"/>
                </a:cxn>
                <a:cxn ang="0">
                  <a:pos x="6" y="6"/>
                </a:cxn>
                <a:cxn ang="0">
                  <a:pos x="4" y="8"/>
                </a:cxn>
                <a:cxn ang="0">
                  <a:pos x="6" y="0"/>
                </a:cxn>
                <a:cxn ang="0">
                  <a:pos x="11" y="16"/>
                </a:cxn>
                <a:cxn ang="0">
                  <a:pos x="15" y="20"/>
                </a:cxn>
                <a:cxn ang="0">
                  <a:pos x="70" y="20"/>
                </a:cxn>
                <a:cxn ang="0">
                  <a:pos x="20" y="19"/>
                </a:cxn>
                <a:cxn ang="0">
                  <a:pos x="21" y="10"/>
                </a:cxn>
                <a:cxn ang="0">
                  <a:pos x="71" y="11"/>
                </a:cxn>
                <a:cxn ang="0">
                  <a:pos x="71" y="39"/>
                </a:cxn>
                <a:cxn ang="0">
                  <a:pos x="21" y="40"/>
                </a:cxn>
                <a:cxn ang="0">
                  <a:pos x="20" y="31"/>
                </a:cxn>
                <a:cxn ang="0">
                  <a:pos x="70" y="30"/>
                </a:cxn>
                <a:cxn ang="0">
                  <a:pos x="71" y="39"/>
                </a:cxn>
                <a:cxn ang="0">
                  <a:pos x="70" y="61"/>
                </a:cxn>
                <a:cxn ang="0">
                  <a:pos x="20" y="60"/>
                </a:cxn>
                <a:cxn ang="0">
                  <a:pos x="21" y="51"/>
                </a:cxn>
                <a:cxn ang="0">
                  <a:pos x="71" y="52"/>
                </a:cxn>
              </a:cxnLst>
              <a:rect l="0" t="0" r="r" b="b"/>
              <a:pathLst>
                <a:path w="71" h="71">
                  <a:moveTo>
                    <a:pt x="15" y="46"/>
                  </a:moveTo>
                  <a:cubicBezTo>
                    <a:pt x="0" y="46"/>
                    <a:pt x="0" y="46"/>
                    <a:pt x="0" y="46"/>
                  </a:cubicBezTo>
                  <a:cubicBezTo>
                    <a:pt x="0" y="45"/>
                    <a:pt x="0" y="44"/>
                    <a:pt x="0" y="43"/>
                  </a:cubicBezTo>
                  <a:cubicBezTo>
                    <a:pt x="0" y="36"/>
                    <a:pt x="9" y="35"/>
                    <a:pt x="9" y="31"/>
                  </a:cubicBezTo>
                  <a:cubicBezTo>
                    <a:pt x="9" y="30"/>
                    <a:pt x="8" y="29"/>
                    <a:pt x="7" y="29"/>
                  </a:cubicBezTo>
                  <a:cubicBezTo>
                    <a:pt x="6" y="29"/>
                    <a:pt x="4" y="31"/>
                    <a:pt x="4" y="32"/>
                  </a:cubicBezTo>
                  <a:cubicBezTo>
                    <a:pt x="0" y="29"/>
                    <a:pt x="0" y="29"/>
                    <a:pt x="0" y="29"/>
                  </a:cubicBezTo>
                  <a:cubicBezTo>
                    <a:pt x="2" y="27"/>
                    <a:pt x="4" y="25"/>
                    <a:pt x="7" y="25"/>
                  </a:cubicBezTo>
                  <a:cubicBezTo>
                    <a:pt x="11" y="25"/>
                    <a:pt x="14" y="27"/>
                    <a:pt x="14" y="31"/>
                  </a:cubicBezTo>
                  <a:cubicBezTo>
                    <a:pt x="14" y="37"/>
                    <a:pt x="6" y="38"/>
                    <a:pt x="6" y="42"/>
                  </a:cubicBezTo>
                  <a:cubicBezTo>
                    <a:pt x="11" y="42"/>
                    <a:pt x="11" y="42"/>
                    <a:pt x="11" y="42"/>
                  </a:cubicBezTo>
                  <a:cubicBezTo>
                    <a:pt x="11" y="39"/>
                    <a:pt x="11" y="39"/>
                    <a:pt x="11" y="39"/>
                  </a:cubicBezTo>
                  <a:cubicBezTo>
                    <a:pt x="15" y="39"/>
                    <a:pt x="15" y="39"/>
                    <a:pt x="15" y="39"/>
                  </a:cubicBezTo>
                  <a:lnTo>
                    <a:pt x="15" y="46"/>
                  </a:lnTo>
                  <a:close/>
                  <a:moveTo>
                    <a:pt x="7" y="71"/>
                  </a:moveTo>
                  <a:cubicBezTo>
                    <a:pt x="5" y="71"/>
                    <a:pt x="2" y="70"/>
                    <a:pt x="0" y="69"/>
                  </a:cubicBezTo>
                  <a:cubicBezTo>
                    <a:pt x="3" y="65"/>
                    <a:pt x="3" y="65"/>
                    <a:pt x="3" y="65"/>
                  </a:cubicBezTo>
                  <a:cubicBezTo>
                    <a:pt x="4" y="66"/>
                    <a:pt x="5" y="67"/>
                    <a:pt x="7" y="67"/>
                  </a:cubicBezTo>
                  <a:cubicBezTo>
                    <a:pt x="8" y="67"/>
                    <a:pt x="10" y="66"/>
                    <a:pt x="10" y="65"/>
                  </a:cubicBezTo>
                  <a:cubicBezTo>
                    <a:pt x="10" y="62"/>
                    <a:pt x="7" y="62"/>
                    <a:pt x="5" y="62"/>
                  </a:cubicBezTo>
                  <a:cubicBezTo>
                    <a:pt x="4" y="60"/>
                    <a:pt x="4" y="60"/>
                    <a:pt x="4" y="60"/>
                  </a:cubicBezTo>
                  <a:cubicBezTo>
                    <a:pt x="6" y="58"/>
                    <a:pt x="7" y="56"/>
                    <a:pt x="9" y="55"/>
                  </a:cubicBezTo>
                  <a:cubicBezTo>
                    <a:pt x="9" y="55"/>
                    <a:pt x="9" y="55"/>
                    <a:pt x="9" y="55"/>
                  </a:cubicBezTo>
                  <a:cubicBezTo>
                    <a:pt x="8" y="55"/>
                    <a:pt x="6" y="55"/>
                    <a:pt x="5" y="55"/>
                  </a:cubicBezTo>
                  <a:cubicBezTo>
                    <a:pt x="5" y="57"/>
                    <a:pt x="5" y="57"/>
                    <a:pt x="5" y="57"/>
                  </a:cubicBezTo>
                  <a:cubicBezTo>
                    <a:pt x="1" y="57"/>
                    <a:pt x="1" y="57"/>
                    <a:pt x="1" y="57"/>
                  </a:cubicBezTo>
                  <a:cubicBezTo>
                    <a:pt x="1" y="51"/>
                    <a:pt x="1" y="51"/>
                    <a:pt x="1" y="51"/>
                  </a:cubicBezTo>
                  <a:cubicBezTo>
                    <a:pt x="14" y="51"/>
                    <a:pt x="14" y="51"/>
                    <a:pt x="14" y="51"/>
                  </a:cubicBezTo>
                  <a:cubicBezTo>
                    <a:pt x="14" y="54"/>
                    <a:pt x="14" y="54"/>
                    <a:pt x="14" y="54"/>
                  </a:cubicBezTo>
                  <a:cubicBezTo>
                    <a:pt x="10" y="59"/>
                    <a:pt x="10" y="59"/>
                    <a:pt x="10" y="59"/>
                  </a:cubicBezTo>
                  <a:cubicBezTo>
                    <a:pt x="13" y="60"/>
                    <a:pt x="15" y="62"/>
                    <a:pt x="15" y="64"/>
                  </a:cubicBezTo>
                  <a:cubicBezTo>
                    <a:pt x="15" y="69"/>
                    <a:pt x="11" y="71"/>
                    <a:pt x="7" y="71"/>
                  </a:cubicBezTo>
                  <a:close/>
                  <a:moveTo>
                    <a:pt x="15" y="20"/>
                  </a:moveTo>
                  <a:cubicBezTo>
                    <a:pt x="1" y="20"/>
                    <a:pt x="1" y="20"/>
                    <a:pt x="1" y="20"/>
                  </a:cubicBezTo>
                  <a:cubicBezTo>
                    <a:pt x="1" y="16"/>
                    <a:pt x="1" y="16"/>
                    <a:pt x="1" y="16"/>
                  </a:cubicBezTo>
                  <a:cubicBezTo>
                    <a:pt x="6" y="16"/>
                    <a:pt x="6" y="16"/>
                    <a:pt x="6" y="16"/>
                  </a:cubicBezTo>
                  <a:cubicBezTo>
                    <a:pt x="6" y="13"/>
                    <a:pt x="6" y="9"/>
                    <a:pt x="6" y="6"/>
                  </a:cubicBezTo>
                  <a:cubicBezTo>
                    <a:pt x="6" y="6"/>
                    <a:pt x="6" y="6"/>
                    <a:pt x="6" y="6"/>
                  </a:cubicBezTo>
                  <a:cubicBezTo>
                    <a:pt x="6" y="6"/>
                    <a:pt x="6" y="6"/>
                    <a:pt x="6" y="6"/>
                  </a:cubicBezTo>
                  <a:cubicBezTo>
                    <a:pt x="5" y="7"/>
                    <a:pt x="4" y="7"/>
                    <a:pt x="4" y="8"/>
                  </a:cubicBezTo>
                  <a:cubicBezTo>
                    <a:pt x="1" y="5"/>
                    <a:pt x="1" y="5"/>
                    <a:pt x="1" y="5"/>
                  </a:cubicBezTo>
                  <a:cubicBezTo>
                    <a:pt x="6" y="0"/>
                    <a:pt x="6" y="0"/>
                    <a:pt x="6" y="0"/>
                  </a:cubicBezTo>
                  <a:cubicBezTo>
                    <a:pt x="11" y="0"/>
                    <a:pt x="11" y="0"/>
                    <a:pt x="11" y="0"/>
                  </a:cubicBezTo>
                  <a:cubicBezTo>
                    <a:pt x="11" y="16"/>
                    <a:pt x="11" y="16"/>
                    <a:pt x="11" y="16"/>
                  </a:cubicBezTo>
                  <a:cubicBezTo>
                    <a:pt x="15" y="16"/>
                    <a:pt x="15" y="16"/>
                    <a:pt x="15" y="16"/>
                  </a:cubicBezTo>
                  <a:lnTo>
                    <a:pt x="15" y="20"/>
                  </a:lnTo>
                  <a:close/>
                  <a:moveTo>
                    <a:pt x="71" y="19"/>
                  </a:moveTo>
                  <a:cubicBezTo>
                    <a:pt x="71" y="19"/>
                    <a:pt x="71" y="20"/>
                    <a:pt x="70" y="20"/>
                  </a:cubicBezTo>
                  <a:cubicBezTo>
                    <a:pt x="21" y="20"/>
                    <a:pt x="21" y="20"/>
                    <a:pt x="21" y="20"/>
                  </a:cubicBezTo>
                  <a:cubicBezTo>
                    <a:pt x="21" y="20"/>
                    <a:pt x="20" y="19"/>
                    <a:pt x="20" y="19"/>
                  </a:cubicBezTo>
                  <a:cubicBezTo>
                    <a:pt x="20" y="11"/>
                    <a:pt x="20" y="11"/>
                    <a:pt x="20" y="11"/>
                  </a:cubicBezTo>
                  <a:cubicBezTo>
                    <a:pt x="20" y="10"/>
                    <a:pt x="21" y="10"/>
                    <a:pt x="21" y="10"/>
                  </a:cubicBezTo>
                  <a:cubicBezTo>
                    <a:pt x="70" y="10"/>
                    <a:pt x="70" y="10"/>
                    <a:pt x="70" y="10"/>
                  </a:cubicBezTo>
                  <a:cubicBezTo>
                    <a:pt x="71" y="10"/>
                    <a:pt x="71" y="10"/>
                    <a:pt x="71" y="11"/>
                  </a:cubicBezTo>
                  <a:lnTo>
                    <a:pt x="71" y="19"/>
                  </a:lnTo>
                  <a:close/>
                  <a:moveTo>
                    <a:pt x="71" y="39"/>
                  </a:moveTo>
                  <a:cubicBezTo>
                    <a:pt x="71" y="40"/>
                    <a:pt x="71" y="40"/>
                    <a:pt x="70" y="40"/>
                  </a:cubicBezTo>
                  <a:cubicBezTo>
                    <a:pt x="21" y="40"/>
                    <a:pt x="21" y="40"/>
                    <a:pt x="21" y="40"/>
                  </a:cubicBezTo>
                  <a:cubicBezTo>
                    <a:pt x="21" y="40"/>
                    <a:pt x="20" y="40"/>
                    <a:pt x="20" y="39"/>
                  </a:cubicBezTo>
                  <a:cubicBezTo>
                    <a:pt x="20" y="31"/>
                    <a:pt x="20" y="31"/>
                    <a:pt x="20" y="31"/>
                  </a:cubicBezTo>
                  <a:cubicBezTo>
                    <a:pt x="20" y="31"/>
                    <a:pt x="21" y="30"/>
                    <a:pt x="21" y="30"/>
                  </a:cubicBezTo>
                  <a:cubicBezTo>
                    <a:pt x="70" y="30"/>
                    <a:pt x="70" y="30"/>
                    <a:pt x="70" y="30"/>
                  </a:cubicBezTo>
                  <a:cubicBezTo>
                    <a:pt x="71" y="30"/>
                    <a:pt x="71" y="31"/>
                    <a:pt x="71" y="31"/>
                  </a:cubicBezTo>
                  <a:lnTo>
                    <a:pt x="71" y="39"/>
                  </a:lnTo>
                  <a:close/>
                  <a:moveTo>
                    <a:pt x="71" y="60"/>
                  </a:moveTo>
                  <a:cubicBezTo>
                    <a:pt x="71" y="60"/>
                    <a:pt x="71" y="61"/>
                    <a:pt x="70" y="61"/>
                  </a:cubicBezTo>
                  <a:cubicBezTo>
                    <a:pt x="21" y="61"/>
                    <a:pt x="21" y="61"/>
                    <a:pt x="21" y="61"/>
                  </a:cubicBezTo>
                  <a:cubicBezTo>
                    <a:pt x="21" y="61"/>
                    <a:pt x="20" y="60"/>
                    <a:pt x="20" y="60"/>
                  </a:cubicBezTo>
                  <a:cubicBezTo>
                    <a:pt x="20" y="52"/>
                    <a:pt x="20" y="52"/>
                    <a:pt x="20" y="52"/>
                  </a:cubicBezTo>
                  <a:cubicBezTo>
                    <a:pt x="20" y="51"/>
                    <a:pt x="21" y="51"/>
                    <a:pt x="21" y="51"/>
                  </a:cubicBezTo>
                  <a:cubicBezTo>
                    <a:pt x="70" y="51"/>
                    <a:pt x="70" y="51"/>
                    <a:pt x="70" y="51"/>
                  </a:cubicBezTo>
                  <a:cubicBezTo>
                    <a:pt x="71" y="51"/>
                    <a:pt x="71" y="51"/>
                    <a:pt x="71" y="52"/>
                  </a:cubicBezTo>
                  <a:lnTo>
                    <a:pt x="71" y="60"/>
                  </a:lnTo>
                  <a:close/>
                </a:path>
              </a:pathLst>
            </a:custGeom>
            <a:solidFill>
              <a:sysClr val="window" lastClr="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dirty="0">
                <a:ln>
                  <a:noFill/>
                </a:ln>
                <a:solidFill>
                  <a:prstClr val="black"/>
                </a:solidFill>
                <a:effectLst/>
                <a:uLnTx/>
                <a:uFillTx/>
                <a:latin typeface="Century Gothic"/>
                <a:ea typeface="微软雅黑"/>
              </a:endParaRPr>
            </a:p>
          </p:txBody>
        </p:sp>
        <p:grpSp>
          <p:nvGrpSpPr>
            <p:cNvPr id="40" name="组合 39"/>
            <p:cNvGrpSpPr/>
            <p:nvPr/>
          </p:nvGrpSpPr>
          <p:grpSpPr>
            <a:xfrm>
              <a:off x="8537623" y="1717860"/>
              <a:ext cx="2557056" cy="959869"/>
              <a:chOff x="1411108" y="1703346"/>
              <a:chExt cx="2557056" cy="959869"/>
            </a:xfrm>
          </p:grpSpPr>
          <p:sp>
            <p:nvSpPr>
              <p:cNvPr id="41" name="文本框 40"/>
              <p:cNvSpPr txBox="1"/>
              <p:nvPr/>
            </p:nvSpPr>
            <p:spPr>
              <a:xfrm>
                <a:off x="1411108" y="1703346"/>
                <a:ext cx="2557056" cy="338554"/>
              </a:xfrm>
              <a:prstGeom prst="rect">
                <a:avLst/>
              </a:prstGeom>
              <a:noFill/>
            </p:spPr>
            <p:txBody>
              <a:bodyPr wrap="square" rtlCol="0">
                <a:spAutoFit/>
              </a:bodyPr>
              <a:lstStyle/>
              <a:p>
                <a:r>
                  <a:rPr lang="zh-CN" altLang="en-US" sz="1600" dirty="0">
                    <a:solidFill>
                      <a:prstClr val="white"/>
                    </a:solidFill>
                    <a:latin typeface="微软雅黑"/>
                    <a:ea typeface="微软雅黑"/>
                  </a:rPr>
                  <a:t>在此添加标题</a:t>
                </a:r>
              </a:p>
            </p:txBody>
          </p:sp>
          <p:sp>
            <p:nvSpPr>
              <p:cNvPr id="42" name="文本框 41"/>
              <p:cNvSpPr txBox="1"/>
              <p:nvPr/>
            </p:nvSpPr>
            <p:spPr>
              <a:xfrm>
                <a:off x="1411109" y="1955329"/>
                <a:ext cx="1956206" cy="707886"/>
              </a:xfrm>
              <a:prstGeom prst="rect">
                <a:avLst/>
              </a:prstGeom>
              <a:noFill/>
            </p:spPr>
            <p:txBody>
              <a:bodyPr wrap="square" rtlCol="0" anchor="ctr">
                <a:spAutoFit/>
              </a:bodyPr>
              <a:lstStyle/>
              <a:p>
                <a:r>
                  <a:rPr lang="en-US" altLang="zh-CN" sz="1000" dirty="0">
                    <a:solidFill>
                      <a:prstClr val="white"/>
                    </a:solidFill>
                    <a:latin typeface="Century Gothic"/>
                    <a:ea typeface="Roboto" panose="02000000000000000000" pitchFamily="2" charset="0"/>
                  </a:rPr>
                  <a:t>If you are going to use a passage of </a:t>
                </a:r>
                <a:r>
                  <a:rPr lang="en-US" altLang="zh-CN" sz="1000" dirty="0" err="1">
                    <a:solidFill>
                      <a:prstClr val="white"/>
                    </a:solidFill>
                    <a:latin typeface="Century Gothic"/>
                    <a:ea typeface="Roboto" panose="02000000000000000000" pitchFamily="2" charset="0"/>
                  </a:rPr>
                  <a:t>Lorem</a:t>
                </a:r>
                <a:r>
                  <a:rPr lang="en-US" altLang="zh-CN" sz="1000" dirty="0">
                    <a:solidFill>
                      <a:prstClr val="white"/>
                    </a:solidFill>
                    <a:latin typeface="Century Gothic"/>
                    <a:ea typeface="Roboto" panose="02000000000000000000" pitchFamily="2" charset="0"/>
                  </a:rPr>
                  <a:t> </a:t>
                </a:r>
                <a:r>
                  <a:rPr lang="en-US" altLang="zh-CN" sz="1000" dirty="0" err="1">
                    <a:solidFill>
                      <a:prstClr val="white"/>
                    </a:solidFill>
                    <a:latin typeface="Century Gothic"/>
                    <a:ea typeface="Roboto" panose="02000000000000000000" pitchFamily="2" charset="0"/>
                  </a:rPr>
                  <a:t>Ipsum</a:t>
                </a:r>
                <a:r>
                  <a:rPr lang="en-US" altLang="zh-CN" sz="1000" dirty="0">
                    <a:solidFill>
                      <a:prstClr val="white"/>
                    </a:solidFill>
                    <a:latin typeface="Century Gothic"/>
                    <a:ea typeface="Roboto" panose="02000000000000000000" pitchFamily="2" charset="0"/>
                  </a:rPr>
                  <a:t>, you need to be sure there isn't anything embarrassing</a:t>
                </a:r>
                <a:endParaRPr lang="id-ID" altLang="zh-CN" sz="1000" dirty="0">
                  <a:solidFill>
                    <a:prstClr val="white"/>
                  </a:solidFill>
                  <a:latin typeface="Century Gothic"/>
                  <a:ea typeface="微软雅黑"/>
                </a:endParaRPr>
              </a:p>
            </p:txBody>
          </p:sp>
        </p:grpSp>
      </p:grpSp>
      <p:grpSp>
        <p:nvGrpSpPr>
          <p:cNvPr id="45" name="组合 44"/>
          <p:cNvGrpSpPr/>
          <p:nvPr/>
        </p:nvGrpSpPr>
        <p:grpSpPr>
          <a:xfrm>
            <a:off x="7099304" y="3068294"/>
            <a:ext cx="4165596" cy="1242055"/>
            <a:chOff x="7099304" y="3043722"/>
            <a:chExt cx="4165596" cy="1242055"/>
          </a:xfrm>
        </p:grpSpPr>
        <p:grpSp>
          <p:nvGrpSpPr>
            <p:cNvPr id="46" name="Group 9"/>
            <p:cNvGrpSpPr/>
            <p:nvPr/>
          </p:nvGrpSpPr>
          <p:grpSpPr>
            <a:xfrm>
              <a:off x="8445501" y="3043722"/>
              <a:ext cx="2819399" cy="1242055"/>
              <a:chOff x="1600200" y="1295400"/>
              <a:chExt cx="5410200" cy="649312"/>
            </a:xfrm>
          </p:grpSpPr>
          <p:sp>
            <p:nvSpPr>
              <p:cNvPr id="52" name="Rounded Rectangle 31"/>
              <p:cNvSpPr/>
              <p:nvPr/>
            </p:nvSpPr>
            <p:spPr>
              <a:xfrm>
                <a:off x="1600200" y="1335113"/>
                <a:ext cx="5410200" cy="609599"/>
              </a:xfrm>
              <a:prstGeom prst="roundRect">
                <a:avLst>
                  <a:gd name="adj" fmla="val 7228"/>
                </a:avLst>
              </a:prstGeom>
              <a:gradFill>
                <a:gsLst>
                  <a:gs pos="0">
                    <a:srgbClr val="616264"/>
                  </a:gs>
                  <a:gs pos="100000">
                    <a:srgbClr val="999A9E"/>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微软雅黑"/>
                  <a:cs typeface="+mn-cs"/>
                </a:endParaRPr>
              </a:p>
            </p:txBody>
          </p:sp>
          <p:sp>
            <p:nvSpPr>
              <p:cNvPr id="53" name="Rounded Rectangle 32"/>
              <p:cNvSpPr/>
              <p:nvPr/>
            </p:nvSpPr>
            <p:spPr>
              <a:xfrm>
                <a:off x="1600200" y="1295400"/>
                <a:ext cx="5410200" cy="609600"/>
              </a:xfrm>
              <a:prstGeom prst="roundRect">
                <a:avLst>
                  <a:gd name="adj" fmla="val 10132"/>
                </a:avLst>
              </a:prstGeom>
              <a:blipFill>
                <a:blip r:embed="rId3"/>
                <a:stretch>
                  <a:fillRect/>
                </a:stretch>
              </a:blipFill>
              <a:ln w="12700" cap="flat" cmpd="sng" algn="ctr">
                <a:noFill/>
                <a:prstDash val="solid"/>
                <a:miter lim="800000"/>
              </a:ln>
              <a:effectLst/>
            </p:spPr>
            <p:txBody>
              <a:bodyPr rtlCol="0" anchor="ctr"/>
              <a:lstStyle/>
              <a:p>
                <a:pPr algn="ctr"/>
                <a:endParaRPr lang="en-US" kern="0" dirty="0">
                  <a:solidFill>
                    <a:prstClr val="white"/>
                  </a:solidFill>
                  <a:latin typeface="Century Gothic"/>
                  <a:ea typeface="微软雅黑"/>
                </a:endParaRPr>
              </a:p>
            </p:txBody>
          </p:sp>
        </p:grpSp>
        <p:cxnSp>
          <p:nvCxnSpPr>
            <p:cNvPr id="47" name="Straight Connector 47"/>
            <p:cNvCxnSpPr/>
            <p:nvPr/>
          </p:nvCxnSpPr>
          <p:spPr>
            <a:xfrm flipH="1">
              <a:off x="7099304" y="3674315"/>
              <a:ext cx="1231897" cy="2117"/>
            </a:xfrm>
            <a:prstGeom prst="line">
              <a:avLst/>
            </a:prstGeom>
            <a:noFill/>
            <a:ln w="38100" cap="flat" cmpd="sng" algn="ctr">
              <a:solidFill>
                <a:srgbClr val="828386"/>
              </a:solidFill>
              <a:prstDash val="solid"/>
              <a:miter lim="800000"/>
              <a:headEnd type="oval" w="med" len="med"/>
              <a:tailEnd type="triangle" w="med" len="med"/>
            </a:ln>
            <a:effectLst/>
          </p:spPr>
        </p:cxnSp>
        <p:sp>
          <p:nvSpPr>
            <p:cNvPr id="48" name="Freeform 66"/>
            <p:cNvSpPr>
              <a:spLocks noEditPoints="1"/>
            </p:cNvSpPr>
            <p:nvPr/>
          </p:nvSpPr>
          <p:spPr bwMode="auto">
            <a:xfrm>
              <a:off x="10544312" y="3422171"/>
              <a:ext cx="522989" cy="405653"/>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ysClr val="window" lastClr="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dirty="0">
                <a:ln>
                  <a:noFill/>
                </a:ln>
                <a:solidFill>
                  <a:prstClr val="black"/>
                </a:solidFill>
                <a:effectLst/>
                <a:uLnTx/>
                <a:uFillTx/>
                <a:latin typeface="Century Gothic"/>
                <a:ea typeface="微软雅黑"/>
              </a:endParaRPr>
            </a:p>
          </p:txBody>
        </p:sp>
        <p:grpSp>
          <p:nvGrpSpPr>
            <p:cNvPr id="49" name="组合 48"/>
            <p:cNvGrpSpPr/>
            <p:nvPr/>
          </p:nvGrpSpPr>
          <p:grpSpPr>
            <a:xfrm>
              <a:off x="8537623" y="3147517"/>
              <a:ext cx="2557056" cy="959869"/>
              <a:chOff x="1411108" y="1703346"/>
              <a:chExt cx="2557056" cy="959869"/>
            </a:xfrm>
          </p:grpSpPr>
          <p:sp>
            <p:nvSpPr>
              <p:cNvPr id="50" name="文本框 49"/>
              <p:cNvSpPr txBox="1"/>
              <p:nvPr/>
            </p:nvSpPr>
            <p:spPr>
              <a:xfrm>
                <a:off x="1411108" y="1703346"/>
                <a:ext cx="2557056" cy="338554"/>
              </a:xfrm>
              <a:prstGeom prst="rect">
                <a:avLst/>
              </a:prstGeom>
              <a:noFill/>
            </p:spPr>
            <p:txBody>
              <a:bodyPr wrap="square" rtlCol="0">
                <a:spAutoFit/>
              </a:bodyPr>
              <a:lstStyle/>
              <a:p>
                <a:r>
                  <a:rPr lang="zh-CN" altLang="en-US" sz="1600" dirty="0">
                    <a:solidFill>
                      <a:prstClr val="white"/>
                    </a:solidFill>
                    <a:latin typeface="微软雅黑"/>
                    <a:ea typeface="微软雅黑"/>
                  </a:rPr>
                  <a:t>在此添加标题</a:t>
                </a:r>
              </a:p>
            </p:txBody>
          </p:sp>
          <p:sp>
            <p:nvSpPr>
              <p:cNvPr id="51" name="文本框 50"/>
              <p:cNvSpPr txBox="1"/>
              <p:nvPr/>
            </p:nvSpPr>
            <p:spPr>
              <a:xfrm>
                <a:off x="1411109" y="1955329"/>
                <a:ext cx="1956206" cy="707886"/>
              </a:xfrm>
              <a:prstGeom prst="rect">
                <a:avLst/>
              </a:prstGeom>
              <a:noFill/>
            </p:spPr>
            <p:txBody>
              <a:bodyPr wrap="square" rtlCol="0" anchor="ctr">
                <a:spAutoFit/>
              </a:bodyPr>
              <a:lstStyle/>
              <a:p>
                <a:r>
                  <a:rPr lang="en-US" altLang="zh-CN" sz="1000" dirty="0">
                    <a:solidFill>
                      <a:prstClr val="white"/>
                    </a:solidFill>
                    <a:latin typeface="Century Gothic"/>
                    <a:ea typeface="Roboto" panose="02000000000000000000" pitchFamily="2" charset="0"/>
                  </a:rPr>
                  <a:t>If you are going to use a passage of </a:t>
                </a:r>
                <a:r>
                  <a:rPr lang="en-US" altLang="zh-CN" sz="1000" dirty="0" err="1">
                    <a:solidFill>
                      <a:prstClr val="white"/>
                    </a:solidFill>
                    <a:latin typeface="Century Gothic"/>
                    <a:ea typeface="Roboto" panose="02000000000000000000" pitchFamily="2" charset="0"/>
                  </a:rPr>
                  <a:t>Lorem</a:t>
                </a:r>
                <a:r>
                  <a:rPr lang="en-US" altLang="zh-CN" sz="1000" dirty="0">
                    <a:solidFill>
                      <a:prstClr val="white"/>
                    </a:solidFill>
                    <a:latin typeface="Century Gothic"/>
                    <a:ea typeface="Roboto" panose="02000000000000000000" pitchFamily="2" charset="0"/>
                  </a:rPr>
                  <a:t> </a:t>
                </a:r>
                <a:r>
                  <a:rPr lang="en-US" altLang="zh-CN" sz="1000" dirty="0" err="1">
                    <a:solidFill>
                      <a:prstClr val="white"/>
                    </a:solidFill>
                    <a:latin typeface="Century Gothic"/>
                    <a:ea typeface="Roboto" panose="02000000000000000000" pitchFamily="2" charset="0"/>
                  </a:rPr>
                  <a:t>Ipsum</a:t>
                </a:r>
                <a:r>
                  <a:rPr lang="en-US" altLang="zh-CN" sz="1000" dirty="0">
                    <a:solidFill>
                      <a:prstClr val="white"/>
                    </a:solidFill>
                    <a:latin typeface="Century Gothic"/>
                    <a:ea typeface="Roboto" panose="02000000000000000000" pitchFamily="2" charset="0"/>
                  </a:rPr>
                  <a:t>, you need to be sure there isn't anything embarrassing</a:t>
                </a:r>
                <a:endParaRPr lang="id-ID" altLang="zh-CN" sz="1000" dirty="0">
                  <a:solidFill>
                    <a:prstClr val="white"/>
                  </a:solidFill>
                  <a:latin typeface="Century Gothic"/>
                  <a:ea typeface="微软雅黑"/>
                </a:endParaRPr>
              </a:p>
            </p:txBody>
          </p:sp>
        </p:grpSp>
      </p:grpSp>
      <p:grpSp>
        <p:nvGrpSpPr>
          <p:cNvPr id="54" name="组合 53"/>
          <p:cNvGrpSpPr/>
          <p:nvPr/>
        </p:nvGrpSpPr>
        <p:grpSpPr>
          <a:xfrm>
            <a:off x="7099304" y="4234384"/>
            <a:ext cx="4165596" cy="1512446"/>
            <a:chOff x="7099304" y="4209812"/>
            <a:chExt cx="4165596" cy="1512446"/>
          </a:xfrm>
        </p:grpSpPr>
        <p:grpSp>
          <p:nvGrpSpPr>
            <p:cNvPr id="55" name="Group 9"/>
            <p:cNvGrpSpPr/>
            <p:nvPr/>
          </p:nvGrpSpPr>
          <p:grpSpPr>
            <a:xfrm>
              <a:off x="8445501" y="4480203"/>
              <a:ext cx="2819399" cy="1242055"/>
              <a:chOff x="1600200" y="1295400"/>
              <a:chExt cx="5410200" cy="649312"/>
            </a:xfrm>
          </p:grpSpPr>
          <p:sp>
            <p:nvSpPr>
              <p:cNvPr id="61" name="Rounded Rectangle 34"/>
              <p:cNvSpPr/>
              <p:nvPr/>
            </p:nvSpPr>
            <p:spPr>
              <a:xfrm>
                <a:off x="1600200" y="1335113"/>
                <a:ext cx="5410200" cy="609599"/>
              </a:xfrm>
              <a:prstGeom prst="roundRect">
                <a:avLst>
                  <a:gd name="adj" fmla="val 7228"/>
                </a:avLst>
              </a:prstGeom>
              <a:gradFill>
                <a:gsLst>
                  <a:gs pos="0">
                    <a:srgbClr val="616264"/>
                  </a:gs>
                  <a:gs pos="100000">
                    <a:srgbClr val="999A9E"/>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微软雅黑"/>
                  <a:cs typeface="+mn-cs"/>
                </a:endParaRPr>
              </a:p>
            </p:txBody>
          </p:sp>
          <p:sp>
            <p:nvSpPr>
              <p:cNvPr id="62" name="Rounded Rectangle 35"/>
              <p:cNvSpPr/>
              <p:nvPr/>
            </p:nvSpPr>
            <p:spPr>
              <a:xfrm>
                <a:off x="1600200" y="1295400"/>
                <a:ext cx="5410200" cy="609600"/>
              </a:xfrm>
              <a:prstGeom prst="roundRect">
                <a:avLst>
                  <a:gd name="adj" fmla="val 10132"/>
                </a:avLst>
              </a:prstGeom>
              <a:blipFill>
                <a:blip r:embed="rId3"/>
                <a:stretch>
                  <a:fillRect/>
                </a:stretch>
              </a:blipFill>
              <a:ln w="12700" cap="flat" cmpd="sng" algn="ctr">
                <a:noFill/>
                <a:prstDash val="solid"/>
                <a:miter lim="800000"/>
              </a:ln>
              <a:effectLst/>
            </p:spPr>
            <p:txBody>
              <a:bodyPr rtlCol="0" anchor="ctr"/>
              <a:lstStyle/>
              <a:p>
                <a:pPr algn="ctr"/>
                <a:endParaRPr lang="en-US" kern="0" dirty="0">
                  <a:solidFill>
                    <a:prstClr val="white"/>
                  </a:solidFill>
                  <a:latin typeface="Century Gothic"/>
                  <a:ea typeface="微软雅黑"/>
                </a:endParaRPr>
              </a:p>
            </p:txBody>
          </p:sp>
        </p:grpSp>
        <p:cxnSp>
          <p:nvCxnSpPr>
            <p:cNvPr id="56" name="Elbow Connector 46"/>
            <p:cNvCxnSpPr/>
            <p:nvPr/>
          </p:nvCxnSpPr>
          <p:spPr>
            <a:xfrm flipH="1" flipV="1">
              <a:off x="7099304" y="4209812"/>
              <a:ext cx="1231897" cy="928733"/>
            </a:xfrm>
            <a:prstGeom prst="bentConnector3">
              <a:avLst>
                <a:gd name="adj1" fmla="val 50000"/>
              </a:avLst>
            </a:prstGeom>
            <a:noFill/>
            <a:ln w="38100" cap="flat" cmpd="sng" algn="ctr">
              <a:solidFill>
                <a:srgbClr val="828386"/>
              </a:solidFill>
              <a:prstDash val="solid"/>
              <a:miter lim="800000"/>
              <a:headEnd type="oval" w="med" len="med"/>
              <a:tailEnd type="triangle" w="med" len="med"/>
            </a:ln>
            <a:effectLst/>
          </p:spPr>
        </p:cxnSp>
        <p:sp>
          <p:nvSpPr>
            <p:cNvPr id="57" name="Freeform 15"/>
            <p:cNvSpPr>
              <a:spLocks noEditPoints="1"/>
            </p:cNvSpPr>
            <p:nvPr/>
          </p:nvSpPr>
          <p:spPr bwMode="auto">
            <a:xfrm>
              <a:off x="10517808" y="4866830"/>
              <a:ext cx="654024" cy="490519"/>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ysClr val="window" lastClr="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dirty="0">
                <a:ln>
                  <a:noFill/>
                </a:ln>
                <a:solidFill>
                  <a:prstClr val="black"/>
                </a:solidFill>
                <a:effectLst/>
                <a:uLnTx/>
                <a:uFillTx/>
                <a:latin typeface="Century Gothic"/>
                <a:ea typeface="微软雅黑"/>
              </a:endParaRPr>
            </a:p>
          </p:txBody>
        </p:sp>
        <p:grpSp>
          <p:nvGrpSpPr>
            <p:cNvPr id="58" name="组合 57"/>
            <p:cNvGrpSpPr/>
            <p:nvPr/>
          </p:nvGrpSpPr>
          <p:grpSpPr>
            <a:xfrm>
              <a:off x="8537623" y="4577174"/>
              <a:ext cx="2557056" cy="959869"/>
              <a:chOff x="1411108" y="1703346"/>
              <a:chExt cx="2557056" cy="959869"/>
            </a:xfrm>
          </p:grpSpPr>
          <p:sp>
            <p:nvSpPr>
              <p:cNvPr id="59" name="文本框 58"/>
              <p:cNvSpPr txBox="1"/>
              <p:nvPr/>
            </p:nvSpPr>
            <p:spPr>
              <a:xfrm>
                <a:off x="1411108" y="1703346"/>
                <a:ext cx="2557056" cy="338554"/>
              </a:xfrm>
              <a:prstGeom prst="rect">
                <a:avLst/>
              </a:prstGeom>
              <a:noFill/>
            </p:spPr>
            <p:txBody>
              <a:bodyPr wrap="square" rtlCol="0">
                <a:spAutoFit/>
              </a:bodyPr>
              <a:lstStyle/>
              <a:p>
                <a:r>
                  <a:rPr lang="zh-CN" altLang="en-US" sz="1600" dirty="0">
                    <a:solidFill>
                      <a:prstClr val="white"/>
                    </a:solidFill>
                    <a:latin typeface="微软雅黑"/>
                    <a:ea typeface="微软雅黑"/>
                  </a:rPr>
                  <a:t>在此添加标题</a:t>
                </a:r>
              </a:p>
            </p:txBody>
          </p:sp>
          <p:sp>
            <p:nvSpPr>
              <p:cNvPr id="60" name="文本框 59"/>
              <p:cNvSpPr txBox="1"/>
              <p:nvPr/>
            </p:nvSpPr>
            <p:spPr>
              <a:xfrm>
                <a:off x="1411109" y="1955329"/>
                <a:ext cx="1956206" cy="707886"/>
              </a:xfrm>
              <a:prstGeom prst="rect">
                <a:avLst/>
              </a:prstGeom>
              <a:noFill/>
            </p:spPr>
            <p:txBody>
              <a:bodyPr wrap="square" rtlCol="0" anchor="ctr">
                <a:spAutoFit/>
              </a:bodyPr>
              <a:lstStyle/>
              <a:p>
                <a:r>
                  <a:rPr lang="en-US" altLang="zh-CN" sz="1000" dirty="0">
                    <a:solidFill>
                      <a:prstClr val="white"/>
                    </a:solidFill>
                    <a:latin typeface="Century Gothic"/>
                    <a:ea typeface="Roboto" panose="02000000000000000000" pitchFamily="2" charset="0"/>
                  </a:rPr>
                  <a:t>If you are going to use a passage of </a:t>
                </a:r>
                <a:r>
                  <a:rPr lang="en-US" altLang="zh-CN" sz="1000" dirty="0" err="1">
                    <a:solidFill>
                      <a:prstClr val="white"/>
                    </a:solidFill>
                    <a:latin typeface="Century Gothic"/>
                    <a:ea typeface="Roboto" panose="02000000000000000000" pitchFamily="2" charset="0"/>
                  </a:rPr>
                  <a:t>Lorem</a:t>
                </a:r>
                <a:r>
                  <a:rPr lang="en-US" altLang="zh-CN" sz="1000" dirty="0">
                    <a:solidFill>
                      <a:prstClr val="white"/>
                    </a:solidFill>
                    <a:latin typeface="Century Gothic"/>
                    <a:ea typeface="Roboto" panose="02000000000000000000" pitchFamily="2" charset="0"/>
                  </a:rPr>
                  <a:t> </a:t>
                </a:r>
                <a:r>
                  <a:rPr lang="en-US" altLang="zh-CN" sz="1000" dirty="0" err="1">
                    <a:solidFill>
                      <a:prstClr val="white"/>
                    </a:solidFill>
                    <a:latin typeface="Century Gothic"/>
                    <a:ea typeface="Roboto" panose="02000000000000000000" pitchFamily="2" charset="0"/>
                  </a:rPr>
                  <a:t>Ipsum</a:t>
                </a:r>
                <a:r>
                  <a:rPr lang="en-US" altLang="zh-CN" sz="1000" dirty="0">
                    <a:solidFill>
                      <a:prstClr val="white"/>
                    </a:solidFill>
                    <a:latin typeface="Century Gothic"/>
                    <a:ea typeface="Roboto" panose="02000000000000000000" pitchFamily="2" charset="0"/>
                  </a:rPr>
                  <a:t>, you need to be sure there isn't anything embarrassing</a:t>
                </a:r>
                <a:endParaRPr lang="id-ID" altLang="zh-CN" sz="1000" dirty="0">
                  <a:solidFill>
                    <a:prstClr val="white"/>
                  </a:solidFill>
                  <a:latin typeface="Century Gothic"/>
                  <a:ea typeface="微软雅黑"/>
                </a:endParaRPr>
              </a:p>
            </p:txBody>
          </p:sp>
        </p:grpSp>
      </p:grpSp>
    </p:spTree>
    <p:extLst>
      <p:ext uri="{BB962C8B-B14F-4D97-AF65-F5344CB8AC3E}">
        <p14:creationId xmlns:p14="http://schemas.microsoft.com/office/powerpoint/2010/main" val="21678865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9" presetClass="entr" presetSubtype="0" decel="100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750" fill="hold"/>
                                        <p:tgtEl>
                                          <p:spTgt spid="4"/>
                                        </p:tgtEl>
                                        <p:attrNameLst>
                                          <p:attrName>ppt_w</p:attrName>
                                        </p:attrNameLst>
                                      </p:cBhvr>
                                      <p:tavLst>
                                        <p:tav tm="0">
                                          <p:val>
                                            <p:fltVal val="0"/>
                                          </p:val>
                                        </p:tav>
                                        <p:tav tm="100000">
                                          <p:val>
                                            <p:strVal val="#ppt_w"/>
                                          </p:val>
                                        </p:tav>
                                      </p:tavLst>
                                    </p:anim>
                                    <p:anim calcmode="lin" valueType="num">
                                      <p:cBhvr>
                                        <p:cTn id="11" dur="750" fill="hold"/>
                                        <p:tgtEl>
                                          <p:spTgt spid="4"/>
                                        </p:tgtEl>
                                        <p:attrNameLst>
                                          <p:attrName>ppt_h</p:attrName>
                                        </p:attrNameLst>
                                      </p:cBhvr>
                                      <p:tavLst>
                                        <p:tav tm="0">
                                          <p:val>
                                            <p:fltVal val="0"/>
                                          </p:val>
                                        </p:tav>
                                        <p:tav tm="100000">
                                          <p:val>
                                            <p:strVal val="#ppt_h"/>
                                          </p:val>
                                        </p:tav>
                                      </p:tavLst>
                                    </p:anim>
                                    <p:anim calcmode="lin" valueType="num">
                                      <p:cBhvr>
                                        <p:cTn id="12" dur="750" fill="hold"/>
                                        <p:tgtEl>
                                          <p:spTgt spid="4"/>
                                        </p:tgtEl>
                                        <p:attrNameLst>
                                          <p:attrName>style.rotation</p:attrName>
                                        </p:attrNameLst>
                                      </p:cBhvr>
                                      <p:tavLst>
                                        <p:tav tm="0">
                                          <p:val>
                                            <p:fltVal val="360"/>
                                          </p:val>
                                        </p:tav>
                                        <p:tav tm="100000">
                                          <p:val>
                                            <p:fltVal val="0"/>
                                          </p:val>
                                        </p:tav>
                                      </p:tavLst>
                                    </p:anim>
                                    <p:animEffect transition="in" filter="fade">
                                      <p:cBhvr>
                                        <p:cTn id="13" dur="750"/>
                                        <p:tgtEl>
                                          <p:spTgt spid="4"/>
                                        </p:tgtEl>
                                      </p:cBhvr>
                                    </p:animEffect>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10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par>
                                <p:cTn id="21" presetID="10" presetClass="entr" presetSubtype="0" fill="hold" nodeType="withEffect">
                                  <p:stCondLst>
                                    <p:cond delay="2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nodeType="withEffect">
                                  <p:stCondLst>
                                    <p:cond delay="30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cTn>
                              </p:par>
                              <p:par>
                                <p:cTn id="27" presetID="10" presetClass="entr" presetSubtype="0" fill="hold" nodeType="withEffect">
                                  <p:stCondLst>
                                    <p:cond delay="40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nodeType="withEffect">
                                  <p:stCondLst>
                                    <p:cond delay="50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02</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工作完成情况</a:t>
            </a:r>
            <a:endParaRPr lang="zh-CN" altLang="en-US" dirty="0">
              <a:blipFill>
                <a:blip r:embed="rId3"/>
                <a:stretch>
                  <a:fillRect/>
                </a:stretch>
              </a:blipFill>
            </a:endParaRPr>
          </a:p>
        </p:txBody>
      </p:sp>
      <p:sp>
        <p:nvSpPr>
          <p:cNvPr id="45" name="矩形 44"/>
          <p:cNvSpPr/>
          <p:nvPr/>
        </p:nvSpPr>
        <p:spPr>
          <a:xfrm>
            <a:off x="4659086" y="2509154"/>
            <a:ext cx="2728685" cy="2549142"/>
          </a:xfrm>
          <a:prstGeom prst="rect">
            <a:avLst/>
          </a:prstGeom>
          <a:noFill/>
          <a:ln w="19050" cap="flat" cmpd="sng" algn="ctr">
            <a:solidFill>
              <a:sysClr val="window" lastClr="FFFFFF">
                <a:lumMod val="65000"/>
              </a:sys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a:ea typeface="微软雅黑"/>
              <a:cs typeface="+mn-cs"/>
            </a:endParaRPr>
          </a:p>
        </p:txBody>
      </p:sp>
      <p:grpSp>
        <p:nvGrpSpPr>
          <p:cNvPr id="46" name="组合 45"/>
          <p:cNvGrpSpPr/>
          <p:nvPr/>
        </p:nvGrpSpPr>
        <p:grpSpPr>
          <a:xfrm>
            <a:off x="3794749" y="1688043"/>
            <a:ext cx="1726926" cy="1726924"/>
            <a:chOff x="4627786" y="1946965"/>
            <a:chExt cx="1963514" cy="1963514"/>
          </a:xfrm>
        </p:grpSpPr>
        <p:sp>
          <p:nvSpPr>
            <p:cNvPr id="47" name="椭圆 46"/>
            <p:cNvSpPr/>
            <p:nvPr/>
          </p:nvSpPr>
          <p:spPr>
            <a:xfrm>
              <a:off x="4627786" y="1946965"/>
              <a:ext cx="1963514" cy="1963514"/>
            </a:xfrm>
            <a:prstGeom prst="ellipse">
              <a:avLst/>
            </a:prstGeom>
            <a:gradFill>
              <a:gsLst>
                <a:gs pos="0">
                  <a:srgbClr val="D3D3D3"/>
                </a:gs>
                <a:gs pos="100000">
                  <a:srgbClr val="F7F7F7"/>
                </a:gs>
              </a:gsLst>
              <a:lin ang="2700000" scaled="1"/>
            </a:gradFill>
            <a:ln w="31750"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406400" dist="165100" dir="2700000" algn="tl" rotWithShape="0">
                <a:prstClr val="black">
                  <a:alpha val="2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a:ea typeface="微软雅黑"/>
                <a:cs typeface="+mn-cs"/>
              </a:endParaRPr>
            </a:p>
          </p:txBody>
        </p:sp>
        <p:sp>
          <p:nvSpPr>
            <p:cNvPr id="48" name="任意多边形 168"/>
            <p:cNvSpPr/>
            <p:nvPr/>
          </p:nvSpPr>
          <p:spPr>
            <a:xfrm rot="18900000" flipH="1">
              <a:off x="4807178" y="2116640"/>
              <a:ext cx="1604729" cy="1604729"/>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grpSp>
        <p:nvGrpSpPr>
          <p:cNvPr id="49" name="组合 48"/>
          <p:cNvGrpSpPr/>
          <p:nvPr/>
        </p:nvGrpSpPr>
        <p:grpSpPr>
          <a:xfrm>
            <a:off x="6492242" y="1688043"/>
            <a:ext cx="1726926" cy="1726924"/>
            <a:chOff x="4627786" y="1946965"/>
            <a:chExt cx="1963514" cy="1963514"/>
          </a:xfrm>
        </p:grpSpPr>
        <p:sp>
          <p:nvSpPr>
            <p:cNvPr id="50" name="椭圆 49"/>
            <p:cNvSpPr/>
            <p:nvPr/>
          </p:nvSpPr>
          <p:spPr>
            <a:xfrm>
              <a:off x="4627786" y="1946965"/>
              <a:ext cx="1963514" cy="1963514"/>
            </a:xfrm>
            <a:prstGeom prst="ellipse">
              <a:avLst/>
            </a:prstGeom>
            <a:gradFill>
              <a:gsLst>
                <a:gs pos="0">
                  <a:srgbClr val="D3D3D3"/>
                </a:gs>
                <a:gs pos="100000">
                  <a:srgbClr val="F7F7F7"/>
                </a:gs>
              </a:gsLst>
              <a:lin ang="2700000" scaled="1"/>
            </a:gradFill>
            <a:ln w="31750"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406400" dist="165100" dir="2700000" algn="tl" rotWithShape="0">
                <a:prstClr val="black">
                  <a:alpha val="2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a:ea typeface="微软雅黑"/>
                <a:cs typeface="+mn-cs"/>
              </a:endParaRPr>
            </a:p>
          </p:txBody>
        </p:sp>
        <p:sp>
          <p:nvSpPr>
            <p:cNvPr id="51" name="任意多边形 172"/>
            <p:cNvSpPr/>
            <p:nvPr/>
          </p:nvSpPr>
          <p:spPr>
            <a:xfrm rot="18900000" flipH="1">
              <a:off x="4807178" y="2116640"/>
              <a:ext cx="1604729" cy="1604729"/>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grpSp>
        <p:nvGrpSpPr>
          <p:cNvPr id="52" name="组合 51"/>
          <p:cNvGrpSpPr/>
          <p:nvPr/>
        </p:nvGrpSpPr>
        <p:grpSpPr>
          <a:xfrm>
            <a:off x="3794749" y="3955567"/>
            <a:ext cx="1726926" cy="1726924"/>
            <a:chOff x="4627786" y="1946965"/>
            <a:chExt cx="1963514" cy="1963514"/>
          </a:xfrm>
        </p:grpSpPr>
        <p:sp>
          <p:nvSpPr>
            <p:cNvPr id="53" name="椭圆 52"/>
            <p:cNvSpPr/>
            <p:nvPr/>
          </p:nvSpPr>
          <p:spPr>
            <a:xfrm>
              <a:off x="4627786" y="1946965"/>
              <a:ext cx="1963514" cy="1963514"/>
            </a:xfrm>
            <a:prstGeom prst="ellipse">
              <a:avLst/>
            </a:prstGeom>
            <a:gradFill>
              <a:gsLst>
                <a:gs pos="0">
                  <a:srgbClr val="D3D3D3"/>
                </a:gs>
                <a:gs pos="100000">
                  <a:srgbClr val="F7F7F7"/>
                </a:gs>
              </a:gsLst>
              <a:lin ang="2700000" scaled="1"/>
            </a:gradFill>
            <a:ln w="31750"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406400" dist="165100" dir="2700000" algn="tl" rotWithShape="0">
                <a:prstClr val="black">
                  <a:alpha val="2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a:ea typeface="微软雅黑"/>
                <a:cs typeface="+mn-cs"/>
              </a:endParaRPr>
            </a:p>
          </p:txBody>
        </p:sp>
        <p:sp>
          <p:nvSpPr>
            <p:cNvPr id="54" name="任意多边形 176"/>
            <p:cNvSpPr/>
            <p:nvPr/>
          </p:nvSpPr>
          <p:spPr>
            <a:xfrm rot="18900000" flipH="1">
              <a:off x="4807178" y="2116640"/>
              <a:ext cx="1604729" cy="1604729"/>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grpSp>
        <p:nvGrpSpPr>
          <p:cNvPr id="55" name="组合 54"/>
          <p:cNvGrpSpPr/>
          <p:nvPr/>
        </p:nvGrpSpPr>
        <p:grpSpPr>
          <a:xfrm>
            <a:off x="6492242" y="3955567"/>
            <a:ext cx="1726926" cy="1726924"/>
            <a:chOff x="4627786" y="1946965"/>
            <a:chExt cx="1963514" cy="1963514"/>
          </a:xfrm>
        </p:grpSpPr>
        <p:sp>
          <p:nvSpPr>
            <p:cNvPr id="56" name="椭圆 55"/>
            <p:cNvSpPr/>
            <p:nvPr/>
          </p:nvSpPr>
          <p:spPr>
            <a:xfrm>
              <a:off x="4627786" y="1946965"/>
              <a:ext cx="1963514" cy="1963514"/>
            </a:xfrm>
            <a:prstGeom prst="ellipse">
              <a:avLst/>
            </a:prstGeom>
            <a:gradFill>
              <a:gsLst>
                <a:gs pos="0">
                  <a:srgbClr val="D3D3D3"/>
                </a:gs>
                <a:gs pos="100000">
                  <a:srgbClr val="F7F7F7"/>
                </a:gs>
              </a:gsLst>
              <a:lin ang="2700000" scaled="1"/>
            </a:gradFill>
            <a:ln w="31750"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406400" dist="165100" dir="2700000" algn="tl" rotWithShape="0">
                <a:prstClr val="black">
                  <a:alpha val="2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a:ea typeface="微软雅黑"/>
                <a:cs typeface="+mn-cs"/>
              </a:endParaRPr>
            </a:p>
          </p:txBody>
        </p:sp>
        <p:sp>
          <p:nvSpPr>
            <p:cNvPr id="57" name="任意多边形 180"/>
            <p:cNvSpPr/>
            <p:nvPr/>
          </p:nvSpPr>
          <p:spPr>
            <a:xfrm rot="18900000" flipH="1">
              <a:off x="4807178" y="2116640"/>
              <a:ext cx="1604729" cy="1604729"/>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endParaRPr>
            </a:p>
          </p:txBody>
        </p:sp>
      </p:grpSp>
      <p:sp>
        <p:nvSpPr>
          <p:cNvPr id="58" name="文本框 57"/>
          <p:cNvSpPr txBox="1"/>
          <p:nvPr/>
        </p:nvSpPr>
        <p:spPr>
          <a:xfrm>
            <a:off x="4038278" y="2305484"/>
            <a:ext cx="1239864" cy="461665"/>
          </a:xfrm>
          <a:prstGeom prst="rect">
            <a:avLst/>
          </a:prstGeom>
          <a:noFill/>
        </p:spPr>
        <p:txBody>
          <a:bodyPr wrap="square" rtlCol="0">
            <a:spAutoFit/>
          </a:bodyPr>
          <a:lstStyle/>
          <a:p>
            <a:pPr algn="ctr"/>
            <a:r>
              <a:rPr lang="en-US" altLang="zh-CN" sz="2400" dirty="0">
                <a:solidFill>
                  <a:prstClr val="black">
                    <a:lumMod val="50000"/>
                    <a:lumOff val="50000"/>
                  </a:prstClr>
                </a:solidFill>
                <a:latin typeface="Century Gothic"/>
                <a:ea typeface="微软雅黑"/>
              </a:rPr>
              <a:t>25</a:t>
            </a:r>
            <a:r>
              <a:rPr lang="en-US" altLang="zh-CN" sz="1600" dirty="0">
                <a:solidFill>
                  <a:prstClr val="black">
                    <a:lumMod val="50000"/>
                    <a:lumOff val="50000"/>
                  </a:prstClr>
                </a:solidFill>
                <a:latin typeface="Century Gothic"/>
                <a:ea typeface="微软雅黑"/>
              </a:rPr>
              <a:t>%</a:t>
            </a:r>
            <a:endParaRPr lang="zh-CN" altLang="en-US" sz="2400" dirty="0">
              <a:solidFill>
                <a:prstClr val="black">
                  <a:lumMod val="50000"/>
                  <a:lumOff val="50000"/>
                </a:prstClr>
              </a:solidFill>
              <a:latin typeface="Century Gothic"/>
              <a:ea typeface="微软雅黑"/>
            </a:endParaRPr>
          </a:p>
        </p:txBody>
      </p:sp>
      <p:sp>
        <p:nvSpPr>
          <p:cNvPr id="59" name="文本框 58"/>
          <p:cNvSpPr txBox="1"/>
          <p:nvPr/>
        </p:nvSpPr>
        <p:spPr>
          <a:xfrm>
            <a:off x="6735771" y="2305484"/>
            <a:ext cx="1239864" cy="461665"/>
          </a:xfrm>
          <a:prstGeom prst="rect">
            <a:avLst/>
          </a:prstGeom>
          <a:noFill/>
        </p:spPr>
        <p:txBody>
          <a:bodyPr wrap="square" rtlCol="0">
            <a:spAutoFit/>
          </a:bodyPr>
          <a:lstStyle/>
          <a:p>
            <a:pPr algn="ctr"/>
            <a:r>
              <a:rPr lang="en-US" altLang="zh-CN" sz="2400" dirty="0">
                <a:solidFill>
                  <a:prstClr val="black">
                    <a:lumMod val="50000"/>
                    <a:lumOff val="50000"/>
                  </a:prstClr>
                </a:solidFill>
                <a:latin typeface="Century Gothic"/>
                <a:ea typeface="微软雅黑"/>
              </a:rPr>
              <a:t>50</a:t>
            </a:r>
            <a:r>
              <a:rPr lang="en-US" altLang="zh-CN" sz="1600" dirty="0">
                <a:solidFill>
                  <a:prstClr val="black">
                    <a:lumMod val="50000"/>
                    <a:lumOff val="50000"/>
                  </a:prstClr>
                </a:solidFill>
                <a:latin typeface="Century Gothic"/>
                <a:ea typeface="微软雅黑"/>
              </a:rPr>
              <a:t>%</a:t>
            </a:r>
            <a:endParaRPr lang="zh-CN" altLang="en-US" sz="1600" dirty="0">
              <a:solidFill>
                <a:prstClr val="black">
                  <a:lumMod val="50000"/>
                  <a:lumOff val="50000"/>
                </a:prstClr>
              </a:solidFill>
              <a:latin typeface="Century Gothic"/>
              <a:ea typeface="微软雅黑"/>
            </a:endParaRPr>
          </a:p>
        </p:txBody>
      </p:sp>
      <p:sp>
        <p:nvSpPr>
          <p:cNvPr id="60" name="文本框 59"/>
          <p:cNvSpPr txBox="1"/>
          <p:nvPr/>
        </p:nvSpPr>
        <p:spPr>
          <a:xfrm>
            <a:off x="4057328" y="4595016"/>
            <a:ext cx="1239864" cy="461665"/>
          </a:xfrm>
          <a:prstGeom prst="rect">
            <a:avLst/>
          </a:prstGeom>
          <a:noFill/>
        </p:spPr>
        <p:txBody>
          <a:bodyPr wrap="square" rtlCol="0">
            <a:spAutoFit/>
          </a:bodyPr>
          <a:lstStyle/>
          <a:p>
            <a:pPr algn="ctr"/>
            <a:r>
              <a:rPr lang="en-US" altLang="zh-CN" sz="2400" dirty="0">
                <a:solidFill>
                  <a:prstClr val="black">
                    <a:lumMod val="50000"/>
                    <a:lumOff val="50000"/>
                  </a:prstClr>
                </a:solidFill>
                <a:latin typeface="Century Gothic"/>
                <a:ea typeface="微软雅黑"/>
              </a:rPr>
              <a:t>75</a:t>
            </a:r>
            <a:r>
              <a:rPr lang="en-US" altLang="zh-CN" sz="1600" dirty="0">
                <a:solidFill>
                  <a:prstClr val="black">
                    <a:lumMod val="50000"/>
                    <a:lumOff val="50000"/>
                  </a:prstClr>
                </a:solidFill>
                <a:latin typeface="Century Gothic"/>
                <a:ea typeface="微软雅黑"/>
              </a:rPr>
              <a:t>%</a:t>
            </a:r>
            <a:endParaRPr lang="zh-CN" altLang="en-US" sz="2400" dirty="0">
              <a:solidFill>
                <a:prstClr val="black">
                  <a:lumMod val="50000"/>
                  <a:lumOff val="50000"/>
                </a:prstClr>
              </a:solidFill>
              <a:latin typeface="Century Gothic"/>
              <a:ea typeface="微软雅黑"/>
            </a:endParaRPr>
          </a:p>
        </p:txBody>
      </p:sp>
      <p:sp>
        <p:nvSpPr>
          <p:cNvPr id="61" name="文本框 60"/>
          <p:cNvSpPr txBox="1"/>
          <p:nvPr/>
        </p:nvSpPr>
        <p:spPr>
          <a:xfrm>
            <a:off x="6735771" y="4595016"/>
            <a:ext cx="1239864" cy="461665"/>
          </a:xfrm>
          <a:prstGeom prst="rect">
            <a:avLst/>
          </a:prstGeom>
          <a:noFill/>
        </p:spPr>
        <p:txBody>
          <a:bodyPr wrap="square" rtlCol="0">
            <a:spAutoFit/>
          </a:bodyPr>
          <a:lstStyle/>
          <a:p>
            <a:pPr algn="ctr"/>
            <a:r>
              <a:rPr lang="en-US" altLang="zh-CN" sz="2400" dirty="0">
                <a:solidFill>
                  <a:prstClr val="black">
                    <a:lumMod val="50000"/>
                    <a:lumOff val="50000"/>
                  </a:prstClr>
                </a:solidFill>
                <a:latin typeface="Century Gothic"/>
                <a:ea typeface="微软雅黑"/>
              </a:rPr>
              <a:t>100</a:t>
            </a:r>
            <a:r>
              <a:rPr lang="en-US" altLang="zh-CN" sz="1600" dirty="0">
                <a:solidFill>
                  <a:prstClr val="black">
                    <a:lumMod val="50000"/>
                    <a:lumOff val="50000"/>
                  </a:prstClr>
                </a:solidFill>
                <a:latin typeface="Century Gothic"/>
                <a:ea typeface="微软雅黑"/>
              </a:rPr>
              <a:t>%</a:t>
            </a:r>
            <a:endParaRPr lang="zh-CN" altLang="en-US" sz="1600" dirty="0">
              <a:solidFill>
                <a:prstClr val="black">
                  <a:lumMod val="50000"/>
                  <a:lumOff val="50000"/>
                </a:prstClr>
              </a:solidFill>
              <a:latin typeface="Century Gothic"/>
              <a:ea typeface="微软雅黑"/>
            </a:endParaRPr>
          </a:p>
        </p:txBody>
      </p:sp>
      <p:grpSp>
        <p:nvGrpSpPr>
          <p:cNvPr id="62" name="组合 61"/>
          <p:cNvGrpSpPr/>
          <p:nvPr/>
        </p:nvGrpSpPr>
        <p:grpSpPr>
          <a:xfrm flipV="1">
            <a:off x="7921918" y="1392914"/>
            <a:ext cx="2438687" cy="732476"/>
            <a:chOff x="5246304" y="4593021"/>
            <a:chExt cx="2438687" cy="732476"/>
          </a:xfrm>
        </p:grpSpPr>
        <p:sp>
          <p:nvSpPr>
            <p:cNvPr id="63" name="椭圆 62"/>
            <p:cNvSpPr/>
            <p:nvPr/>
          </p:nvSpPr>
          <p:spPr>
            <a:xfrm>
              <a:off x="5246304" y="4593021"/>
              <a:ext cx="118623" cy="118623"/>
            </a:xfrm>
            <a:prstGeom prst="ellips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a:ea typeface="微软雅黑"/>
                <a:cs typeface="+mn-cs"/>
              </a:endParaRPr>
            </a:p>
          </p:txBody>
        </p:sp>
        <p:sp>
          <p:nvSpPr>
            <p:cNvPr id="64" name="任意多边形 187"/>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a:ea typeface="微软雅黑"/>
                <a:cs typeface="+mn-cs"/>
              </a:endParaRPr>
            </a:p>
          </p:txBody>
        </p:sp>
      </p:grpSp>
      <p:grpSp>
        <p:nvGrpSpPr>
          <p:cNvPr id="65" name="组合 64"/>
          <p:cNvGrpSpPr/>
          <p:nvPr/>
        </p:nvGrpSpPr>
        <p:grpSpPr>
          <a:xfrm flipH="1" flipV="1">
            <a:off x="1650616" y="1382563"/>
            <a:ext cx="2438687" cy="732476"/>
            <a:chOff x="5246304" y="4593021"/>
            <a:chExt cx="2438687" cy="732476"/>
          </a:xfrm>
        </p:grpSpPr>
        <p:sp>
          <p:nvSpPr>
            <p:cNvPr id="66" name="椭圆 65"/>
            <p:cNvSpPr/>
            <p:nvPr/>
          </p:nvSpPr>
          <p:spPr>
            <a:xfrm>
              <a:off x="5246304" y="4593021"/>
              <a:ext cx="118623" cy="118623"/>
            </a:xfrm>
            <a:prstGeom prst="ellips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a:ea typeface="微软雅黑"/>
                <a:cs typeface="+mn-cs"/>
              </a:endParaRPr>
            </a:p>
          </p:txBody>
        </p:sp>
        <p:sp>
          <p:nvSpPr>
            <p:cNvPr id="67" name="任意多边形 195"/>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a:ea typeface="微软雅黑"/>
                <a:cs typeface="+mn-cs"/>
              </a:endParaRPr>
            </a:p>
          </p:txBody>
        </p:sp>
      </p:grpSp>
      <p:grpSp>
        <p:nvGrpSpPr>
          <p:cNvPr id="68" name="组合 67"/>
          <p:cNvGrpSpPr/>
          <p:nvPr/>
        </p:nvGrpSpPr>
        <p:grpSpPr>
          <a:xfrm>
            <a:off x="7904303" y="5424712"/>
            <a:ext cx="2438687" cy="732476"/>
            <a:chOff x="5246304" y="4593021"/>
            <a:chExt cx="2438687" cy="732476"/>
          </a:xfrm>
        </p:grpSpPr>
        <p:sp>
          <p:nvSpPr>
            <p:cNvPr id="69" name="椭圆 68"/>
            <p:cNvSpPr/>
            <p:nvPr/>
          </p:nvSpPr>
          <p:spPr>
            <a:xfrm>
              <a:off x="5246304" y="4593021"/>
              <a:ext cx="118623" cy="118623"/>
            </a:xfrm>
            <a:prstGeom prst="ellips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a:ea typeface="微软雅黑"/>
                <a:cs typeface="+mn-cs"/>
              </a:endParaRPr>
            </a:p>
          </p:txBody>
        </p:sp>
        <p:sp>
          <p:nvSpPr>
            <p:cNvPr id="70" name="任意多边形 218"/>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a:ea typeface="微软雅黑"/>
                <a:cs typeface="+mn-cs"/>
              </a:endParaRPr>
            </a:p>
          </p:txBody>
        </p:sp>
      </p:grpSp>
      <p:grpSp>
        <p:nvGrpSpPr>
          <p:cNvPr id="71" name="组合 70"/>
          <p:cNvGrpSpPr/>
          <p:nvPr/>
        </p:nvGrpSpPr>
        <p:grpSpPr>
          <a:xfrm flipH="1">
            <a:off x="1645831" y="5410198"/>
            <a:ext cx="2438687" cy="732476"/>
            <a:chOff x="5246304" y="4593021"/>
            <a:chExt cx="2438687" cy="732476"/>
          </a:xfrm>
        </p:grpSpPr>
        <p:sp>
          <p:nvSpPr>
            <p:cNvPr id="72" name="椭圆 71"/>
            <p:cNvSpPr/>
            <p:nvPr/>
          </p:nvSpPr>
          <p:spPr>
            <a:xfrm>
              <a:off x="5246304" y="4593021"/>
              <a:ext cx="118623" cy="118623"/>
            </a:xfrm>
            <a:prstGeom prst="ellips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a:ea typeface="微软雅黑"/>
                <a:cs typeface="+mn-cs"/>
              </a:endParaRPr>
            </a:p>
          </p:txBody>
        </p:sp>
        <p:sp>
          <p:nvSpPr>
            <p:cNvPr id="73" name="任意多边形 226"/>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a:ea typeface="微软雅黑"/>
                <a:cs typeface="+mn-cs"/>
              </a:endParaRPr>
            </a:p>
          </p:txBody>
        </p:sp>
      </p:grpSp>
      <p:grpSp>
        <p:nvGrpSpPr>
          <p:cNvPr id="74" name="组合 73"/>
          <p:cNvGrpSpPr/>
          <p:nvPr/>
        </p:nvGrpSpPr>
        <p:grpSpPr>
          <a:xfrm>
            <a:off x="8764441" y="1495381"/>
            <a:ext cx="2552167" cy="958795"/>
            <a:chOff x="8764441" y="1371556"/>
            <a:chExt cx="2552167" cy="958795"/>
          </a:xfrm>
        </p:grpSpPr>
        <p:sp>
          <p:nvSpPr>
            <p:cNvPr id="75" name="文本框 74"/>
            <p:cNvSpPr txBox="1"/>
            <p:nvPr/>
          </p:nvSpPr>
          <p:spPr>
            <a:xfrm>
              <a:off x="8764441" y="1371556"/>
              <a:ext cx="1923123" cy="338554"/>
            </a:xfrm>
            <a:prstGeom prst="rect">
              <a:avLst/>
            </a:prstGeom>
            <a:noFill/>
          </p:spPr>
          <p:txBody>
            <a:bodyPr wrap="square" rtlCol="0">
              <a:spAutoFit/>
            </a:bodyPr>
            <a:lstStyle/>
            <a:p>
              <a:r>
                <a:rPr lang="zh-CN" altLang="en-US" sz="1600" dirty="0">
                  <a:solidFill>
                    <a:prstClr val="black">
                      <a:lumMod val="65000"/>
                      <a:lumOff val="35000"/>
                    </a:prstClr>
                  </a:solidFill>
                  <a:latin typeface="微软雅黑"/>
                  <a:ea typeface="微软雅黑"/>
                </a:rPr>
                <a:t>在此添加标题</a:t>
              </a:r>
            </a:p>
          </p:txBody>
        </p:sp>
        <p:sp>
          <p:nvSpPr>
            <p:cNvPr id="76" name="文本框 75"/>
            <p:cNvSpPr txBox="1"/>
            <p:nvPr/>
          </p:nvSpPr>
          <p:spPr>
            <a:xfrm>
              <a:off x="8764441" y="1622465"/>
              <a:ext cx="2552167" cy="707886"/>
            </a:xfrm>
            <a:prstGeom prst="rect">
              <a:avLst/>
            </a:prstGeom>
            <a:noFill/>
          </p:spPr>
          <p:txBody>
            <a:bodyPr wrap="square" rtlCol="0">
              <a:spAutoFit/>
            </a:bodyPr>
            <a:lstStyle/>
            <a:p>
              <a:r>
                <a:rPr lang="en-US" altLang="zh-CN" sz="1000" dirty="0">
                  <a:solidFill>
                    <a:prstClr val="white">
                      <a:lumMod val="65000"/>
                    </a:prstClr>
                  </a:solidFill>
                  <a:latin typeface="Century Gothic"/>
                  <a:ea typeface="Roboto" panose="02000000000000000000" pitchFamily="2" charset="0"/>
                </a:rPr>
                <a:t>If you are going to use a passage of </a:t>
              </a:r>
              <a:r>
                <a:rPr lang="en-US" altLang="zh-CN" sz="1000" dirty="0" err="1">
                  <a:solidFill>
                    <a:prstClr val="white">
                      <a:lumMod val="65000"/>
                    </a:prstClr>
                  </a:solidFill>
                  <a:latin typeface="Century Gothic"/>
                  <a:ea typeface="Roboto" panose="02000000000000000000" pitchFamily="2" charset="0"/>
                </a:rPr>
                <a:t>Lorem</a:t>
              </a:r>
              <a:r>
                <a:rPr lang="en-US" altLang="zh-CN" sz="1000" dirty="0">
                  <a:solidFill>
                    <a:prstClr val="white">
                      <a:lumMod val="65000"/>
                    </a:prstClr>
                  </a:solidFill>
                  <a:latin typeface="Century Gothic"/>
                  <a:ea typeface="Roboto" panose="02000000000000000000" pitchFamily="2" charset="0"/>
                </a:rPr>
                <a:t> </a:t>
              </a:r>
              <a:r>
                <a:rPr lang="en-US" altLang="zh-CN" sz="1000" dirty="0" err="1">
                  <a:solidFill>
                    <a:prstClr val="white">
                      <a:lumMod val="65000"/>
                    </a:prstClr>
                  </a:solidFill>
                  <a:latin typeface="Century Gothic"/>
                  <a:ea typeface="Roboto" panose="02000000000000000000" pitchFamily="2" charset="0"/>
                </a:rPr>
                <a:t>Ipsum</a:t>
              </a:r>
              <a:r>
                <a:rPr lang="en-US" altLang="zh-CN" sz="1000" dirty="0">
                  <a:solidFill>
                    <a:prstClr val="white">
                      <a:lumMod val="65000"/>
                    </a:prstClr>
                  </a:solidFill>
                  <a:latin typeface="Century Gothic"/>
                  <a:ea typeface="Roboto" panose="02000000000000000000" pitchFamily="2" charset="0"/>
                </a:rPr>
                <a:t>, you need to be sure there isn't anything embarrassing hidden in the middle of </a:t>
              </a:r>
              <a:r>
                <a:rPr lang="en-US" altLang="zh-CN" sz="1000" dirty="0" err="1">
                  <a:solidFill>
                    <a:prstClr val="white">
                      <a:lumMod val="65000"/>
                    </a:prstClr>
                  </a:solidFill>
                  <a:latin typeface="Century Gothic"/>
                  <a:ea typeface="Roboto" panose="02000000000000000000" pitchFamily="2" charset="0"/>
                </a:rPr>
                <a:t>tex</a:t>
              </a:r>
              <a:r>
                <a:rPr lang="id-ID" altLang="zh-CN" sz="1000" dirty="0">
                  <a:solidFill>
                    <a:prstClr val="white">
                      <a:lumMod val="65000"/>
                    </a:prstClr>
                  </a:solidFill>
                  <a:latin typeface="Century Gothic"/>
                  <a:ea typeface="Roboto" panose="02000000000000000000" pitchFamily="2" charset="0"/>
                </a:rPr>
                <a:t>t.</a:t>
              </a:r>
              <a:endParaRPr lang="id-ID" altLang="zh-CN" sz="1000" dirty="0">
                <a:solidFill>
                  <a:prstClr val="white">
                    <a:lumMod val="65000"/>
                  </a:prstClr>
                </a:solidFill>
                <a:latin typeface="Century Gothic"/>
                <a:ea typeface="微软雅黑"/>
              </a:endParaRPr>
            </a:p>
          </p:txBody>
        </p:sp>
      </p:grpSp>
      <p:grpSp>
        <p:nvGrpSpPr>
          <p:cNvPr id="77" name="组合 76"/>
          <p:cNvGrpSpPr/>
          <p:nvPr/>
        </p:nvGrpSpPr>
        <p:grpSpPr>
          <a:xfrm>
            <a:off x="8764441" y="5095831"/>
            <a:ext cx="2552167" cy="958795"/>
            <a:chOff x="8764441" y="4952956"/>
            <a:chExt cx="2552167" cy="958795"/>
          </a:xfrm>
        </p:grpSpPr>
        <p:sp>
          <p:nvSpPr>
            <p:cNvPr id="78" name="文本框 77"/>
            <p:cNvSpPr txBox="1"/>
            <p:nvPr/>
          </p:nvSpPr>
          <p:spPr>
            <a:xfrm>
              <a:off x="8764441" y="4952956"/>
              <a:ext cx="1923123" cy="338554"/>
            </a:xfrm>
            <a:prstGeom prst="rect">
              <a:avLst/>
            </a:prstGeom>
            <a:noFill/>
          </p:spPr>
          <p:txBody>
            <a:bodyPr wrap="square" rtlCol="0">
              <a:spAutoFit/>
            </a:bodyPr>
            <a:lstStyle/>
            <a:p>
              <a:r>
                <a:rPr lang="zh-CN" altLang="en-US" sz="1600" dirty="0">
                  <a:solidFill>
                    <a:prstClr val="black">
                      <a:lumMod val="65000"/>
                      <a:lumOff val="35000"/>
                    </a:prstClr>
                  </a:solidFill>
                  <a:latin typeface="微软雅黑"/>
                  <a:ea typeface="微软雅黑"/>
                </a:rPr>
                <a:t>在此添加标题</a:t>
              </a:r>
            </a:p>
          </p:txBody>
        </p:sp>
        <p:sp>
          <p:nvSpPr>
            <p:cNvPr id="79" name="文本框 78"/>
            <p:cNvSpPr txBox="1"/>
            <p:nvPr/>
          </p:nvSpPr>
          <p:spPr>
            <a:xfrm>
              <a:off x="8764441" y="5203865"/>
              <a:ext cx="2552167" cy="707886"/>
            </a:xfrm>
            <a:prstGeom prst="rect">
              <a:avLst/>
            </a:prstGeom>
            <a:noFill/>
          </p:spPr>
          <p:txBody>
            <a:bodyPr wrap="square" rtlCol="0">
              <a:spAutoFit/>
            </a:bodyPr>
            <a:lstStyle/>
            <a:p>
              <a:r>
                <a:rPr lang="en-US" altLang="zh-CN" sz="1000" dirty="0">
                  <a:solidFill>
                    <a:prstClr val="white">
                      <a:lumMod val="65000"/>
                    </a:prstClr>
                  </a:solidFill>
                  <a:latin typeface="Century Gothic"/>
                  <a:ea typeface="Roboto" panose="02000000000000000000" pitchFamily="2" charset="0"/>
                </a:rPr>
                <a:t>If you are going to use a passage of </a:t>
              </a:r>
              <a:r>
                <a:rPr lang="en-US" altLang="zh-CN" sz="1000" dirty="0" err="1">
                  <a:solidFill>
                    <a:prstClr val="white">
                      <a:lumMod val="65000"/>
                    </a:prstClr>
                  </a:solidFill>
                  <a:latin typeface="Century Gothic"/>
                  <a:ea typeface="Roboto" panose="02000000000000000000" pitchFamily="2" charset="0"/>
                </a:rPr>
                <a:t>Lorem</a:t>
              </a:r>
              <a:r>
                <a:rPr lang="en-US" altLang="zh-CN" sz="1000" dirty="0">
                  <a:solidFill>
                    <a:prstClr val="white">
                      <a:lumMod val="65000"/>
                    </a:prstClr>
                  </a:solidFill>
                  <a:latin typeface="Century Gothic"/>
                  <a:ea typeface="Roboto" panose="02000000000000000000" pitchFamily="2" charset="0"/>
                </a:rPr>
                <a:t> </a:t>
              </a:r>
              <a:r>
                <a:rPr lang="en-US" altLang="zh-CN" sz="1000" dirty="0" err="1">
                  <a:solidFill>
                    <a:prstClr val="white">
                      <a:lumMod val="65000"/>
                    </a:prstClr>
                  </a:solidFill>
                  <a:latin typeface="Century Gothic"/>
                  <a:ea typeface="Roboto" panose="02000000000000000000" pitchFamily="2" charset="0"/>
                </a:rPr>
                <a:t>Ipsum</a:t>
              </a:r>
              <a:r>
                <a:rPr lang="en-US" altLang="zh-CN" sz="1000" dirty="0">
                  <a:solidFill>
                    <a:prstClr val="white">
                      <a:lumMod val="65000"/>
                    </a:prstClr>
                  </a:solidFill>
                  <a:latin typeface="Century Gothic"/>
                  <a:ea typeface="Roboto" panose="02000000000000000000" pitchFamily="2" charset="0"/>
                </a:rPr>
                <a:t>, you need to be sure there isn't anything embarrassing hidden in the middle of </a:t>
              </a:r>
              <a:r>
                <a:rPr lang="en-US" altLang="zh-CN" sz="1000" dirty="0" err="1">
                  <a:solidFill>
                    <a:prstClr val="white">
                      <a:lumMod val="65000"/>
                    </a:prstClr>
                  </a:solidFill>
                  <a:latin typeface="Century Gothic"/>
                  <a:ea typeface="Roboto" panose="02000000000000000000" pitchFamily="2" charset="0"/>
                </a:rPr>
                <a:t>tex</a:t>
              </a:r>
              <a:r>
                <a:rPr lang="id-ID" altLang="zh-CN" sz="1000" dirty="0">
                  <a:solidFill>
                    <a:prstClr val="white">
                      <a:lumMod val="65000"/>
                    </a:prstClr>
                  </a:solidFill>
                  <a:latin typeface="Century Gothic"/>
                  <a:ea typeface="Roboto" panose="02000000000000000000" pitchFamily="2" charset="0"/>
                </a:rPr>
                <a:t>t.</a:t>
              </a:r>
              <a:endParaRPr lang="id-ID" altLang="zh-CN" sz="1000" dirty="0">
                <a:solidFill>
                  <a:prstClr val="white">
                    <a:lumMod val="65000"/>
                  </a:prstClr>
                </a:solidFill>
                <a:latin typeface="Century Gothic"/>
                <a:ea typeface="微软雅黑"/>
              </a:endParaRPr>
            </a:p>
          </p:txBody>
        </p:sp>
      </p:grpSp>
      <p:grpSp>
        <p:nvGrpSpPr>
          <p:cNvPr id="80" name="组合 79"/>
          <p:cNvGrpSpPr/>
          <p:nvPr/>
        </p:nvGrpSpPr>
        <p:grpSpPr>
          <a:xfrm>
            <a:off x="751648" y="1495381"/>
            <a:ext cx="2552167" cy="958795"/>
            <a:chOff x="751648" y="1390606"/>
            <a:chExt cx="2552167" cy="958795"/>
          </a:xfrm>
        </p:grpSpPr>
        <p:sp>
          <p:nvSpPr>
            <p:cNvPr id="81" name="文本框 80"/>
            <p:cNvSpPr txBox="1"/>
            <p:nvPr/>
          </p:nvSpPr>
          <p:spPr>
            <a:xfrm>
              <a:off x="1380692" y="1390606"/>
              <a:ext cx="1923123" cy="338554"/>
            </a:xfrm>
            <a:prstGeom prst="rect">
              <a:avLst/>
            </a:prstGeom>
            <a:noFill/>
          </p:spPr>
          <p:txBody>
            <a:bodyPr wrap="square" rtlCol="0">
              <a:spAutoFit/>
            </a:bodyPr>
            <a:lstStyle/>
            <a:p>
              <a:pPr algn="r"/>
              <a:r>
                <a:rPr lang="zh-CN" altLang="en-US" sz="1600" dirty="0">
                  <a:solidFill>
                    <a:prstClr val="black">
                      <a:lumMod val="65000"/>
                      <a:lumOff val="35000"/>
                    </a:prstClr>
                  </a:solidFill>
                  <a:latin typeface="微软雅黑"/>
                  <a:ea typeface="微软雅黑"/>
                </a:rPr>
                <a:t>在此添加标题</a:t>
              </a:r>
            </a:p>
          </p:txBody>
        </p:sp>
        <p:sp>
          <p:nvSpPr>
            <p:cNvPr id="82" name="文本框 81"/>
            <p:cNvSpPr txBox="1"/>
            <p:nvPr/>
          </p:nvSpPr>
          <p:spPr>
            <a:xfrm>
              <a:off x="751648" y="1641515"/>
              <a:ext cx="2552167" cy="707886"/>
            </a:xfrm>
            <a:prstGeom prst="rect">
              <a:avLst/>
            </a:prstGeom>
            <a:noFill/>
          </p:spPr>
          <p:txBody>
            <a:bodyPr wrap="square" rtlCol="0">
              <a:spAutoFit/>
            </a:bodyPr>
            <a:lstStyle/>
            <a:p>
              <a:pPr algn="r"/>
              <a:r>
                <a:rPr lang="en-US" altLang="zh-CN" sz="1000" dirty="0">
                  <a:solidFill>
                    <a:prstClr val="white">
                      <a:lumMod val="65000"/>
                    </a:prstClr>
                  </a:solidFill>
                  <a:latin typeface="Century Gothic"/>
                  <a:ea typeface="Roboto" panose="02000000000000000000" pitchFamily="2" charset="0"/>
                </a:rPr>
                <a:t>If you are going to use a passage of </a:t>
              </a:r>
              <a:r>
                <a:rPr lang="en-US" altLang="zh-CN" sz="1000" dirty="0" err="1">
                  <a:solidFill>
                    <a:prstClr val="white">
                      <a:lumMod val="65000"/>
                    </a:prstClr>
                  </a:solidFill>
                  <a:latin typeface="Century Gothic"/>
                  <a:ea typeface="Roboto" panose="02000000000000000000" pitchFamily="2" charset="0"/>
                </a:rPr>
                <a:t>Lorem</a:t>
              </a:r>
              <a:r>
                <a:rPr lang="en-US" altLang="zh-CN" sz="1000" dirty="0">
                  <a:solidFill>
                    <a:prstClr val="white">
                      <a:lumMod val="65000"/>
                    </a:prstClr>
                  </a:solidFill>
                  <a:latin typeface="Century Gothic"/>
                  <a:ea typeface="Roboto" panose="02000000000000000000" pitchFamily="2" charset="0"/>
                </a:rPr>
                <a:t> </a:t>
              </a:r>
              <a:r>
                <a:rPr lang="en-US" altLang="zh-CN" sz="1000" dirty="0" err="1">
                  <a:solidFill>
                    <a:prstClr val="white">
                      <a:lumMod val="65000"/>
                    </a:prstClr>
                  </a:solidFill>
                  <a:latin typeface="Century Gothic"/>
                  <a:ea typeface="Roboto" panose="02000000000000000000" pitchFamily="2" charset="0"/>
                </a:rPr>
                <a:t>Ipsum</a:t>
              </a:r>
              <a:r>
                <a:rPr lang="en-US" altLang="zh-CN" sz="1000" dirty="0">
                  <a:solidFill>
                    <a:prstClr val="white">
                      <a:lumMod val="65000"/>
                    </a:prstClr>
                  </a:solidFill>
                  <a:latin typeface="Century Gothic"/>
                  <a:ea typeface="Roboto" panose="02000000000000000000" pitchFamily="2" charset="0"/>
                </a:rPr>
                <a:t>, you need to be sure there isn't anything embarrassing hidden in the middle of </a:t>
              </a:r>
              <a:r>
                <a:rPr lang="en-US" altLang="zh-CN" sz="1000" dirty="0" err="1">
                  <a:solidFill>
                    <a:prstClr val="white">
                      <a:lumMod val="65000"/>
                    </a:prstClr>
                  </a:solidFill>
                  <a:latin typeface="Century Gothic"/>
                  <a:ea typeface="Roboto" panose="02000000000000000000" pitchFamily="2" charset="0"/>
                </a:rPr>
                <a:t>tex</a:t>
              </a:r>
              <a:r>
                <a:rPr lang="id-ID" altLang="zh-CN" sz="1000" dirty="0">
                  <a:solidFill>
                    <a:prstClr val="white">
                      <a:lumMod val="65000"/>
                    </a:prstClr>
                  </a:solidFill>
                  <a:latin typeface="Century Gothic"/>
                  <a:ea typeface="Roboto" panose="02000000000000000000" pitchFamily="2" charset="0"/>
                </a:rPr>
                <a:t>t.</a:t>
              </a:r>
              <a:endParaRPr lang="id-ID" altLang="zh-CN" sz="1000" dirty="0">
                <a:solidFill>
                  <a:prstClr val="white">
                    <a:lumMod val="65000"/>
                  </a:prstClr>
                </a:solidFill>
                <a:latin typeface="Century Gothic"/>
                <a:ea typeface="微软雅黑"/>
              </a:endParaRPr>
            </a:p>
          </p:txBody>
        </p:sp>
      </p:grpSp>
      <p:grpSp>
        <p:nvGrpSpPr>
          <p:cNvPr id="83" name="组合 82"/>
          <p:cNvGrpSpPr/>
          <p:nvPr/>
        </p:nvGrpSpPr>
        <p:grpSpPr>
          <a:xfrm>
            <a:off x="751648" y="5095831"/>
            <a:ext cx="2552167" cy="958795"/>
            <a:chOff x="751648" y="5010106"/>
            <a:chExt cx="2552167" cy="958795"/>
          </a:xfrm>
        </p:grpSpPr>
        <p:sp>
          <p:nvSpPr>
            <p:cNvPr id="84" name="文本框 83"/>
            <p:cNvSpPr txBox="1"/>
            <p:nvPr/>
          </p:nvSpPr>
          <p:spPr>
            <a:xfrm>
              <a:off x="1380692" y="5010106"/>
              <a:ext cx="1923123" cy="338554"/>
            </a:xfrm>
            <a:prstGeom prst="rect">
              <a:avLst/>
            </a:prstGeom>
            <a:noFill/>
          </p:spPr>
          <p:txBody>
            <a:bodyPr wrap="square" rtlCol="0">
              <a:spAutoFit/>
            </a:bodyPr>
            <a:lstStyle/>
            <a:p>
              <a:pPr algn="r"/>
              <a:r>
                <a:rPr lang="zh-CN" altLang="en-US" sz="1600" dirty="0">
                  <a:solidFill>
                    <a:prstClr val="black">
                      <a:lumMod val="65000"/>
                      <a:lumOff val="35000"/>
                    </a:prstClr>
                  </a:solidFill>
                  <a:latin typeface="微软雅黑"/>
                  <a:ea typeface="微软雅黑"/>
                </a:rPr>
                <a:t>在此添加标题</a:t>
              </a:r>
            </a:p>
          </p:txBody>
        </p:sp>
        <p:sp>
          <p:nvSpPr>
            <p:cNvPr id="85" name="文本框 84"/>
            <p:cNvSpPr txBox="1"/>
            <p:nvPr/>
          </p:nvSpPr>
          <p:spPr>
            <a:xfrm>
              <a:off x="751648" y="5261015"/>
              <a:ext cx="2552167" cy="707886"/>
            </a:xfrm>
            <a:prstGeom prst="rect">
              <a:avLst/>
            </a:prstGeom>
            <a:noFill/>
          </p:spPr>
          <p:txBody>
            <a:bodyPr wrap="square" rtlCol="0">
              <a:spAutoFit/>
            </a:bodyPr>
            <a:lstStyle/>
            <a:p>
              <a:pPr algn="r"/>
              <a:r>
                <a:rPr lang="en-US" altLang="zh-CN" sz="1000" dirty="0">
                  <a:solidFill>
                    <a:prstClr val="white">
                      <a:lumMod val="65000"/>
                    </a:prstClr>
                  </a:solidFill>
                  <a:latin typeface="Century Gothic"/>
                  <a:ea typeface="Roboto" panose="02000000000000000000" pitchFamily="2" charset="0"/>
                </a:rPr>
                <a:t>If you are going to use a passage of </a:t>
              </a:r>
              <a:r>
                <a:rPr lang="en-US" altLang="zh-CN" sz="1000" dirty="0" err="1">
                  <a:solidFill>
                    <a:prstClr val="white">
                      <a:lumMod val="65000"/>
                    </a:prstClr>
                  </a:solidFill>
                  <a:latin typeface="Century Gothic"/>
                  <a:ea typeface="Roboto" panose="02000000000000000000" pitchFamily="2" charset="0"/>
                </a:rPr>
                <a:t>Lorem</a:t>
              </a:r>
              <a:r>
                <a:rPr lang="en-US" altLang="zh-CN" sz="1000" dirty="0">
                  <a:solidFill>
                    <a:prstClr val="white">
                      <a:lumMod val="65000"/>
                    </a:prstClr>
                  </a:solidFill>
                  <a:latin typeface="Century Gothic"/>
                  <a:ea typeface="Roboto" panose="02000000000000000000" pitchFamily="2" charset="0"/>
                </a:rPr>
                <a:t> </a:t>
              </a:r>
              <a:r>
                <a:rPr lang="en-US" altLang="zh-CN" sz="1000" dirty="0" err="1">
                  <a:solidFill>
                    <a:prstClr val="white">
                      <a:lumMod val="65000"/>
                    </a:prstClr>
                  </a:solidFill>
                  <a:latin typeface="Century Gothic"/>
                  <a:ea typeface="Roboto" panose="02000000000000000000" pitchFamily="2" charset="0"/>
                </a:rPr>
                <a:t>Ipsum</a:t>
              </a:r>
              <a:r>
                <a:rPr lang="en-US" altLang="zh-CN" sz="1000" dirty="0">
                  <a:solidFill>
                    <a:prstClr val="white">
                      <a:lumMod val="65000"/>
                    </a:prstClr>
                  </a:solidFill>
                  <a:latin typeface="Century Gothic"/>
                  <a:ea typeface="Roboto" panose="02000000000000000000" pitchFamily="2" charset="0"/>
                </a:rPr>
                <a:t>, you need to be sure there isn't anything embarrassing hidden in the middle of </a:t>
              </a:r>
              <a:r>
                <a:rPr lang="en-US" altLang="zh-CN" sz="1000" dirty="0" err="1">
                  <a:solidFill>
                    <a:prstClr val="white">
                      <a:lumMod val="65000"/>
                    </a:prstClr>
                  </a:solidFill>
                  <a:latin typeface="Century Gothic"/>
                  <a:ea typeface="Roboto" panose="02000000000000000000" pitchFamily="2" charset="0"/>
                </a:rPr>
                <a:t>tex</a:t>
              </a:r>
              <a:r>
                <a:rPr lang="id-ID" altLang="zh-CN" sz="1000" dirty="0">
                  <a:solidFill>
                    <a:prstClr val="white">
                      <a:lumMod val="65000"/>
                    </a:prstClr>
                  </a:solidFill>
                  <a:latin typeface="Century Gothic"/>
                  <a:ea typeface="Roboto" panose="02000000000000000000" pitchFamily="2" charset="0"/>
                </a:rPr>
                <a:t>t.</a:t>
              </a:r>
              <a:endParaRPr lang="id-ID" altLang="zh-CN" sz="1000" dirty="0">
                <a:solidFill>
                  <a:prstClr val="white">
                    <a:lumMod val="65000"/>
                  </a:prstClr>
                </a:solidFill>
                <a:latin typeface="Century Gothic"/>
                <a:ea typeface="微软雅黑"/>
              </a:endParaRPr>
            </a:p>
          </p:txBody>
        </p:sp>
      </p:grpSp>
    </p:spTree>
    <p:extLst>
      <p:ext uri="{BB962C8B-B14F-4D97-AF65-F5344CB8AC3E}">
        <p14:creationId xmlns:p14="http://schemas.microsoft.com/office/powerpoint/2010/main" val="685416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52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anim calcmode="lin" valueType="num">
                                      <p:cBhvr>
                                        <p:cTn id="14" dur="500" fill="hold"/>
                                        <p:tgtEl>
                                          <p:spTgt spid="45"/>
                                        </p:tgtEl>
                                        <p:attrNameLst>
                                          <p:attrName>ppt_x</p:attrName>
                                        </p:attrNameLst>
                                      </p:cBhvr>
                                      <p:tavLst>
                                        <p:tav tm="0">
                                          <p:val>
                                            <p:fltVal val="0.5"/>
                                          </p:val>
                                        </p:tav>
                                        <p:tav tm="100000">
                                          <p:val>
                                            <p:strVal val="#ppt_x"/>
                                          </p:val>
                                        </p:tav>
                                      </p:tavLst>
                                    </p:anim>
                                    <p:anim calcmode="lin" valueType="num">
                                      <p:cBhvr>
                                        <p:cTn id="15" dur="500" fill="hold"/>
                                        <p:tgtEl>
                                          <p:spTgt spid="45"/>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10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fltVal val="0"/>
                                          </p:val>
                                        </p:tav>
                                        <p:tav tm="100000">
                                          <p:val>
                                            <p:strVal val="#ppt_w"/>
                                          </p:val>
                                        </p:tav>
                                      </p:tavLst>
                                    </p:anim>
                                    <p:anim calcmode="lin" valueType="num">
                                      <p:cBhvr>
                                        <p:cTn id="19" dur="500" fill="hold"/>
                                        <p:tgtEl>
                                          <p:spTgt spid="46"/>
                                        </p:tgtEl>
                                        <p:attrNameLst>
                                          <p:attrName>ppt_h</p:attrName>
                                        </p:attrNameLst>
                                      </p:cBhvr>
                                      <p:tavLst>
                                        <p:tav tm="0">
                                          <p:val>
                                            <p:fltVal val="0"/>
                                          </p:val>
                                        </p:tav>
                                        <p:tav tm="100000">
                                          <p:val>
                                            <p:strVal val="#ppt_h"/>
                                          </p:val>
                                        </p:tav>
                                      </p:tavLst>
                                    </p:anim>
                                    <p:animEffect transition="in" filter="fade">
                                      <p:cBhvr>
                                        <p:cTn id="20" dur="500"/>
                                        <p:tgtEl>
                                          <p:spTgt spid="46"/>
                                        </p:tgtEl>
                                      </p:cBhvr>
                                    </p:animEffect>
                                    <p:anim calcmode="lin" valueType="num">
                                      <p:cBhvr>
                                        <p:cTn id="21" dur="500" fill="hold"/>
                                        <p:tgtEl>
                                          <p:spTgt spid="46"/>
                                        </p:tgtEl>
                                        <p:attrNameLst>
                                          <p:attrName>ppt_x</p:attrName>
                                        </p:attrNameLst>
                                      </p:cBhvr>
                                      <p:tavLst>
                                        <p:tav tm="0">
                                          <p:val>
                                            <p:fltVal val="0.5"/>
                                          </p:val>
                                        </p:tav>
                                        <p:tav tm="100000">
                                          <p:val>
                                            <p:strVal val="#ppt_x"/>
                                          </p:val>
                                        </p:tav>
                                      </p:tavLst>
                                    </p:anim>
                                    <p:anim calcmode="lin" valueType="num">
                                      <p:cBhvr>
                                        <p:cTn id="22" dur="500" fill="hold"/>
                                        <p:tgtEl>
                                          <p:spTgt spid="46"/>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20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anim calcmode="lin" valueType="num">
                                      <p:cBhvr>
                                        <p:cTn id="28" dur="500" fill="hold"/>
                                        <p:tgtEl>
                                          <p:spTgt spid="49"/>
                                        </p:tgtEl>
                                        <p:attrNameLst>
                                          <p:attrName>ppt_x</p:attrName>
                                        </p:attrNameLst>
                                      </p:cBhvr>
                                      <p:tavLst>
                                        <p:tav tm="0">
                                          <p:val>
                                            <p:fltVal val="0.5"/>
                                          </p:val>
                                        </p:tav>
                                        <p:tav tm="100000">
                                          <p:val>
                                            <p:strVal val="#ppt_x"/>
                                          </p:val>
                                        </p:tav>
                                      </p:tavLst>
                                    </p:anim>
                                    <p:anim calcmode="lin" valueType="num">
                                      <p:cBhvr>
                                        <p:cTn id="29" dur="500" fill="hold"/>
                                        <p:tgtEl>
                                          <p:spTgt spid="49"/>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300"/>
                                  </p:stCondLst>
                                  <p:childTnLst>
                                    <p:set>
                                      <p:cBhvr>
                                        <p:cTn id="31" dur="1" fill="hold">
                                          <p:stCondLst>
                                            <p:cond delay="0"/>
                                          </p:stCondLst>
                                        </p:cTn>
                                        <p:tgtEl>
                                          <p:spTgt spid="52"/>
                                        </p:tgtEl>
                                        <p:attrNameLst>
                                          <p:attrName>style.visibility</p:attrName>
                                        </p:attrNameLst>
                                      </p:cBhvr>
                                      <p:to>
                                        <p:strVal val="visible"/>
                                      </p:to>
                                    </p:set>
                                    <p:anim calcmode="lin" valueType="num">
                                      <p:cBhvr>
                                        <p:cTn id="32" dur="500" fill="hold"/>
                                        <p:tgtEl>
                                          <p:spTgt spid="52"/>
                                        </p:tgtEl>
                                        <p:attrNameLst>
                                          <p:attrName>ppt_w</p:attrName>
                                        </p:attrNameLst>
                                      </p:cBhvr>
                                      <p:tavLst>
                                        <p:tav tm="0">
                                          <p:val>
                                            <p:fltVal val="0"/>
                                          </p:val>
                                        </p:tav>
                                        <p:tav tm="100000">
                                          <p:val>
                                            <p:strVal val="#ppt_w"/>
                                          </p:val>
                                        </p:tav>
                                      </p:tavLst>
                                    </p:anim>
                                    <p:anim calcmode="lin" valueType="num">
                                      <p:cBhvr>
                                        <p:cTn id="33" dur="500" fill="hold"/>
                                        <p:tgtEl>
                                          <p:spTgt spid="52"/>
                                        </p:tgtEl>
                                        <p:attrNameLst>
                                          <p:attrName>ppt_h</p:attrName>
                                        </p:attrNameLst>
                                      </p:cBhvr>
                                      <p:tavLst>
                                        <p:tav tm="0">
                                          <p:val>
                                            <p:fltVal val="0"/>
                                          </p:val>
                                        </p:tav>
                                        <p:tav tm="100000">
                                          <p:val>
                                            <p:strVal val="#ppt_h"/>
                                          </p:val>
                                        </p:tav>
                                      </p:tavLst>
                                    </p:anim>
                                    <p:animEffect transition="in" filter="fade">
                                      <p:cBhvr>
                                        <p:cTn id="34" dur="500"/>
                                        <p:tgtEl>
                                          <p:spTgt spid="52"/>
                                        </p:tgtEl>
                                      </p:cBhvr>
                                    </p:animEffect>
                                    <p:anim calcmode="lin" valueType="num">
                                      <p:cBhvr>
                                        <p:cTn id="35" dur="500" fill="hold"/>
                                        <p:tgtEl>
                                          <p:spTgt spid="52"/>
                                        </p:tgtEl>
                                        <p:attrNameLst>
                                          <p:attrName>ppt_x</p:attrName>
                                        </p:attrNameLst>
                                      </p:cBhvr>
                                      <p:tavLst>
                                        <p:tav tm="0">
                                          <p:val>
                                            <p:fltVal val="0.5"/>
                                          </p:val>
                                        </p:tav>
                                        <p:tav tm="100000">
                                          <p:val>
                                            <p:strVal val="#ppt_x"/>
                                          </p:val>
                                        </p:tav>
                                      </p:tavLst>
                                    </p:anim>
                                    <p:anim calcmode="lin" valueType="num">
                                      <p:cBhvr>
                                        <p:cTn id="36" dur="500" fill="hold"/>
                                        <p:tgtEl>
                                          <p:spTgt spid="52"/>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400"/>
                                  </p:stCondLst>
                                  <p:childTnLst>
                                    <p:set>
                                      <p:cBhvr>
                                        <p:cTn id="38" dur="1" fill="hold">
                                          <p:stCondLst>
                                            <p:cond delay="0"/>
                                          </p:stCondLst>
                                        </p:cTn>
                                        <p:tgtEl>
                                          <p:spTgt spid="55"/>
                                        </p:tgtEl>
                                        <p:attrNameLst>
                                          <p:attrName>style.visibility</p:attrName>
                                        </p:attrNameLst>
                                      </p:cBhvr>
                                      <p:to>
                                        <p:strVal val="visible"/>
                                      </p:to>
                                    </p:set>
                                    <p:anim calcmode="lin" valueType="num">
                                      <p:cBhvr>
                                        <p:cTn id="39" dur="500" fill="hold"/>
                                        <p:tgtEl>
                                          <p:spTgt spid="55"/>
                                        </p:tgtEl>
                                        <p:attrNameLst>
                                          <p:attrName>ppt_w</p:attrName>
                                        </p:attrNameLst>
                                      </p:cBhvr>
                                      <p:tavLst>
                                        <p:tav tm="0">
                                          <p:val>
                                            <p:fltVal val="0"/>
                                          </p:val>
                                        </p:tav>
                                        <p:tav tm="100000">
                                          <p:val>
                                            <p:strVal val="#ppt_w"/>
                                          </p:val>
                                        </p:tav>
                                      </p:tavLst>
                                    </p:anim>
                                    <p:anim calcmode="lin" valueType="num">
                                      <p:cBhvr>
                                        <p:cTn id="40" dur="500" fill="hold"/>
                                        <p:tgtEl>
                                          <p:spTgt spid="55"/>
                                        </p:tgtEl>
                                        <p:attrNameLst>
                                          <p:attrName>ppt_h</p:attrName>
                                        </p:attrNameLst>
                                      </p:cBhvr>
                                      <p:tavLst>
                                        <p:tav tm="0">
                                          <p:val>
                                            <p:fltVal val="0"/>
                                          </p:val>
                                        </p:tav>
                                        <p:tav tm="100000">
                                          <p:val>
                                            <p:strVal val="#ppt_h"/>
                                          </p:val>
                                        </p:tav>
                                      </p:tavLst>
                                    </p:anim>
                                    <p:animEffect transition="in" filter="fade">
                                      <p:cBhvr>
                                        <p:cTn id="41" dur="500"/>
                                        <p:tgtEl>
                                          <p:spTgt spid="55"/>
                                        </p:tgtEl>
                                      </p:cBhvr>
                                    </p:animEffect>
                                    <p:anim calcmode="lin" valueType="num">
                                      <p:cBhvr>
                                        <p:cTn id="42" dur="500" fill="hold"/>
                                        <p:tgtEl>
                                          <p:spTgt spid="55"/>
                                        </p:tgtEl>
                                        <p:attrNameLst>
                                          <p:attrName>ppt_x</p:attrName>
                                        </p:attrNameLst>
                                      </p:cBhvr>
                                      <p:tavLst>
                                        <p:tav tm="0">
                                          <p:val>
                                            <p:fltVal val="0.5"/>
                                          </p:val>
                                        </p:tav>
                                        <p:tav tm="100000">
                                          <p:val>
                                            <p:strVal val="#ppt_x"/>
                                          </p:val>
                                        </p:tav>
                                      </p:tavLst>
                                    </p:anim>
                                    <p:anim calcmode="lin" valueType="num">
                                      <p:cBhvr>
                                        <p:cTn id="43" dur="500" fill="hold"/>
                                        <p:tgtEl>
                                          <p:spTgt spid="55"/>
                                        </p:tgtEl>
                                        <p:attrNameLst>
                                          <p:attrName>ppt_y</p:attrName>
                                        </p:attrNameLst>
                                      </p:cBhvr>
                                      <p:tavLst>
                                        <p:tav tm="0">
                                          <p:val>
                                            <p:fltVal val="0.5"/>
                                          </p:val>
                                        </p:tav>
                                        <p:tav tm="100000">
                                          <p:val>
                                            <p:strVal val="#ppt_y"/>
                                          </p:val>
                                        </p:tav>
                                      </p:tavLst>
                                    </p:anim>
                                  </p:childTnLst>
                                </p:cTn>
                              </p:par>
                              <p:par>
                                <p:cTn id="44" presetID="53" presetClass="entr" presetSubtype="528" fill="hold" grpId="0" nodeType="withEffect">
                                  <p:stCondLst>
                                    <p:cond delay="5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500" fill="hold"/>
                                        <p:tgtEl>
                                          <p:spTgt spid="58"/>
                                        </p:tgtEl>
                                        <p:attrNameLst>
                                          <p:attrName>ppt_w</p:attrName>
                                        </p:attrNameLst>
                                      </p:cBhvr>
                                      <p:tavLst>
                                        <p:tav tm="0">
                                          <p:val>
                                            <p:fltVal val="0"/>
                                          </p:val>
                                        </p:tav>
                                        <p:tav tm="100000">
                                          <p:val>
                                            <p:strVal val="#ppt_w"/>
                                          </p:val>
                                        </p:tav>
                                      </p:tavLst>
                                    </p:anim>
                                    <p:anim calcmode="lin" valueType="num">
                                      <p:cBhvr>
                                        <p:cTn id="47" dur="500" fill="hold"/>
                                        <p:tgtEl>
                                          <p:spTgt spid="58"/>
                                        </p:tgtEl>
                                        <p:attrNameLst>
                                          <p:attrName>ppt_h</p:attrName>
                                        </p:attrNameLst>
                                      </p:cBhvr>
                                      <p:tavLst>
                                        <p:tav tm="0">
                                          <p:val>
                                            <p:fltVal val="0"/>
                                          </p:val>
                                        </p:tav>
                                        <p:tav tm="100000">
                                          <p:val>
                                            <p:strVal val="#ppt_h"/>
                                          </p:val>
                                        </p:tav>
                                      </p:tavLst>
                                    </p:anim>
                                    <p:animEffect transition="in" filter="fade">
                                      <p:cBhvr>
                                        <p:cTn id="48" dur="500"/>
                                        <p:tgtEl>
                                          <p:spTgt spid="58"/>
                                        </p:tgtEl>
                                      </p:cBhvr>
                                    </p:animEffect>
                                    <p:anim calcmode="lin" valueType="num">
                                      <p:cBhvr>
                                        <p:cTn id="49" dur="500" fill="hold"/>
                                        <p:tgtEl>
                                          <p:spTgt spid="58"/>
                                        </p:tgtEl>
                                        <p:attrNameLst>
                                          <p:attrName>ppt_x</p:attrName>
                                        </p:attrNameLst>
                                      </p:cBhvr>
                                      <p:tavLst>
                                        <p:tav tm="0">
                                          <p:val>
                                            <p:fltVal val="0.5"/>
                                          </p:val>
                                        </p:tav>
                                        <p:tav tm="100000">
                                          <p:val>
                                            <p:strVal val="#ppt_x"/>
                                          </p:val>
                                        </p:tav>
                                      </p:tavLst>
                                    </p:anim>
                                    <p:anim calcmode="lin" valueType="num">
                                      <p:cBhvr>
                                        <p:cTn id="50" dur="500" fill="hold"/>
                                        <p:tgtEl>
                                          <p:spTgt spid="58"/>
                                        </p:tgtEl>
                                        <p:attrNameLst>
                                          <p:attrName>ppt_y</p:attrName>
                                        </p:attrNameLst>
                                      </p:cBhvr>
                                      <p:tavLst>
                                        <p:tav tm="0">
                                          <p:val>
                                            <p:fltVal val="0.5"/>
                                          </p:val>
                                        </p:tav>
                                        <p:tav tm="100000">
                                          <p:val>
                                            <p:strVal val="#ppt_y"/>
                                          </p:val>
                                        </p:tav>
                                      </p:tavLst>
                                    </p:anim>
                                  </p:childTnLst>
                                </p:cTn>
                              </p:par>
                              <p:par>
                                <p:cTn id="51" presetID="53" presetClass="entr" presetSubtype="528" fill="hold" grpId="0" nodeType="withEffect">
                                  <p:stCondLst>
                                    <p:cond delay="600"/>
                                  </p:stCondLst>
                                  <p:childTnLst>
                                    <p:set>
                                      <p:cBhvr>
                                        <p:cTn id="52" dur="1" fill="hold">
                                          <p:stCondLst>
                                            <p:cond delay="0"/>
                                          </p:stCondLst>
                                        </p:cTn>
                                        <p:tgtEl>
                                          <p:spTgt spid="59"/>
                                        </p:tgtEl>
                                        <p:attrNameLst>
                                          <p:attrName>style.visibility</p:attrName>
                                        </p:attrNameLst>
                                      </p:cBhvr>
                                      <p:to>
                                        <p:strVal val="visible"/>
                                      </p:to>
                                    </p:set>
                                    <p:anim calcmode="lin" valueType="num">
                                      <p:cBhvr>
                                        <p:cTn id="53" dur="500" fill="hold"/>
                                        <p:tgtEl>
                                          <p:spTgt spid="59"/>
                                        </p:tgtEl>
                                        <p:attrNameLst>
                                          <p:attrName>ppt_w</p:attrName>
                                        </p:attrNameLst>
                                      </p:cBhvr>
                                      <p:tavLst>
                                        <p:tav tm="0">
                                          <p:val>
                                            <p:fltVal val="0"/>
                                          </p:val>
                                        </p:tav>
                                        <p:tav tm="100000">
                                          <p:val>
                                            <p:strVal val="#ppt_w"/>
                                          </p:val>
                                        </p:tav>
                                      </p:tavLst>
                                    </p:anim>
                                    <p:anim calcmode="lin" valueType="num">
                                      <p:cBhvr>
                                        <p:cTn id="54" dur="500" fill="hold"/>
                                        <p:tgtEl>
                                          <p:spTgt spid="59"/>
                                        </p:tgtEl>
                                        <p:attrNameLst>
                                          <p:attrName>ppt_h</p:attrName>
                                        </p:attrNameLst>
                                      </p:cBhvr>
                                      <p:tavLst>
                                        <p:tav tm="0">
                                          <p:val>
                                            <p:fltVal val="0"/>
                                          </p:val>
                                        </p:tav>
                                        <p:tav tm="100000">
                                          <p:val>
                                            <p:strVal val="#ppt_h"/>
                                          </p:val>
                                        </p:tav>
                                      </p:tavLst>
                                    </p:anim>
                                    <p:animEffect transition="in" filter="fade">
                                      <p:cBhvr>
                                        <p:cTn id="55" dur="500"/>
                                        <p:tgtEl>
                                          <p:spTgt spid="59"/>
                                        </p:tgtEl>
                                      </p:cBhvr>
                                    </p:animEffect>
                                    <p:anim calcmode="lin" valueType="num">
                                      <p:cBhvr>
                                        <p:cTn id="56" dur="500" fill="hold"/>
                                        <p:tgtEl>
                                          <p:spTgt spid="59"/>
                                        </p:tgtEl>
                                        <p:attrNameLst>
                                          <p:attrName>ppt_x</p:attrName>
                                        </p:attrNameLst>
                                      </p:cBhvr>
                                      <p:tavLst>
                                        <p:tav tm="0">
                                          <p:val>
                                            <p:fltVal val="0.5"/>
                                          </p:val>
                                        </p:tav>
                                        <p:tav tm="100000">
                                          <p:val>
                                            <p:strVal val="#ppt_x"/>
                                          </p:val>
                                        </p:tav>
                                      </p:tavLst>
                                    </p:anim>
                                    <p:anim calcmode="lin" valueType="num">
                                      <p:cBhvr>
                                        <p:cTn id="57" dur="500" fill="hold"/>
                                        <p:tgtEl>
                                          <p:spTgt spid="59"/>
                                        </p:tgtEl>
                                        <p:attrNameLst>
                                          <p:attrName>ppt_y</p:attrName>
                                        </p:attrNameLst>
                                      </p:cBhvr>
                                      <p:tavLst>
                                        <p:tav tm="0">
                                          <p:val>
                                            <p:fltVal val="0.5"/>
                                          </p:val>
                                        </p:tav>
                                        <p:tav tm="100000">
                                          <p:val>
                                            <p:strVal val="#ppt_y"/>
                                          </p:val>
                                        </p:tav>
                                      </p:tavLst>
                                    </p:anim>
                                  </p:childTnLst>
                                </p:cTn>
                              </p:par>
                              <p:par>
                                <p:cTn id="58" presetID="53" presetClass="entr" presetSubtype="528" fill="hold" grpId="0" nodeType="withEffect">
                                  <p:stCondLst>
                                    <p:cond delay="700"/>
                                  </p:stCondLst>
                                  <p:childTnLst>
                                    <p:set>
                                      <p:cBhvr>
                                        <p:cTn id="59" dur="1" fill="hold">
                                          <p:stCondLst>
                                            <p:cond delay="0"/>
                                          </p:stCondLst>
                                        </p:cTn>
                                        <p:tgtEl>
                                          <p:spTgt spid="60"/>
                                        </p:tgtEl>
                                        <p:attrNameLst>
                                          <p:attrName>style.visibility</p:attrName>
                                        </p:attrNameLst>
                                      </p:cBhvr>
                                      <p:to>
                                        <p:strVal val="visible"/>
                                      </p:to>
                                    </p:set>
                                    <p:anim calcmode="lin" valueType="num">
                                      <p:cBhvr>
                                        <p:cTn id="60" dur="500" fill="hold"/>
                                        <p:tgtEl>
                                          <p:spTgt spid="60"/>
                                        </p:tgtEl>
                                        <p:attrNameLst>
                                          <p:attrName>ppt_w</p:attrName>
                                        </p:attrNameLst>
                                      </p:cBhvr>
                                      <p:tavLst>
                                        <p:tav tm="0">
                                          <p:val>
                                            <p:fltVal val="0"/>
                                          </p:val>
                                        </p:tav>
                                        <p:tav tm="100000">
                                          <p:val>
                                            <p:strVal val="#ppt_w"/>
                                          </p:val>
                                        </p:tav>
                                      </p:tavLst>
                                    </p:anim>
                                    <p:anim calcmode="lin" valueType="num">
                                      <p:cBhvr>
                                        <p:cTn id="61" dur="500" fill="hold"/>
                                        <p:tgtEl>
                                          <p:spTgt spid="60"/>
                                        </p:tgtEl>
                                        <p:attrNameLst>
                                          <p:attrName>ppt_h</p:attrName>
                                        </p:attrNameLst>
                                      </p:cBhvr>
                                      <p:tavLst>
                                        <p:tav tm="0">
                                          <p:val>
                                            <p:fltVal val="0"/>
                                          </p:val>
                                        </p:tav>
                                        <p:tav tm="100000">
                                          <p:val>
                                            <p:strVal val="#ppt_h"/>
                                          </p:val>
                                        </p:tav>
                                      </p:tavLst>
                                    </p:anim>
                                    <p:animEffect transition="in" filter="fade">
                                      <p:cBhvr>
                                        <p:cTn id="62" dur="500"/>
                                        <p:tgtEl>
                                          <p:spTgt spid="60"/>
                                        </p:tgtEl>
                                      </p:cBhvr>
                                    </p:animEffect>
                                    <p:anim calcmode="lin" valueType="num">
                                      <p:cBhvr>
                                        <p:cTn id="63" dur="500" fill="hold"/>
                                        <p:tgtEl>
                                          <p:spTgt spid="60"/>
                                        </p:tgtEl>
                                        <p:attrNameLst>
                                          <p:attrName>ppt_x</p:attrName>
                                        </p:attrNameLst>
                                      </p:cBhvr>
                                      <p:tavLst>
                                        <p:tav tm="0">
                                          <p:val>
                                            <p:fltVal val="0.5"/>
                                          </p:val>
                                        </p:tav>
                                        <p:tav tm="100000">
                                          <p:val>
                                            <p:strVal val="#ppt_x"/>
                                          </p:val>
                                        </p:tav>
                                      </p:tavLst>
                                    </p:anim>
                                    <p:anim calcmode="lin" valueType="num">
                                      <p:cBhvr>
                                        <p:cTn id="64" dur="500" fill="hold"/>
                                        <p:tgtEl>
                                          <p:spTgt spid="60"/>
                                        </p:tgtEl>
                                        <p:attrNameLst>
                                          <p:attrName>ppt_y</p:attrName>
                                        </p:attrNameLst>
                                      </p:cBhvr>
                                      <p:tavLst>
                                        <p:tav tm="0">
                                          <p:val>
                                            <p:fltVal val="0.5"/>
                                          </p:val>
                                        </p:tav>
                                        <p:tav tm="100000">
                                          <p:val>
                                            <p:strVal val="#ppt_y"/>
                                          </p:val>
                                        </p:tav>
                                      </p:tavLst>
                                    </p:anim>
                                  </p:childTnLst>
                                </p:cTn>
                              </p:par>
                              <p:par>
                                <p:cTn id="65" presetID="53" presetClass="entr" presetSubtype="528" fill="hold" grpId="0" nodeType="withEffect">
                                  <p:stCondLst>
                                    <p:cond delay="800"/>
                                  </p:stCondLst>
                                  <p:childTnLst>
                                    <p:set>
                                      <p:cBhvr>
                                        <p:cTn id="66" dur="1" fill="hold">
                                          <p:stCondLst>
                                            <p:cond delay="0"/>
                                          </p:stCondLst>
                                        </p:cTn>
                                        <p:tgtEl>
                                          <p:spTgt spid="61"/>
                                        </p:tgtEl>
                                        <p:attrNameLst>
                                          <p:attrName>style.visibility</p:attrName>
                                        </p:attrNameLst>
                                      </p:cBhvr>
                                      <p:to>
                                        <p:strVal val="visible"/>
                                      </p:to>
                                    </p:set>
                                    <p:anim calcmode="lin" valueType="num">
                                      <p:cBhvr>
                                        <p:cTn id="67" dur="500" fill="hold"/>
                                        <p:tgtEl>
                                          <p:spTgt spid="61"/>
                                        </p:tgtEl>
                                        <p:attrNameLst>
                                          <p:attrName>ppt_w</p:attrName>
                                        </p:attrNameLst>
                                      </p:cBhvr>
                                      <p:tavLst>
                                        <p:tav tm="0">
                                          <p:val>
                                            <p:fltVal val="0"/>
                                          </p:val>
                                        </p:tav>
                                        <p:tav tm="100000">
                                          <p:val>
                                            <p:strVal val="#ppt_w"/>
                                          </p:val>
                                        </p:tav>
                                      </p:tavLst>
                                    </p:anim>
                                    <p:anim calcmode="lin" valueType="num">
                                      <p:cBhvr>
                                        <p:cTn id="68" dur="500" fill="hold"/>
                                        <p:tgtEl>
                                          <p:spTgt spid="61"/>
                                        </p:tgtEl>
                                        <p:attrNameLst>
                                          <p:attrName>ppt_h</p:attrName>
                                        </p:attrNameLst>
                                      </p:cBhvr>
                                      <p:tavLst>
                                        <p:tav tm="0">
                                          <p:val>
                                            <p:fltVal val="0"/>
                                          </p:val>
                                        </p:tav>
                                        <p:tav tm="100000">
                                          <p:val>
                                            <p:strVal val="#ppt_h"/>
                                          </p:val>
                                        </p:tav>
                                      </p:tavLst>
                                    </p:anim>
                                    <p:animEffect transition="in" filter="fade">
                                      <p:cBhvr>
                                        <p:cTn id="69" dur="500"/>
                                        <p:tgtEl>
                                          <p:spTgt spid="61"/>
                                        </p:tgtEl>
                                      </p:cBhvr>
                                    </p:animEffect>
                                    <p:anim calcmode="lin" valueType="num">
                                      <p:cBhvr>
                                        <p:cTn id="70" dur="500" fill="hold"/>
                                        <p:tgtEl>
                                          <p:spTgt spid="61"/>
                                        </p:tgtEl>
                                        <p:attrNameLst>
                                          <p:attrName>ppt_x</p:attrName>
                                        </p:attrNameLst>
                                      </p:cBhvr>
                                      <p:tavLst>
                                        <p:tav tm="0">
                                          <p:val>
                                            <p:fltVal val="0.5"/>
                                          </p:val>
                                        </p:tav>
                                        <p:tav tm="100000">
                                          <p:val>
                                            <p:strVal val="#ppt_x"/>
                                          </p:val>
                                        </p:tav>
                                      </p:tavLst>
                                    </p:anim>
                                    <p:anim calcmode="lin" valueType="num">
                                      <p:cBhvr>
                                        <p:cTn id="71" dur="500" fill="hold"/>
                                        <p:tgtEl>
                                          <p:spTgt spid="61"/>
                                        </p:tgtEl>
                                        <p:attrNameLst>
                                          <p:attrName>ppt_y</p:attrName>
                                        </p:attrNameLst>
                                      </p:cBhvr>
                                      <p:tavLst>
                                        <p:tav tm="0">
                                          <p:val>
                                            <p:fltVal val="0.5"/>
                                          </p:val>
                                        </p:tav>
                                        <p:tav tm="100000">
                                          <p:val>
                                            <p:strVal val="#ppt_y"/>
                                          </p:val>
                                        </p:tav>
                                      </p:tavLst>
                                    </p:anim>
                                  </p:childTnLst>
                                </p:cTn>
                              </p:par>
                              <p:par>
                                <p:cTn id="72" presetID="53" presetClass="entr" presetSubtype="528" fill="hold" nodeType="withEffect">
                                  <p:stCondLst>
                                    <p:cond delay="900"/>
                                  </p:stCondLst>
                                  <p:childTnLst>
                                    <p:set>
                                      <p:cBhvr>
                                        <p:cTn id="73" dur="1" fill="hold">
                                          <p:stCondLst>
                                            <p:cond delay="0"/>
                                          </p:stCondLst>
                                        </p:cTn>
                                        <p:tgtEl>
                                          <p:spTgt spid="62"/>
                                        </p:tgtEl>
                                        <p:attrNameLst>
                                          <p:attrName>style.visibility</p:attrName>
                                        </p:attrNameLst>
                                      </p:cBhvr>
                                      <p:to>
                                        <p:strVal val="visible"/>
                                      </p:to>
                                    </p:set>
                                    <p:anim calcmode="lin" valueType="num">
                                      <p:cBhvr>
                                        <p:cTn id="74" dur="500" fill="hold"/>
                                        <p:tgtEl>
                                          <p:spTgt spid="62"/>
                                        </p:tgtEl>
                                        <p:attrNameLst>
                                          <p:attrName>ppt_w</p:attrName>
                                        </p:attrNameLst>
                                      </p:cBhvr>
                                      <p:tavLst>
                                        <p:tav tm="0">
                                          <p:val>
                                            <p:fltVal val="0"/>
                                          </p:val>
                                        </p:tav>
                                        <p:tav tm="100000">
                                          <p:val>
                                            <p:strVal val="#ppt_w"/>
                                          </p:val>
                                        </p:tav>
                                      </p:tavLst>
                                    </p:anim>
                                    <p:anim calcmode="lin" valueType="num">
                                      <p:cBhvr>
                                        <p:cTn id="75" dur="500" fill="hold"/>
                                        <p:tgtEl>
                                          <p:spTgt spid="62"/>
                                        </p:tgtEl>
                                        <p:attrNameLst>
                                          <p:attrName>ppt_h</p:attrName>
                                        </p:attrNameLst>
                                      </p:cBhvr>
                                      <p:tavLst>
                                        <p:tav tm="0">
                                          <p:val>
                                            <p:fltVal val="0"/>
                                          </p:val>
                                        </p:tav>
                                        <p:tav tm="100000">
                                          <p:val>
                                            <p:strVal val="#ppt_h"/>
                                          </p:val>
                                        </p:tav>
                                      </p:tavLst>
                                    </p:anim>
                                    <p:animEffect transition="in" filter="fade">
                                      <p:cBhvr>
                                        <p:cTn id="76" dur="500"/>
                                        <p:tgtEl>
                                          <p:spTgt spid="62"/>
                                        </p:tgtEl>
                                      </p:cBhvr>
                                    </p:animEffect>
                                    <p:anim calcmode="lin" valueType="num">
                                      <p:cBhvr>
                                        <p:cTn id="77" dur="500" fill="hold"/>
                                        <p:tgtEl>
                                          <p:spTgt spid="62"/>
                                        </p:tgtEl>
                                        <p:attrNameLst>
                                          <p:attrName>ppt_x</p:attrName>
                                        </p:attrNameLst>
                                      </p:cBhvr>
                                      <p:tavLst>
                                        <p:tav tm="0">
                                          <p:val>
                                            <p:fltVal val="0.5"/>
                                          </p:val>
                                        </p:tav>
                                        <p:tav tm="100000">
                                          <p:val>
                                            <p:strVal val="#ppt_x"/>
                                          </p:val>
                                        </p:tav>
                                      </p:tavLst>
                                    </p:anim>
                                    <p:anim calcmode="lin" valueType="num">
                                      <p:cBhvr>
                                        <p:cTn id="78" dur="500" fill="hold"/>
                                        <p:tgtEl>
                                          <p:spTgt spid="62"/>
                                        </p:tgtEl>
                                        <p:attrNameLst>
                                          <p:attrName>ppt_y</p:attrName>
                                        </p:attrNameLst>
                                      </p:cBhvr>
                                      <p:tavLst>
                                        <p:tav tm="0">
                                          <p:val>
                                            <p:fltVal val="0.5"/>
                                          </p:val>
                                        </p:tav>
                                        <p:tav tm="100000">
                                          <p:val>
                                            <p:strVal val="#ppt_y"/>
                                          </p:val>
                                        </p:tav>
                                      </p:tavLst>
                                    </p:anim>
                                  </p:childTnLst>
                                </p:cTn>
                              </p:par>
                              <p:par>
                                <p:cTn id="79" presetID="53" presetClass="entr" presetSubtype="528" fill="hold" nodeType="withEffect">
                                  <p:stCondLst>
                                    <p:cond delay="1000"/>
                                  </p:stCondLst>
                                  <p:childTnLst>
                                    <p:set>
                                      <p:cBhvr>
                                        <p:cTn id="80" dur="1" fill="hold">
                                          <p:stCondLst>
                                            <p:cond delay="0"/>
                                          </p:stCondLst>
                                        </p:cTn>
                                        <p:tgtEl>
                                          <p:spTgt spid="65"/>
                                        </p:tgtEl>
                                        <p:attrNameLst>
                                          <p:attrName>style.visibility</p:attrName>
                                        </p:attrNameLst>
                                      </p:cBhvr>
                                      <p:to>
                                        <p:strVal val="visible"/>
                                      </p:to>
                                    </p:set>
                                    <p:anim calcmode="lin" valueType="num">
                                      <p:cBhvr>
                                        <p:cTn id="81" dur="500" fill="hold"/>
                                        <p:tgtEl>
                                          <p:spTgt spid="65"/>
                                        </p:tgtEl>
                                        <p:attrNameLst>
                                          <p:attrName>ppt_w</p:attrName>
                                        </p:attrNameLst>
                                      </p:cBhvr>
                                      <p:tavLst>
                                        <p:tav tm="0">
                                          <p:val>
                                            <p:fltVal val="0"/>
                                          </p:val>
                                        </p:tav>
                                        <p:tav tm="100000">
                                          <p:val>
                                            <p:strVal val="#ppt_w"/>
                                          </p:val>
                                        </p:tav>
                                      </p:tavLst>
                                    </p:anim>
                                    <p:anim calcmode="lin" valueType="num">
                                      <p:cBhvr>
                                        <p:cTn id="82" dur="500" fill="hold"/>
                                        <p:tgtEl>
                                          <p:spTgt spid="65"/>
                                        </p:tgtEl>
                                        <p:attrNameLst>
                                          <p:attrName>ppt_h</p:attrName>
                                        </p:attrNameLst>
                                      </p:cBhvr>
                                      <p:tavLst>
                                        <p:tav tm="0">
                                          <p:val>
                                            <p:fltVal val="0"/>
                                          </p:val>
                                        </p:tav>
                                        <p:tav tm="100000">
                                          <p:val>
                                            <p:strVal val="#ppt_h"/>
                                          </p:val>
                                        </p:tav>
                                      </p:tavLst>
                                    </p:anim>
                                    <p:animEffect transition="in" filter="fade">
                                      <p:cBhvr>
                                        <p:cTn id="83" dur="500"/>
                                        <p:tgtEl>
                                          <p:spTgt spid="65"/>
                                        </p:tgtEl>
                                      </p:cBhvr>
                                    </p:animEffect>
                                    <p:anim calcmode="lin" valueType="num">
                                      <p:cBhvr>
                                        <p:cTn id="84" dur="500" fill="hold"/>
                                        <p:tgtEl>
                                          <p:spTgt spid="65"/>
                                        </p:tgtEl>
                                        <p:attrNameLst>
                                          <p:attrName>ppt_x</p:attrName>
                                        </p:attrNameLst>
                                      </p:cBhvr>
                                      <p:tavLst>
                                        <p:tav tm="0">
                                          <p:val>
                                            <p:fltVal val="0.5"/>
                                          </p:val>
                                        </p:tav>
                                        <p:tav tm="100000">
                                          <p:val>
                                            <p:strVal val="#ppt_x"/>
                                          </p:val>
                                        </p:tav>
                                      </p:tavLst>
                                    </p:anim>
                                    <p:anim calcmode="lin" valueType="num">
                                      <p:cBhvr>
                                        <p:cTn id="85" dur="500" fill="hold"/>
                                        <p:tgtEl>
                                          <p:spTgt spid="65"/>
                                        </p:tgtEl>
                                        <p:attrNameLst>
                                          <p:attrName>ppt_y</p:attrName>
                                        </p:attrNameLst>
                                      </p:cBhvr>
                                      <p:tavLst>
                                        <p:tav tm="0">
                                          <p:val>
                                            <p:fltVal val="0.5"/>
                                          </p:val>
                                        </p:tav>
                                        <p:tav tm="100000">
                                          <p:val>
                                            <p:strVal val="#ppt_y"/>
                                          </p:val>
                                        </p:tav>
                                      </p:tavLst>
                                    </p:anim>
                                  </p:childTnLst>
                                </p:cTn>
                              </p:par>
                              <p:par>
                                <p:cTn id="86" presetID="53" presetClass="entr" presetSubtype="528" fill="hold" nodeType="withEffect">
                                  <p:stCondLst>
                                    <p:cond delay="1100"/>
                                  </p:stCondLst>
                                  <p:childTnLst>
                                    <p:set>
                                      <p:cBhvr>
                                        <p:cTn id="87" dur="1" fill="hold">
                                          <p:stCondLst>
                                            <p:cond delay="0"/>
                                          </p:stCondLst>
                                        </p:cTn>
                                        <p:tgtEl>
                                          <p:spTgt spid="68"/>
                                        </p:tgtEl>
                                        <p:attrNameLst>
                                          <p:attrName>style.visibility</p:attrName>
                                        </p:attrNameLst>
                                      </p:cBhvr>
                                      <p:to>
                                        <p:strVal val="visible"/>
                                      </p:to>
                                    </p:set>
                                    <p:anim calcmode="lin" valueType="num">
                                      <p:cBhvr>
                                        <p:cTn id="88" dur="500" fill="hold"/>
                                        <p:tgtEl>
                                          <p:spTgt spid="68"/>
                                        </p:tgtEl>
                                        <p:attrNameLst>
                                          <p:attrName>ppt_w</p:attrName>
                                        </p:attrNameLst>
                                      </p:cBhvr>
                                      <p:tavLst>
                                        <p:tav tm="0">
                                          <p:val>
                                            <p:fltVal val="0"/>
                                          </p:val>
                                        </p:tav>
                                        <p:tav tm="100000">
                                          <p:val>
                                            <p:strVal val="#ppt_w"/>
                                          </p:val>
                                        </p:tav>
                                      </p:tavLst>
                                    </p:anim>
                                    <p:anim calcmode="lin" valueType="num">
                                      <p:cBhvr>
                                        <p:cTn id="89" dur="500" fill="hold"/>
                                        <p:tgtEl>
                                          <p:spTgt spid="68"/>
                                        </p:tgtEl>
                                        <p:attrNameLst>
                                          <p:attrName>ppt_h</p:attrName>
                                        </p:attrNameLst>
                                      </p:cBhvr>
                                      <p:tavLst>
                                        <p:tav tm="0">
                                          <p:val>
                                            <p:fltVal val="0"/>
                                          </p:val>
                                        </p:tav>
                                        <p:tav tm="100000">
                                          <p:val>
                                            <p:strVal val="#ppt_h"/>
                                          </p:val>
                                        </p:tav>
                                      </p:tavLst>
                                    </p:anim>
                                    <p:animEffect transition="in" filter="fade">
                                      <p:cBhvr>
                                        <p:cTn id="90" dur="500"/>
                                        <p:tgtEl>
                                          <p:spTgt spid="68"/>
                                        </p:tgtEl>
                                      </p:cBhvr>
                                    </p:animEffect>
                                    <p:anim calcmode="lin" valueType="num">
                                      <p:cBhvr>
                                        <p:cTn id="91" dur="500" fill="hold"/>
                                        <p:tgtEl>
                                          <p:spTgt spid="68"/>
                                        </p:tgtEl>
                                        <p:attrNameLst>
                                          <p:attrName>ppt_x</p:attrName>
                                        </p:attrNameLst>
                                      </p:cBhvr>
                                      <p:tavLst>
                                        <p:tav tm="0">
                                          <p:val>
                                            <p:fltVal val="0.5"/>
                                          </p:val>
                                        </p:tav>
                                        <p:tav tm="100000">
                                          <p:val>
                                            <p:strVal val="#ppt_x"/>
                                          </p:val>
                                        </p:tav>
                                      </p:tavLst>
                                    </p:anim>
                                    <p:anim calcmode="lin" valueType="num">
                                      <p:cBhvr>
                                        <p:cTn id="92" dur="500" fill="hold"/>
                                        <p:tgtEl>
                                          <p:spTgt spid="68"/>
                                        </p:tgtEl>
                                        <p:attrNameLst>
                                          <p:attrName>ppt_y</p:attrName>
                                        </p:attrNameLst>
                                      </p:cBhvr>
                                      <p:tavLst>
                                        <p:tav tm="0">
                                          <p:val>
                                            <p:fltVal val="0.5"/>
                                          </p:val>
                                        </p:tav>
                                        <p:tav tm="100000">
                                          <p:val>
                                            <p:strVal val="#ppt_y"/>
                                          </p:val>
                                        </p:tav>
                                      </p:tavLst>
                                    </p:anim>
                                  </p:childTnLst>
                                </p:cTn>
                              </p:par>
                              <p:par>
                                <p:cTn id="93" presetID="53" presetClass="entr" presetSubtype="528" fill="hold" nodeType="withEffect">
                                  <p:stCondLst>
                                    <p:cond delay="1200"/>
                                  </p:stCondLst>
                                  <p:childTnLst>
                                    <p:set>
                                      <p:cBhvr>
                                        <p:cTn id="94" dur="1" fill="hold">
                                          <p:stCondLst>
                                            <p:cond delay="0"/>
                                          </p:stCondLst>
                                        </p:cTn>
                                        <p:tgtEl>
                                          <p:spTgt spid="71"/>
                                        </p:tgtEl>
                                        <p:attrNameLst>
                                          <p:attrName>style.visibility</p:attrName>
                                        </p:attrNameLst>
                                      </p:cBhvr>
                                      <p:to>
                                        <p:strVal val="visible"/>
                                      </p:to>
                                    </p:set>
                                    <p:anim calcmode="lin" valueType="num">
                                      <p:cBhvr>
                                        <p:cTn id="95" dur="500" fill="hold"/>
                                        <p:tgtEl>
                                          <p:spTgt spid="71"/>
                                        </p:tgtEl>
                                        <p:attrNameLst>
                                          <p:attrName>ppt_w</p:attrName>
                                        </p:attrNameLst>
                                      </p:cBhvr>
                                      <p:tavLst>
                                        <p:tav tm="0">
                                          <p:val>
                                            <p:fltVal val="0"/>
                                          </p:val>
                                        </p:tav>
                                        <p:tav tm="100000">
                                          <p:val>
                                            <p:strVal val="#ppt_w"/>
                                          </p:val>
                                        </p:tav>
                                      </p:tavLst>
                                    </p:anim>
                                    <p:anim calcmode="lin" valueType="num">
                                      <p:cBhvr>
                                        <p:cTn id="96" dur="500" fill="hold"/>
                                        <p:tgtEl>
                                          <p:spTgt spid="71"/>
                                        </p:tgtEl>
                                        <p:attrNameLst>
                                          <p:attrName>ppt_h</p:attrName>
                                        </p:attrNameLst>
                                      </p:cBhvr>
                                      <p:tavLst>
                                        <p:tav tm="0">
                                          <p:val>
                                            <p:fltVal val="0"/>
                                          </p:val>
                                        </p:tav>
                                        <p:tav tm="100000">
                                          <p:val>
                                            <p:strVal val="#ppt_h"/>
                                          </p:val>
                                        </p:tav>
                                      </p:tavLst>
                                    </p:anim>
                                    <p:animEffect transition="in" filter="fade">
                                      <p:cBhvr>
                                        <p:cTn id="97" dur="500"/>
                                        <p:tgtEl>
                                          <p:spTgt spid="71"/>
                                        </p:tgtEl>
                                      </p:cBhvr>
                                    </p:animEffect>
                                    <p:anim calcmode="lin" valueType="num">
                                      <p:cBhvr>
                                        <p:cTn id="98" dur="500" fill="hold"/>
                                        <p:tgtEl>
                                          <p:spTgt spid="71"/>
                                        </p:tgtEl>
                                        <p:attrNameLst>
                                          <p:attrName>ppt_x</p:attrName>
                                        </p:attrNameLst>
                                      </p:cBhvr>
                                      <p:tavLst>
                                        <p:tav tm="0">
                                          <p:val>
                                            <p:fltVal val="0.5"/>
                                          </p:val>
                                        </p:tav>
                                        <p:tav tm="100000">
                                          <p:val>
                                            <p:strVal val="#ppt_x"/>
                                          </p:val>
                                        </p:tav>
                                      </p:tavLst>
                                    </p:anim>
                                    <p:anim calcmode="lin" valueType="num">
                                      <p:cBhvr>
                                        <p:cTn id="99" dur="500" fill="hold"/>
                                        <p:tgtEl>
                                          <p:spTgt spid="71"/>
                                        </p:tgtEl>
                                        <p:attrNameLst>
                                          <p:attrName>ppt_y</p:attrName>
                                        </p:attrNameLst>
                                      </p:cBhvr>
                                      <p:tavLst>
                                        <p:tav tm="0">
                                          <p:val>
                                            <p:fltVal val="0.5"/>
                                          </p:val>
                                        </p:tav>
                                        <p:tav tm="100000">
                                          <p:val>
                                            <p:strVal val="#ppt_y"/>
                                          </p:val>
                                        </p:tav>
                                      </p:tavLst>
                                    </p:anim>
                                  </p:childTnLst>
                                </p:cTn>
                              </p:par>
                              <p:par>
                                <p:cTn id="100" presetID="53" presetClass="entr" presetSubtype="528" fill="hold" nodeType="withEffect">
                                  <p:stCondLst>
                                    <p:cond delay="1300"/>
                                  </p:stCondLst>
                                  <p:childTnLst>
                                    <p:set>
                                      <p:cBhvr>
                                        <p:cTn id="101" dur="1" fill="hold">
                                          <p:stCondLst>
                                            <p:cond delay="0"/>
                                          </p:stCondLst>
                                        </p:cTn>
                                        <p:tgtEl>
                                          <p:spTgt spid="74"/>
                                        </p:tgtEl>
                                        <p:attrNameLst>
                                          <p:attrName>style.visibility</p:attrName>
                                        </p:attrNameLst>
                                      </p:cBhvr>
                                      <p:to>
                                        <p:strVal val="visible"/>
                                      </p:to>
                                    </p:set>
                                    <p:anim calcmode="lin" valueType="num">
                                      <p:cBhvr>
                                        <p:cTn id="102" dur="500" fill="hold"/>
                                        <p:tgtEl>
                                          <p:spTgt spid="74"/>
                                        </p:tgtEl>
                                        <p:attrNameLst>
                                          <p:attrName>ppt_w</p:attrName>
                                        </p:attrNameLst>
                                      </p:cBhvr>
                                      <p:tavLst>
                                        <p:tav tm="0">
                                          <p:val>
                                            <p:fltVal val="0"/>
                                          </p:val>
                                        </p:tav>
                                        <p:tav tm="100000">
                                          <p:val>
                                            <p:strVal val="#ppt_w"/>
                                          </p:val>
                                        </p:tav>
                                      </p:tavLst>
                                    </p:anim>
                                    <p:anim calcmode="lin" valueType="num">
                                      <p:cBhvr>
                                        <p:cTn id="103" dur="500" fill="hold"/>
                                        <p:tgtEl>
                                          <p:spTgt spid="74"/>
                                        </p:tgtEl>
                                        <p:attrNameLst>
                                          <p:attrName>ppt_h</p:attrName>
                                        </p:attrNameLst>
                                      </p:cBhvr>
                                      <p:tavLst>
                                        <p:tav tm="0">
                                          <p:val>
                                            <p:fltVal val="0"/>
                                          </p:val>
                                        </p:tav>
                                        <p:tav tm="100000">
                                          <p:val>
                                            <p:strVal val="#ppt_h"/>
                                          </p:val>
                                        </p:tav>
                                      </p:tavLst>
                                    </p:anim>
                                    <p:animEffect transition="in" filter="fade">
                                      <p:cBhvr>
                                        <p:cTn id="104" dur="500"/>
                                        <p:tgtEl>
                                          <p:spTgt spid="74"/>
                                        </p:tgtEl>
                                      </p:cBhvr>
                                    </p:animEffect>
                                    <p:anim calcmode="lin" valueType="num">
                                      <p:cBhvr>
                                        <p:cTn id="105" dur="500" fill="hold"/>
                                        <p:tgtEl>
                                          <p:spTgt spid="74"/>
                                        </p:tgtEl>
                                        <p:attrNameLst>
                                          <p:attrName>ppt_x</p:attrName>
                                        </p:attrNameLst>
                                      </p:cBhvr>
                                      <p:tavLst>
                                        <p:tav tm="0">
                                          <p:val>
                                            <p:fltVal val="0.5"/>
                                          </p:val>
                                        </p:tav>
                                        <p:tav tm="100000">
                                          <p:val>
                                            <p:strVal val="#ppt_x"/>
                                          </p:val>
                                        </p:tav>
                                      </p:tavLst>
                                    </p:anim>
                                    <p:anim calcmode="lin" valueType="num">
                                      <p:cBhvr>
                                        <p:cTn id="106" dur="500" fill="hold"/>
                                        <p:tgtEl>
                                          <p:spTgt spid="74"/>
                                        </p:tgtEl>
                                        <p:attrNameLst>
                                          <p:attrName>ppt_y</p:attrName>
                                        </p:attrNameLst>
                                      </p:cBhvr>
                                      <p:tavLst>
                                        <p:tav tm="0">
                                          <p:val>
                                            <p:fltVal val="0.5"/>
                                          </p:val>
                                        </p:tav>
                                        <p:tav tm="100000">
                                          <p:val>
                                            <p:strVal val="#ppt_y"/>
                                          </p:val>
                                        </p:tav>
                                      </p:tavLst>
                                    </p:anim>
                                  </p:childTnLst>
                                </p:cTn>
                              </p:par>
                              <p:par>
                                <p:cTn id="107" presetID="53" presetClass="entr" presetSubtype="528" fill="hold" nodeType="withEffect">
                                  <p:stCondLst>
                                    <p:cond delay="1400"/>
                                  </p:stCondLst>
                                  <p:childTnLst>
                                    <p:set>
                                      <p:cBhvr>
                                        <p:cTn id="108" dur="1" fill="hold">
                                          <p:stCondLst>
                                            <p:cond delay="0"/>
                                          </p:stCondLst>
                                        </p:cTn>
                                        <p:tgtEl>
                                          <p:spTgt spid="77"/>
                                        </p:tgtEl>
                                        <p:attrNameLst>
                                          <p:attrName>style.visibility</p:attrName>
                                        </p:attrNameLst>
                                      </p:cBhvr>
                                      <p:to>
                                        <p:strVal val="visible"/>
                                      </p:to>
                                    </p:set>
                                    <p:anim calcmode="lin" valueType="num">
                                      <p:cBhvr>
                                        <p:cTn id="109" dur="500" fill="hold"/>
                                        <p:tgtEl>
                                          <p:spTgt spid="77"/>
                                        </p:tgtEl>
                                        <p:attrNameLst>
                                          <p:attrName>ppt_w</p:attrName>
                                        </p:attrNameLst>
                                      </p:cBhvr>
                                      <p:tavLst>
                                        <p:tav tm="0">
                                          <p:val>
                                            <p:fltVal val="0"/>
                                          </p:val>
                                        </p:tav>
                                        <p:tav tm="100000">
                                          <p:val>
                                            <p:strVal val="#ppt_w"/>
                                          </p:val>
                                        </p:tav>
                                      </p:tavLst>
                                    </p:anim>
                                    <p:anim calcmode="lin" valueType="num">
                                      <p:cBhvr>
                                        <p:cTn id="110" dur="500" fill="hold"/>
                                        <p:tgtEl>
                                          <p:spTgt spid="77"/>
                                        </p:tgtEl>
                                        <p:attrNameLst>
                                          <p:attrName>ppt_h</p:attrName>
                                        </p:attrNameLst>
                                      </p:cBhvr>
                                      <p:tavLst>
                                        <p:tav tm="0">
                                          <p:val>
                                            <p:fltVal val="0"/>
                                          </p:val>
                                        </p:tav>
                                        <p:tav tm="100000">
                                          <p:val>
                                            <p:strVal val="#ppt_h"/>
                                          </p:val>
                                        </p:tav>
                                      </p:tavLst>
                                    </p:anim>
                                    <p:animEffect transition="in" filter="fade">
                                      <p:cBhvr>
                                        <p:cTn id="111" dur="500"/>
                                        <p:tgtEl>
                                          <p:spTgt spid="77"/>
                                        </p:tgtEl>
                                      </p:cBhvr>
                                    </p:animEffect>
                                    <p:anim calcmode="lin" valueType="num">
                                      <p:cBhvr>
                                        <p:cTn id="112" dur="500" fill="hold"/>
                                        <p:tgtEl>
                                          <p:spTgt spid="77"/>
                                        </p:tgtEl>
                                        <p:attrNameLst>
                                          <p:attrName>ppt_x</p:attrName>
                                        </p:attrNameLst>
                                      </p:cBhvr>
                                      <p:tavLst>
                                        <p:tav tm="0">
                                          <p:val>
                                            <p:fltVal val="0.5"/>
                                          </p:val>
                                        </p:tav>
                                        <p:tav tm="100000">
                                          <p:val>
                                            <p:strVal val="#ppt_x"/>
                                          </p:val>
                                        </p:tav>
                                      </p:tavLst>
                                    </p:anim>
                                    <p:anim calcmode="lin" valueType="num">
                                      <p:cBhvr>
                                        <p:cTn id="113" dur="500" fill="hold"/>
                                        <p:tgtEl>
                                          <p:spTgt spid="77"/>
                                        </p:tgtEl>
                                        <p:attrNameLst>
                                          <p:attrName>ppt_y</p:attrName>
                                        </p:attrNameLst>
                                      </p:cBhvr>
                                      <p:tavLst>
                                        <p:tav tm="0">
                                          <p:val>
                                            <p:fltVal val="0.5"/>
                                          </p:val>
                                        </p:tav>
                                        <p:tav tm="100000">
                                          <p:val>
                                            <p:strVal val="#ppt_y"/>
                                          </p:val>
                                        </p:tav>
                                      </p:tavLst>
                                    </p:anim>
                                  </p:childTnLst>
                                </p:cTn>
                              </p:par>
                              <p:par>
                                <p:cTn id="114" presetID="53" presetClass="entr" presetSubtype="528" fill="hold" nodeType="withEffect">
                                  <p:stCondLst>
                                    <p:cond delay="1500"/>
                                  </p:stCondLst>
                                  <p:childTnLst>
                                    <p:set>
                                      <p:cBhvr>
                                        <p:cTn id="115" dur="1" fill="hold">
                                          <p:stCondLst>
                                            <p:cond delay="0"/>
                                          </p:stCondLst>
                                        </p:cTn>
                                        <p:tgtEl>
                                          <p:spTgt spid="80"/>
                                        </p:tgtEl>
                                        <p:attrNameLst>
                                          <p:attrName>style.visibility</p:attrName>
                                        </p:attrNameLst>
                                      </p:cBhvr>
                                      <p:to>
                                        <p:strVal val="visible"/>
                                      </p:to>
                                    </p:set>
                                    <p:anim calcmode="lin" valueType="num">
                                      <p:cBhvr>
                                        <p:cTn id="116" dur="500" fill="hold"/>
                                        <p:tgtEl>
                                          <p:spTgt spid="80"/>
                                        </p:tgtEl>
                                        <p:attrNameLst>
                                          <p:attrName>ppt_w</p:attrName>
                                        </p:attrNameLst>
                                      </p:cBhvr>
                                      <p:tavLst>
                                        <p:tav tm="0">
                                          <p:val>
                                            <p:fltVal val="0"/>
                                          </p:val>
                                        </p:tav>
                                        <p:tav tm="100000">
                                          <p:val>
                                            <p:strVal val="#ppt_w"/>
                                          </p:val>
                                        </p:tav>
                                      </p:tavLst>
                                    </p:anim>
                                    <p:anim calcmode="lin" valueType="num">
                                      <p:cBhvr>
                                        <p:cTn id="117" dur="500" fill="hold"/>
                                        <p:tgtEl>
                                          <p:spTgt spid="80"/>
                                        </p:tgtEl>
                                        <p:attrNameLst>
                                          <p:attrName>ppt_h</p:attrName>
                                        </p:attrNameLst>
                                      </p:cBhvr>
                                      <p:tavLst>
                                        <p:tav tm="0">
                                          <p:val>
                                            <p:fltVal val="0"/>
                                          </p:val>
                                        </p:tav>
                                        <p:tav tm="100000">
                                          <p:val>
                                            <p:strVal val="#ppt_h"/>
                                          </p:val>
                                        </p:tav>
                                      </p:tavLst>
                                    </p:anim>
                                    <p:animEffect transition="in" filter="fade">
                                      <p:cBhvr>
                                        <p:cTn id="118" dur="500"/>
                                        <p:tgtEl>
                                          <p:spTgt spid="80"/>
                                        </p:tgtEl>
                                      </p:cBhvr>
                                    </p:animEffect>
                                    <p:anim calcmode="lin" valueType="num">
                                      <p:cBhvr>
                                        <p:cTn id="119" dur="500" fill="hold"/>
                                        <p:tgtEl>
                                          <p:spTgt spid="80"/>
                                        </p:tgtEl>
                                        <p:attrNameLst>
                                          <p:attrName>ppt_x</p:attrName>
                                        </p:attrNameLst>
                                      </p:cBhvr>
                                      <p:tavLst>
                                        <p:tav tm="0">
                                          <p:val>
                                            <p:fltVal val="0.5"/>
                                          </p:val>
                                        </p:tav>
                                        <p:tav tm="100000">
                                          <p:val>
                                            <p:strVal val="#ppt_x"/>
                                          </p:val>
                                        </p:tav>
                                      </p:tavLst>
                                    </p:anim>
                                    <p:anim calcmode="lin" valueType="num">
                                      <p:cBhvr>
                                        <p:cTn id="120" dur="500" fill="hold"/>
                                        <p:tgtEl>
                                          <p:spTgt spid="80"/>
                                        </p:tgtEl>
                                        <p:attrNameLst>
                                          <p:attrName>ppt_y</p:attrName>
                                        </p:attrNameLst>
                                      </p:cBhvr>
                                      <p:tavLst>
                                        <p:tav tm="0">
                                          <p:val>
                                            <p:fltVal val="0.5"/>
                                          </p:val>
                                        </p:tav>
                                        <p:tav tm="100000">
                                          <p:val>
                                            <p:strVal val="#ppt_y"/>
                                          </p:val>
                                        </p:tav>
                                      </p:tavLst>
                                    </p:anim>
                                  </p:childTnLst>
                                </p:cTn>
                              </p:par>
                              <p:par>
                                <p:cTn id="121" presetID="53" presetClass="entr" presetSubtype="528" fill="hold" nodeType="withEffect">
                                  <p:stCondLst>
                                    <p:cond delay="1600"/>
                                  </p:stCondLst>
                                  <p:childTnLst>
                                    <p:set>
                                      <p:cBhvr>
                                        <p:cTn id="122" dur="1" fill="hold">
                                          <p:stCondLst>
                                            <p:cond delay="0"/>
                                          </p:stCondLst>
                                        </p:cTn>
                                        <p:tgtEl>
                                          <p:spTgt spid="83"/>
                                        </p:tgtEl>
                                        <p:attrNameLst>
                                          <p:attrName>style.visibility</p:attrName>
                                        </p:attrNameLst>
                                      </p:cBhvr>
                                      <p:to>
                                        <p:strVal val="visible"/>
                                      </p:to>
                                    </p:set>
                                    <p:anim calcmode="lin" valueType="num">
                                      <p:cBhvr>
                                        <p:cTn id="123" dur="500" fill="hold"/>
                                        <p:tgtEl>
                                          <p:spTgt spid="83"/>
                                        </p:tgtEl>
                                        <p:attrNameLst>
                                          <p:attrName>ppt_w</p:attrName>
                                        </p:attrNameLst>
                                      </p:cBhvr>
                                      <p:tavLst>
                                        <p:tav tm="0">
                                          <p:val>
                                            <p:fltVal val="0"/>
                                          </p:val>
                                        </p:tav>
                                        <p:tav tm="100000">
                                          <p:val>
                                            <p:strVal val="#ppt_w"/>
                                          </p:val>
                                        </p:tav>
                                      </p:tavLst>
                                    </p:anim>
                                    <p:anim calcmode="lin" valueType="num">
                                      <p:cBhvr>
                                        <p:cTn id="124" dur="500" fill="hold"/>
                                        <p:tgtEl>
                                          <p:spTgt spid="83"/>
                                        </p:tgtEl>
                                        <p:attrNameLst>
                                          <p:attrName>ppt_h</p:attrName>
                                        </p:attrNameLst>
                                      </p:cBhvr>
                                      <p:tavLst>
                                        <p:tav tm="0">
                                          <p:val>
                                            <p:fltVal val="0"/>
                                          </p:val>
                                        </p:tav>
                                        <p:tav tm="100000">
                                          <p:val>
                                            <p:strVal val="#ppt_h"/>
                                          </p:val>
                                        </p:tav>
                                      </p:tavLst>
                                    </p:anim>
                                    <p:animEffect transition="in" filter="fade">
                                      <p:cBhvr>
                                        <p:cTn id="125" dur="500"/>
                                        <p:tgtEl>
                                          <p:spTgt spid="83"/>
                                        </p:tgtEl>
                                      </p:cBhvr>
                                    </p:animEffect>
                                    <p:anim calcmode="lin" valueType="num">
                                      <p:cBhvr>
                                        <p:cTn id="126" dur="500" fill="hold"/>
                                        <p:tgtEl>
                                          <p:spTgt spid="83"/>
                                        </p:tgtEl>
                                        <p:attrNameLst>
                                          <p:attrName>ppt_x</p:attrName>
                                        </p:attrNameLst>
                                      </p:cBhvr>
                                      <p:tavLst>
                                        <p:tav tm="0">
                                          <p:val>
                                            <p:fltVal val="0.5"/>
                                          </p:val>
                                        </p:tav>
                                        <p:tav tm="100000">
                                          <p:val>
                                            <p:strVal val="#ppt_x"/>
                                          </p:val>
                                        </p:tav>
                                      </p:tavLst>
                                    </p:anim>
                                    <p:anim calcmode="lin" valueType="num">
                                      <p:cBhvr>
                                        <p:cTn id="127" dur="500" fill="hold"/>
                                        <p:tgtEl>
                                          <p:spTgt spid="8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5" grpId="0" animBg="1"/>
      <p:bldP spid="58" grpId="0"/>
      <p:bldP spid="59" grpId="0"/>
      <p:bldP spid="60" grpId="0"/>
      <p:bldP spid="6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807" y="142040"/>
            <a:ext cx="2544287" cy="461665"/>
          </a:xfrm>
          <a:prstGeom prst="rect">
            <a:avLst/>
          </a:prstGeom>
        </p:spPr>
        <p:txBody>
          <a:bodyPr wrap="none">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sym typeface="+mn-lt"/>
              </a:rPr>
              <a:t>02</a:t>
            </a:r>
            <a:r>
              <a:rPr lang="en-US" altLang="zh-CN"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a:t>
            </a:r>
            <a:r>
              <a:rPr lang="zh-CN" altLang="en-US" sz="2400" b="1" kern="0" dirty="0">
                <a:blipFill>
                  <a:blip r:embed="rId3"/>
                  <a:stretch>
                    <a:fillRect/>
                  </a:stretch>
                </a:blipFill>
                <a:latin typeface="微软雅黑" panose="020B0503020204020204" pitchFamily="34" charset="-122"/>
                <a:ea typeface="微软雅黑" panose="020B0503020204020204" pitchFamily="34" charset="-122"/>
                <a:cs typeface="+mn-ea"/>
                <a:sym typeface="+mn-lt"/>
              </a:rPr>
              <a:t>工作完成情况</a:t>
            </a:r>
            <a:endParaRPr lang="zh-CN" altLang="en-US" dirty="0">
              <a:blipFill>
                <a:blip r:embed="rId3"/>
                <a:stretch>
                  <a:fillRect/>
                </a:stretch>
              </a:blipFill>
            </a:endParaRPr>
          </a:p>
        </p:txBody>
      </p:sp>
      <p:sp>
        <p:nvSpPr>
          <p:cNvPr id="44" name="矩形 43"/>
          <p:cNvSpPr/>
          <p:nvPr/>
        </p:nvSpPr>
        <p:spPr>
          <a:xfrm>
            <a:off x="2593038" y="1705377"/>
            <a:ext cx="8452324" cy="1662295"/>
          </a:xfrm>
          <a:prstGeom prst="rect">
            <a:avLst/>
          </a:prstGeom>
          <a:solidFill>
            <a:sysClr val="window" lastClr="FFFFFF">
              <a:lumMod val="95000"/>
            </a:sysClr>
          </a:solidFill>
          <a:ln w="25400" cap="flat" cmpd="sng" algn="ctr">
            <a:gradFill flip="none" rotWithShape="1">
              <a:gsLst>
                <a:gs pos="0">
                  <a:sysClr val="window" lastClr="FFFFFF">
                    <a:lumMod val="71000"/>
                  </a:sysClr>
                </a:gs>
                <a:gs pos="100000">
                  <a:sysClr val="window" lastClr="FFFFFF"/>
                </a:gs>
              </a:gsLst>
              <a:lin ang="2700000" scaled="1"/>
              <a:tileRect/>
            </a:gradFill>
            <a:prstDash val="solid"/>
          </a:ln>
          <a:effectLst>
            <a:innerShdw blurRad="190500" dist="635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45" name="组合 44"/>
          <p:cNvGrpSpPr/>
          <p:nvPr/>
        </p:nvGrpSpPr>
        <p:grpSpPr>
          <a:xfrm>
            <a:off x="1159676" y="1587174"/>
            <a:ext cx="2106321" cy="1866815"/>
            <a:chOff x="1159676" y="1587174"/>
            <a:chExt cx="2106321" cy="1866815"/>
          </a:xfrm>
        </p:grpSpPr>
        <p:sp>
          <p:nvSpPr>
            <p:cNvPr id="46" name="Freeform 5"/>
            <p:cNvSpPr>
              <a:spLocks/>
            </p:cNvSpPr>
            <p:nvPr/>
          </p:nvSpPr>
          <p:spPr bwMode="auto">
            <a:xfrm>
              <a:off x="1159676" y="1587174"/>
              <a:ext cx="2106321" cy="186681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5"/>
            <p:cNvSpPr>
              <a:spLocks/>
            </p:cNvSpPr>
            <p:nvPr/>
          </p:nvSpPr>
          <p:spPr bwMode="auto">
            <a:xfrm>
              <a:off x="1296073" y="1705377"/>
              <a:ext cx="1829558" cy="162152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sym typeface="Arial" panose="020B0604020202020204" pitchFamily="34" charset="0"/>
              </a:endParaRPr>
            </a:p>
          </p:txBody>
        </p:sp>
        <p:sp>
          <p:nvSpPr>
            <p:cNvPr id="48" name="文本框 71"/>
            <p:cNvSpPr txBox="1"/>
            <p:nvPr/>
          </p:nvSpPr>
          <p:spPr>
            <a:xfrm>
              <a:off x="1638380" y="2045435"/>
              <a:ext cx="1300309" cy="3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宋体" panose="02010600030101010101" pitchFamily="2" charset="-122"/>
                </a:rPr>
                <a:t>添加标题</a:t>
              </a:r>
            </a:p>
          </p:txBody>
        </p:sp>
        <p:sp>
          <p:nvSpPr>
            <p:cNvPr id="49" name="文本框 72"/>
            <p:cNvSpPr txBox="1"/>
            <p:nvPr/>
          </p:nvSpPr>
          <p:spPr>
            <a:xfrm>
              <a:off x="1570636" y="2423225"/>
              <a:ext cx="1303192" cy="784830"/>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点击添加文字说明</a:t>
              </a:r>
              <a:endParaRPr kumimoji="0" lang="en-US" altLang="zh-CN"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详情点击添加文字</a:t>
              </a:r>
              <a:endParaRPr kumimoji="0" lang="en-US" altLang="zh-CN"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说明详情</a:t>
              </a:r>
            </a:p>
          </p:txBody>
        </p:sp>
      </p:grpSp>
      <p:sp>
        <p:nvSpPr>
          <p:cNvPr id="50" name="矩形 47"/>
          <p:cNvSpPr>
            <a:spLocks noChangeArrowheads="1"/>
          </p:cNvSpPr>
          <p:nvPr/>
        </p:nvSpPr>
        <p:spPr bwMode="auto">
          <a:xfrm>
            <a:off x="3513680" y="1961884"/>
            <a:ext cx="2204948" cy="1177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50000"/>
              </a:lnSpc>
              <a:spcBef>
                <a:spcPct val="0"/>
              </a:spcBef>
            </a:pPr>
            <a:r>
              <a:rPr lang="zh-CN" altLang="en-US" sz="120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您的内容打在这里或者通过复制您的文本后，在此框中选择粘贴，并选择只保留文字。在此框中选择粘贴，保留文字。</a:t>
            </a:r>
            <a:endParaRPr lang="en-US" altLang="zh-CN" sz="1200" dirty="0">
              <a:solidFill>
                <a:prstClr val="black">
                  <a:lumMod val="75000"/>
                  <a:lumOff val="25000"/>
                </a:prstClr>
              </a:solidFill>
              <a:latin typeface="微软雅黑" pitchFamily="34" charset="-122"/>
              <a:ea typeface="微软雅黑" pitchFamily="34" charset="-122"/>
              <a:sym typeface="微软雅黑" pitchFamily="34" charset="-122"/>
            </a:endParaRPr>
          </a:p>
        </p:txBody>
      </p:sp>
      <p:grpSp>
        <p:nvGrpSpPr>
          <p:cNvPr id="51" name="组合 50"/>
          <p:cNvGrpSpPr/>
          <p:nvPr/>
        </p:nvGrpSpPr>
        <p:grpSpPr>
          <a:xfrm>
            <a:off x="1208854" y="1390127"/>
            <a:ext cx="917071" cy="687086"/>
            <a:chOff x="636658" y="3077091"/>
            <a:chExt cx="1000117" cy="749305"/>
          </a:xfrm>
        </p:grpSpPr>
        <p:sp>
          <p:nvSpPr>
            <p:cNvPr id="52" name="Freeform 5"/>
            <p:cNvSpPr>
              <a:spLocks/>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9"/>
            <p:cNvSpPr txBox="1"/>
            <p:nvPr/>
          </p:nvSpPr>
          <p:spPr>
            <a:xfrm>
              <a:off x="636658" y="3229058"/>
              <a:ext cx="1000117" cy="50347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rPr>
                <a:t>01</a:t>
              </a:r>
              <a:endParaRPr lang="zh-CN" altLang="en-US" sz="2400" kern="0" dirty="0">
                <a:blipFill>
                  <a:blip r:embed="rId3"/>
                  <a:stretch>
                    <a:fillRect/>
                  </a:stretch>
                </a:blipFill>
                <a:latin typeface="微软雅黑" panose="020B0503020204020204" pitchFamily="34" charset="-122"/>
                <a:ea typeface="微软雅黑" panose="020B0503020204020204" pitchFamily="34" charset="-122"/>
                <a:cs typeface="+mn-ea"/>
              </a:endParaRPr>
            </a:p>
          </p:txBody>
        </p:sp>
      </p:grpSp>
      <p:sp>
        <p:nvSpPr>
          <p:cNvPr id="54" name="矩形 53"/>
          <p:cNvSpPr/>
          <p:nvPr/>
        </p:nvSpPr>
        <p:spPr>
          <a:xfrm>
            <a:off x="2593038" y="4277589"/>
            <a:ext cx="8452324" cy="1662295"/>
          </a:xfrm>
          <a:prstGeom prst="rect">
            <a:avLst/>
          </a:prstGeom>
          <a:solidFill>
            <a:sysClr val="window" lastClr="FFFFFF">
              <a:lumMod val="95000"/>
            </a:sysClr>
          </a:solidFill>
          <a:ln w="25400" cap="flat" cmpd="sng" algn="ctr">
            <a:gradFill flip="none" rotWithShape="1">
              <a:gsLst>
                <a:gs pos="0">
                  <a:sysClr val="window" lastClr="FFFFFF">
                    <a:lumMod val="71000"/>
                  </a:sysClr>
                </a:gs>
                <a:gs pos="100000">
                  <a:sysClr val="window" lastClr="FFFFFF"/>
                </a:gs>
              </a:gsLst>
              <a:lin ang="2700000" scaled="1"/>
              <a:tileRect/>
            </a:gradFill>
            <a:prstDash val="solid"/>
          </a:ln>
          <a:effectLst>
            <a:innerShdw blurRad="190500" dist="635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55" name="组合 54"/>
          <p:cNvGrpSpPr/>
          <p:nvPr/>
        </p:nvGrpSpPr>
        <p:grpSpPr>
          <a:xfrm>
            <a:off x="6041506" y="1587174"/>
            <a:ext cx="2106321" cy="1866815"/>
            <a:chOff x="6041506" y="1587174"/>
            <a:chExt cx="2106321" cy="1866815"/>
          </a:xfrm>
        </p:grpSpPr>
        <p:grpSp>
          <p:nvGrpSpPr>
            <p:cNvPr id="56" name="组合 55"/>
            <p:cNvGrpSpPr/>
            <p:nvPr/>
          </p:nvGrpSpPr>
          <p:grpSpPr>
            <a:xfrm>
              <a:off x="6041506" y="1587174"/>
              <a:ext cx="2106321" cy="1866815"/>
              <a:chOff x="1529861" y="1829264"/>
              <a:chExt cx="2452453" cy="2173589"/>
            </a:xfrm>
          </p:grpSpPr>
          <p:sp>
            <p:nvSpPr>
              <p:cNvPr id="59"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sym typeface="Arial" panose="020B0604020202020204" pitchFamily="34" charset="0"/>
                </a:endParaRPr>
              </a:p>
            </p:txBody>
          </p:sp>
        </p:grpSp>
        <p:sp>
          <p:nvSpPr>
            <p:cNvPr id="57" name="文本框 82"/>
            <p:cNvSpPr txBox="1"/>
            <p:nvPr/>
          </p:nvSpPr>
          <p:spPr>
            <a:xfrm>
              <a:off x="6469433" y="2045435"/>
              <a:ext cx="1321048" cy="3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宋体" panose="02010600030101010101" pitchFamily="2" charset="-122"/>
                </a:rPr>
                <a:t>添加标题</a:t>
              </a:r>
            </a:p>
          </p:txBody>
        </p:sp>
        <p:sp>
          <p:nvSpPr>
            <p:cNvPr id="58" name="文本框 72"/>
            <p:cNvSpPr txBox="1"/>
            <p:nvPr/>
          </p:nvSpPr>
          <p:spPr>
            <a:xfrm>
              <a:off x="6444623" y="2423225"/>
              <a:ext cx="1303192" cy="784830"/>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点击添加文字说明</a:t>
              </a:r>
              <a:endParaRPr kumimoji="0" lang="en-US" altLang="zh-CN"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详情点击添加文字</a:t>
              </a:r>
              <a:endParaRPr kumimoji="0" lang="en-US" altLang="zh-CN"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说明详情</a:t>
              </a:r>
            </a:p>
          </p:txBody>
        </p:sp>
      </p:grpSp>
      <p:grpSp>
        <p:nvGrpSpPr>
          <p:cNvPr id="61" name="组合 60"/>
          <p:cNvGrpSpPr/>
          <p:nvPr/>
        </p:nvGrpSpPr>
        <p:grpSpPr>
          <a:xfrm>
            <a:off x="1159676" y="4159386"/>
            <a:ext cx="2106321" cy="1866815"/>
            <a:chOff x="1159676" y="4159386"/>
            <a:chExt cx="2106321" cy="1866815"/>
          </a:xfrm>
        </p:grpSpPr>
        <p:sp>
          <p:nvSpPr>
            <p:cNvPr id="62" name="Freeform 5"/>
            <p:cNvSpPr>
              <a:spLocks/>
            </p:cNvSpPr>
            <p:nvPr/>
          </p:nvSpPr>
          <p:spPr bwMode="auto">
            <a:xfrm>
              <a:off x="1159676" y="4159386"/>
              <a:ext cx="2106321" cy="186681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5"/>
            <p:cNvSpPr>
              <a:spLocks/>
            </p:cNvSpPr>
            <p:nvPr/>
          </p:nvSpPr>
          <p:spPr bwMode="auto">
            <a:xfrm>
              <a:off x="1296073" y="4277589"/>
              <a:ext cx="1829558" cy="162152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sym typeface="Arial" panose="020B0604020202020204" pitchFamily="34" charset="0"/>
              </a:endParaRPr>
            </a:p>
          </p:txBody>
        </p:sp>
        <p:sp>
          <p:nvSpPr>
            <p:cNvPr id="64" name="文本框 63"/>
            <p:cNvSpPr txBox="1"/>
            <p:nvPr/>
          </p:nvSpPr>
          <p:spPr>
            <a:xfrm>
              <a:off x="1638380" y="4617647"/>
              <a:ext cx="1300309" cy="3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宋体" panose="02010600030101010101" pitchFamily="2" charset="-122"/>
                </a:rPr>
                <a:t>添加标题</a:t>
              </a:r>
            </a:p>
          </p:txBody>
        </p:sp>
        <p:sp>
          <p:nvSpPr>
            <p:cNvPr id="65" name="文本框 72"/>
            <p:cNvSpPr txBox="1"/>
            <p:nvPr/>
          </p:nvSpPr>
          <p:spPr>
            <a:xfrm>
              <a:off x="1595446" y="4985737"/>
              <a:ext cx="1303192" cy="784830"/>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点击添加文字说明</a:t>
              </a:r>
              <a:endParaRPr kumimoji="0" lang="en-US" altLang="zh-CN"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详情点击添加文字</a:t>
              </a:r>
              <a:endParaRPr kumimoji="0" lang="en-US" altLang="zh-CN"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说明详情</a:t>
              </a:r>
            </a:p>
          </p:txBody>
        </p:sp>
      </p:grpSp>
      <p:grpSp>
        <p:nvGrpSpPr>
          <p:cNvPr id="66" name="组合 65"/>
          <p:cNvGrpSpPr/>
          <p:nvPr/>
        </p:nvGrpSpPr>
        <p:grpSpPr>
          <a:xfrm>
            <a:off x="6041506" y="4159386"/>
            <a:ext cx="2106321" cy="1866815"/>
            <a:chOff x="6041506" y="4159386"/>
            <a:chExt cx="2106321" cy="1866815"/>
          </a:xfrm>
        </p:grpSpPr>
        <p:grpSp>
          <p:nvGrpSpPr>
            <p:cNvPr id="67" name="组合 66"/>
            <p:cNvGrpSpPr/>
            <p:nvPr/>
          </p:nvGrpSpPr>
          <p:grpSpPr>
            <a:xfrm>
              <a:off x="6041506" y="4159386"/>
              <a:ext cx="2106321" cy="1866815"/>
              <a:chOff x="1529861" y="1829264"/>
              <a:chExt cx="2452453" cy="2173589"/>
            </a:xfrm>
          </p:grpSpPr>
          <p:sp>
            <p:nvSpPr>
              <p:cNvPr id="70"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Century Gothic"/>
                  <a:ea typeface="微软雅黑"/>
                  <a:sym typeface="Arial" panose="020B0604020202020204" pitchFamily="34" charset="0"/>
                </a:endParaRPr>
              </a:p>
            </p:txBody>
          </p:sp>
        </p:grpSp>
        <p:sp>
          <p:nvSpPr>
            <p:cNvPr id="68" name="文本框 82"/>
            <p:cNvSpPr txBox="1"/>
            <p:nvPr/>
          </p:nvSpPr>
          <p:spPr>
            <a:xfrm>
              <a:off x="6469433" y="4617647"/>
              <a:ext cx="1321048" cy="3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宋体" panose="02010600030101010101" pitchFamily="2" charset="-122"/>
                </a:rPr>
                <a:t>添加标题</a:t>
              </a:r>
            </a:p>
          </p:txBody>
        </p:sp>
        <p:sp>
          <p:nvSpPr>
            <p:cNvPr id="69" name="文本框 72"/>
            <p:cNvSpPr txBox="1"/>
            <p:nvPr/>
          </p:nvSpPr>
          <p:spPr>
            <a:xfrm>
              <a:off x="6469433" y="4985737"/>
              <a:ext cx="1303192" cy="784830"/>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点击添加文字说明</a:t>
              </a:r>
              <a:endParaRPr kumimoji="0" lang="en-US" altLang="zh-CN"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详情点击添加文字</a:t>
              </a:r>
              <a:endParaRPr kumimoji="0" lang="en-US" altLang="zh-CN"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说明详情</a:t>
              </a:r>
            </a:p>
          </p:txBody>
        </p:sp>
      </p:grpSp>
      <p:sp>
        <p:nvSpPr>
          <p:cNvPr id="72" name="矩形 47"/>
          <p:cNvSpPr>
            <a:spLocks noChangeArrowheads="1"/>
          </p:cNvSpPr>
          <p:nvPr/>
        </p:nvSpPr>
        <p:spPr bwMode="auto">
          <a:xfrm>
            <a:off x="8550138" y="1961884"/>
            <a:ext cx="2204948" cy="1177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50000"/>
              </a:lnSpc>
              <a:spcBef>
                <a:spcPct val="0"/>
              </a:spcBef>
            </a:pPr>
            <a:r>
              <a:rPr lang="zh-CN" altLang="en-US" sz="120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您的内容打在这里或者通过复制您的文本后，在此框中选择粘贴，并选择只保留文字。在此框中选择粘贴，保留文字。</a:t>
            </a:r>
            <a:endParaRPr lang="en-US" altLang="zh-CN" sz="1200" dirty="0">
              <a:solidFill>
                <a:prstClr val="black">
                  <a:lumMod val="75000"/>
                  <a:lumOff val="25000"/>
                </a:prstClr>
              </a:solidFill>
              <a:latin typeface="微软雅黑" pitchFamily="34" charset="-122"/>
              <a:ea typeface="微软雅黑" pitchFamily="34" charset="-122"/>
              <a:sym typeface="微软雅黑" pitchFamily="34" charset="-122"/>
            </a:endParaRPr>
          </a:p>
        </p:txBody>
      </p:sp>
      <p:sp>
        <p:nvSpPr>
          <p:cNvPr id="73" name="矩形 47"/>
          <p:cNvSpPr>
            <a:spLocks noChangeArrowheads="1"/>
          </p:cNvSpPr>
          <p:nvPr/>
        </p:nvSpPr>
        <p:spPr bwMode="auto">
          <a:xfrm>
            <a:off x="3513680" y="4496595"/>
            <a:ext cx="2204948" cy="1177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50000"/>
              </a:lnSpc>
              <a:spcBef>
                <a:spcPct val="0"/>
              </a:spcBef>
            </a:pPr>
            <a:r>
              <a:rPr lang="zh-CN" altLang="en-US" sz="120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您的内容打在这里或者通过复制您的文本后，在此框中选择粘贴，并选择只保留文字。在此框中选择粘贴，保留文字。</a:t>
            </a:r>
            <a:endParaRPr lang="en-US" altLang="zh-CN" sz="1200" dirty="0">
              <a:solidFill>
                <a:prstClr val="black">
                  <a:lumMod val="75000"/>
                  <a:lumOff val="25000"/>
                </a:prstClr>
              </a:solidFill>
              <a:latin typeface="微软雅黑" pitchFamily="34" charset="-122"/>
              <a:ea typeface="微软雅黑" pitchFamily="34" charset="-122"/>
              <a:sym typeface="微软雅黑" pitchFamily="34" charset="-122"/>
            </a:endParaRPr>
          </a:p>
        </p:txBody>
      </p:sp>
      <p:sp>
        <p:nvSpPr>
          <p:cNvPr id="74" name="矩形 47"/>
          <p:cNvSpPr>
            <a:spLocks noChangeArrowheads="1"/>
          </p:cNvSpPr>
          <p:nvPr/>
        </p:nvSpPr>
        <p:spPr bwMode="auto">
          <a:xfrm>
            <a:off x="8550138" y="4496595"/>
            <a:ext cx="2204948" cy="1177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50000"/>
              </a:lnSpc>
              <a:spcBef>
                <a:spcPct val="0"/>
              </a:spcBef>
            </a:pPr>
            <a:r>
              <a:rPr lang="zh-CN" altLang="en-US" sz="120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您的内容打在这里或者通过复制您的文本后，在此框中选择粘贴，并选择只保留文字。在此框中选择粘贴，保留文字。</a:t>
            </a:r>
            <a:endParaRPr lang="en-US" altLang="zh-CN" sz="1200" dirty="0">
              <a:solidFill>
                <a:prstClr val="black">
                  <a:lumMod val="75000"/>
                  <a:lumOff val="25000"/>
                </a:prstClr>
              </a:solidFill>
              <a:latin typeface="微软雅黑" pitchFamily="34" charset="-122"/>
              <a:ea typeface="微软雅黑" pitchFamily="34" charset="-122"/>
              <a:sym typeface="微软雅黑" pitchFamily="34" charset="-122"/>
            </a:endParaRPr>
          </a:p>
        </p:txBody>
      </p:sp>
      <p:grpSp>
        <p:nvGrpSpPr>
          <p:cNvPr id="75" name="组合 74"/>
          <p:cNvGrpSpPr/>
          <p:nvPr/>
        </p:nvGrpSpPr>
        <p:grpSpPr>
          <a:xfrm>
            <a:off x="7274982" y="1320934"/>
            <a:ext cx="917071" cy="687086"/>
            <a:chOff x="7686996" y="1219336"/>
            <a:chExt cx="1000117" cy="749305"/>
          </a:xfrm>
        </p:grpSpPr>
        <p:sp>
          <p:nvSpPr>
            <p:cNvPr id="76" name="Freeform 5"/>
            <p:cNvSpPr>
              <a:spLocks/>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7" name="文本框 65"/>
            <p:cNvSpPr txBox="1"/>
            <p:nvPr/>
          </p:nvSpPr>
          <p:spPr>
            <a:xfrm>
              <a:off x="7686996" y="1382845"/>
              <a:ext cx="1000117" cy="503471"/>
            </a:xfrm>
            <a:prstGeom prst="rect">
              <a:avLst/>
            </a:prstGeom>
            <a:noFill/>
          </p:spPr>
          <p:txBody>
            <a:bodyPr wrap="square" rtlCol="0">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rPr>
                <a:t>02</a:t>
              </a:r>
              <a:endParaRPr lang="zh-CN" altLang="en-US" sz="2400" kern="0" dirty="0">
                <a:blipFill>
                  <a:blip r:embed="rId3"/>
                  <a:stretch>
                    <a:fillRect/>
                  </a:stretch>
                </a:blipFill>
                <a:latin typeface="微软雅黑" panose="020B0503020204020204" pitchFamily="34" charset="-122"/>
                <a:ea typeface="微软雅黑" panose="020B0503020204020204" pitchFamily="34" charset="-122"/>
                <a:cs typeface="+mn-ea"/>
              </a:endParaRPr>
            </a:p>
          </p:txBody>
        </p:sp>
      </p:grpSp>
      <p:grpSp>
        <p:nvGrpSpPr>
          <p:cNvPr id="78" name="组合 77"/>
          <p:cNvGrpSpPr/>
          <p:nvPr/>
        </p:nvGrpSpPr>
        <p:grpSpPr>
          <a:xfrm>
            <a:off x="1191193" y="3962339"/>
            <a:ext cx="917071" cy="687086"/>
            <a:chOff x="617398" y="3077091"/>
            <a:chExt cx="1000117" cy="749305"/>
          </a:xfrm>
        </p:grpSpPr>
        <p:sp>
          <p:nvSpPr>
            <p:cNvPr id="79" name="Freeform 5"/>
            <p:cNvSpPr>
              <a:spLocks/>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0" name="文本框 59"/>
            <p:cNvSpPr txBox="1"/>
            <p:nvPr/>
          </p:nvSpPr>
          <p:spPr>
            <a:xfrm>
              <a:off x="617398" y="3240565"/>
              <a:ext cx="1000117" cy="503471"/>
            </a:xfrm>
            <a:prstGeom prst="rect">
              <a:avLst/>
            </a:prstGeom>
            <a:noFill/>
          </p:spPr>
          <p:txBody>
            <a:bodyPr wrap="square" rtlCol="0">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rPr>
                <a:t>03</a:t>
              </a:r>
              <a:endParaRPr lang="zh-CN" altLang="en-US" sz="2400" kern="0" dirty="0">
                <a:blipFill>
                  <a:blip r:embed="rId3"/>
                  <a:stretch>
                    <a:fillRect/>
                  </a:stretch>
                </a:blipFill>
                <a:latin typeface="微软雅黑" panose="020B0503020204020204" pitchFamily="34" charset="-122"/>
                <a:ea typeface="微软雅黑" panose="020B0503020204020204" pitchFamily="34" charset="-122"/>
                <a:cs typeface="+mn-ea"/>
              </a:endParaRPr>
            </a:p>
          </p:txBody>
        </p:sp>
      </p:grpSp>
      <p:grpSp>
        <p:nvGrpSpPr>
          <p:cNvPr id="81" name="组合 80"/>
          <p:cNvGrpSpPr/>
          <p:nvPr/>
        </p:nvGrpSpPr>
        <p:grpSpPr>
          <a:xfrm>
            <a:off x="7249582" y="3893146"/>
            <a:ext cx="917071" cy="687086"/>
            <a:chOff x="7659296" y="1219336"/>
            <a:chExt cx="1000117" cy="749305"/>
          </a:xfrm>
        </p:grpSpPr>
        <p:sp>
          <p:nvSpPr>
            <p:cNvPr id="82" name="Freeform 5"/>
            <p:cNvSpPr>
              <a:spLocks/>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3" name="文本框 65"/>
            <p:cNvSpPr txBox="1"/>
            <p:nvPr/>
          </p:nvSpPr>
          <p:spPr>
            <a:xfrm>
              <a:off x="7659296" y="1370321"/>
              <a:ext cx="1000117" cy="503471"/>
            </a:xfrm>
            <a:prstGeom prst="rect">
              <a:avLst/>
            </a:prstGeom>
            <a:noFill/>
          </p:spPr>
          <p:txBody>
            <a:bodyPr wrap="square" rtlCol="0">
              <a:spAutoFit/>
            </a:bodyPr>
            <a:lstStyle/>
            <a:p>
              <a:pPr algn="ctr"/>
              <a:r>
                <a:rPr lang="en-US" altLang="zh-CN" sz="2400" kern="0" dirty="0">
                  <a:blipFill>
                    <a:blip r:embed="rId3"/>
                    <a:stretch>
                      <a:fillRect/>
                    </a:stretch>
                  </a:blipFill>
                  <a:latin typeface="微软雅黑" panose="020B0503020204020204" pitchFamily="34" charset="-122"/>
                  <a:ea typeface="微软雅黑" panose="020B0503020204020204" pitchFamily="34" charset="-122"/>
                  <a:cs typeface="+mn-ea"/>
                </a:rPr>
                <a:t>04</a:t>
              </a:r>
              <a:endParaRPr lang="zh-CN" altLang="en-US" sz="2400" kern="0" dirty="0">
                <a:blipFill>
                  <a:blip r:embed="rId3"/>
                  <a:stretch>
                    <a:fillRect/>
                  </a:stretch>
                </a:blipFill>
                <a:latin typeface="微软雅黑" panose="020B0503020204020204" pitchFamily="34" charset="-122"/>
                <a:ea typeface="微软雅黑" panose="020B0503020204020204" pitchFamily="34" charset="-122"/>
                <a:cs typeface="+mn-ea"/>
              </a:endParaRPr>
            </a:p>
          </p:txBody>
        </p:sp>
      </p:grpSp>
    </p:spTree>
    <p:extLst>
      <p:ext uri="{BB962C8B-B14F-4D97-AF65-F5344CB8AC3E}">
        <p14:creationId xmlns:p14="http://schemas.microsoft.com/office/powerpoint/2010/main" val="40424429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8" accel="50000" decel="50000"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 calcmode="lin" valueType="num">
                                      <p:cBhvr additive="base">
                                        <p:cTn id="10" dur="1000" fill="hold"/>
                                        <p:tgtEl>
                                          <p:spTgt spid="45"/>
                                        </p:tgtEl>
                                        <p:attrNameLst>
                                          <p:attrName>ppt_x</p:attrName>
                                        </p:attrNameLst>
                                      </p:cBhvr>
                                      <p:tavLst>
                                        <p:tav tm="0">
                                          <p:val>
                                            <p:strVal val="0-#ppt_w/2"/>
                                          </p:val>
                                        </p:tav>
                                        <p:tav tm="100000">
                                          <p:val>
                                            <p:strVal val="#ppt_x"/>
                                          </p:val>
                                        </p:tav>
                                      </p:tavLst>
                                    </p:anim>
                                    <p:anim calcmode="lin" valueType="num">
                                      <p:cBhvr additive="base">
                                        <p:cTn id="11" dur="1000" fill="hold"/>
                                        <p:tgtEl>
                                          <p:spTgt spid="45"/>
                                        </p:tgtEl>
                                        <p:attrNameLst>
                                          <p:attrName>ppt_y</p:attrName>
                                        </p:attrNameLst>
                                      </p:cBhvr>
                                      <p:tavLst>
                                        <p:tav tm="0">
                                          <p:val>
                                            <p:strVal val="#ppt_y"/>
                                          </p:val>
                                        </p:tav>
                                        <p:tav tm="100000">
                                          <p:val>
                                            <p:strVal val="#ppt_y"/>
                                          </p:val>
                                        </p:tav>
                                      </p:tavLst>
                                    </p:anim>
                                  </p:childTnLst>
                                </p:cTn>
                              </p:par>
                              <p:par>
                                <p:cTn id="12" presetID="12" presetClass="entr" presetSubtype="8" fill="hold" grpId="0" nodeType="withEffect">
                                  <p:stCondLst>
                                    <p:cond delay="100"/>
                                  </p:stCondLst>
                                  <p:childTnLst>
                                    <p:set>
                                      <p:cBhvr>
                                        <p:cTn id="13" dur="1" fill="hold">
                                          <p:stCondLst>
                                            <p:cond delay="0"/>
                                          </p:stCondLst>
                                        </p:cTn>
                                        <p:tgtEl>
                                          <p:spTgt spid="44"/>
                                        </p:tgtEl>
                                        <p:attrNameLst>
                                          <p:attrName>style.visibility</p:attrName>
                                        </p:attrNameLst>
                                      </p:cBhvr>
                                      <p:to>
                                        <p:strVal val="visible"/>
                                      </p:to>
                                    </p:set>
                                    <p:anim calcmode="lin" valueType="num">
                                      <p:cBhvr additive="base">
                                        <p:cTn id="14" dur="500"/>
                                        <p:tgtEl>
                                          <p:spTgt spid="44"/>
                                        </p:tgtEl>
                                        <p:attrNameLst>
                                          <p:attrName>ppt_x</p:attrName>
                                        </p:attrNameLst>
                                      </p:cBhvr>
                                      <p:tavLst>
                                        <p:tav tm="0">
                                          <p:val>
                                            <p:strVal val="#ppt_x-#ppt_w*1.125000"/>
                                          </p:val>
                                        </p:tav>
                                        <p:tav tm="100000">
                                          <p:val>
                                            <p:strVal val="#ppt_x"/>
                                          </p:val>
                                        </p:tav>
                                      </p:tavLst>
                                    </p:anim>
                                    <p:animEffect transition="in" filter="wipe(right)">
                                      <p:cBhvr>
                                        <p:cTn id="15" dur="500"/>
                                        <p:tgtEl>
                                          <p:spTgt spid="44"/>
                                        </p:tgtEl>
                                      </p:cBhvr>
                                    </p:animEffect>
                                  </p:childTnLst>
                                </p:cTn>
                              </p:par>
                              <p:par>
                                <p:cTn id="16" presetID="23" presetClass="entr" presetSubtype="32" fill="hold" nodeType="withEffect">
                                  <p:stCondLst>
                                    <p:cond delay="20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strVal val="4*#ppt_w"/>
                                          </p:val>
                                        </p:tav>
                                        <p:tav tm="100000">
                                          <p:val>
                                            <p:strVal val="#ppt_w"/>
                                          </p:val>
                                        </p:tav>
                                      </p:tavLst>
                                    </p:anim>
                                    <p:anim calcmode="lin" valueType="num">
                                      <p:cBhvr>
                                        <p:cTn id="19" dur="500" fill="hold"/>
                                        <p:tgtEl>
                                          <p:spTgt spid="51"/>
                                        </p:tgtEl>
                                        <p:attrNameLst>
                                          <p:attrName>ppt_h</p:attrName>
                                        </p:attrNameLst>
                                      </p:cBhvr>
                                      <p:tavLst>
                                        <p:tav tm="0">
                                          <p:val>
                                            <p:strVal val="4*#ppt_h"/>
                                          </p:val>
                                        </p:tav>
                                        <p:tav tm="100000">
                                          <p:val>
                                            <p:strVal val="#ppt_h"/>
                                          </p:val>
                                        </p:tav>
                                      </p:tavLst>
                                    </p:anim>
                                  </p:childTnLst>
                                </p:cTn>
                              </p:par>
                              <p:par>
                                <p:cTn id="20" presetID="14" presetClass="entr" presetSubtype="10" fill="hold" grpId="0" nodeType="withEffect">
                                  <p:stCondLst>
                                    <p:cond delay="300"/>
                                  </p:stCondLst>
                                  <p:childTnLst>
                                    <p:set>
                                      <p:cBhvr>
                                        <p:cTn id="21" dur="1" fill="hold">
                                          <p:stCondLst>
                                            <p:cond delay="0"/>
                                          </p:stCondLst>
                                        </p:cTn>
                                        <p:tgtEl>
                                          <p:spTgt spid="50"/>
                                        </p:tgtEl>
                                        <p:attrNameLst>
                                          <p:attrName>style.visibility</p:attrName>
                                        </p:attrNameLst>
                                      </p:cBhvr>
                                      <p:to>
                                        <p:strVal val="visible"/>
                                      </p:to>
                                    </p:set>
                                    <p:animEffect transition="in" filter="randombar(horizontal)">
                                      <p:cBhvr>
                                        <p:cTn id="22" dur="500"/>
                                        <p:tgtEl>
                                          <p:spTgt spid="50"/>
                                        </p:tgtEl>
                                      </p:cBhvr>
                                    </p:animEffect>
                                  </p:childTnLst>
                                </p:cTn>
                              </p:par>
                              <p:par>
                                <p:cTn id="23" presetID="2" presetClass="entr" presetSubtype="8" accel="50000" decel="50000" fill="hold" nodeType="withEffect">
                                  <p:stCondLst>
                                    <p:cond delay="40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1000" fill="hold"/>
                                        <p:tgtEl>
                                          <p:spTgt spid="55"/>
                                        </p:tgtEl>
                                        <p:attrNameLst>
                                          <p:attrName>ppt_x</p:attrName>
                                        </p:attrNameLst>
                                      </p:cBhvr>
                                      <p:tavLst>
                                        <p:tav tm="0">
                                          <p:val>
                                            <p:strVal val="0-#ppt_w/2"/>
                                          </p:val>
                                        </p:tav>
                                        <p:tav tm="100000">
                                          <p:val>
                                            <p:strVal val="#ppt_x"/>
                                          </p:val>
                                        </p:tav>
                                      </p:tavLst>
                                    </p:anim>
                                    <p:anim calcmode="lin" valueType="num">
                                      <p:cBhvr additive="base">
                                        <p:cTn id="26" dur="1000" fill="hold"/>
                                        <p:tgtEl>
                                          <p:spTgt spid="55"/>
                                        </p:tgtEl>
                                        <p:attrNameLst>
                                          <p:attrName>ppt_y</p:attrName>
                                        </p:attrNameLst>
                                      </p:cBhvr>
                                      <p:tavLst>
                                        <p:tav tm="0">
                                          <p:val>
                                            <p:strVal val="#ppt_y"/>
                                          </p:val>
                                        </p:tav>
                                        <p:tav tm="100000">
                                          <p:val>
                                            <p:strVal val="#ppt_y"/>
                                          </p:val>
                                        </p:tav>
                                      </p:tavLst>
                                    </p:anim>
                                  </p:childTnLst>
                                </p:cTn>
                              </p:par>
                              <p:par>
                                <p:cTn id="27" presetID="23" presetClass="entr" presetSubtype="32" fill="hold" nodeType="withEffect">
                                  <p:stCondLst>
                                    <p:cond delay="500"/>
                                  </p:stCondLst>
                                  <p:childTnLst>
                                    <p:set>
                                      <p:cBhvr>
                                        <p:cTn id="28" dur="1" fill="hold">
                                          <p:stCondLst>
                                            <p:cond delay="0"/>
                                          </p:stCondLst>
                                        </p:cTn>
                                        <p:tgtEl>
                                          <p:spTgt spid="75"/>
                                        </p:tgtEl>
                                        <p:attrNameLst>
                                          <p:attrName>style.visibility</p:attrName>
                                        </p:attrNameLst>
                                      </p:cBhvr>
                                      <p:to>
                                        <p:strVal val="visible"/>
                                      </p:to>
                                    </p:set>
                                    <p:anim calcmode="lin" valueType="num">
                                      <p:cBhvr>
                                        <p:cTn id="29" dur="500" fill="hold"/>
                                        <p:tgtEl>
                                          <p:spTgt spid="75"/>
                                        </p:tgtEl>
                                        <p:attrNameLst>
                                          <p:attrName>ppt_w</p:attrName>
                                        </p:attrNameLst>
                                      </p:cBhvr>
                                      <p:tavLst>
                                        <p:tav tm="0">
                                          <p:val>
                                            <p:strVal val="4*#ppt_w"/>
                                          </p:val>
                                        </p:tav>
                                        <p:tav tm="100000">
                                          <p:val>
                                            <p:strVal val="#ppt_w"/>
                                          </p:val>
                                        </p:tav>
                                      </p:tavLst>
                                    </p:anim>
                                    <p:anim calcmode="lin" valueType="num">
                                      <p:cBhvr>
                                        <p:cTn id="30" dur="500" fill="hold"/>
                                        <p:tgtEl>
                                          <p:spTgt spid="75"/>
                                        </p:tgtEl>
                                        <p:attrNameLst>
                                          <p:attrName>ppt_h</p:attrName>
                                        </p:attrNameLst>
                                      </p:cBhvr>
                                      <p:tavLst>
                                        <p:tav tm="0">
                                          <p:val>
                                            <p:strVal val="4*#ppt_h"/>
                                          </p:val>
                                        </p:tav>
                                        <p:tav tm="100000">
                                          <p:val>
                                            <p:strVal val="#ppt_h"/>
                                          </p:val>
                                        </p:tav>
                                      </p:tavLst>
                                    </p:anim>
                                  </p:childTnLst>
                                </p:cTn>
                              </p:par>
                              <p:par>
                                <p:cTn id="31" presetID="14" presetClass="entr" presetSubtype="10" fill="hold" grpId="0" nodeType="withEffect">
                                  <p:stCondLst>
                                    <p:cond delay="600"/>
                                  </p:stCondLst>
                                  <p:childTnLst>
                                    <p:set>
                                      <p:cBhvr>
                                        <p:cTn id="32" dur="1" fill="hold">
                                          <p:stCondLst>
                                            <p:cond delay="0"/>
                                          </p:stCondLst>
                                        </p:cTn>
                                        <p:tgtEl>
                                          <p:spTgt spid="72"/>
                                        </p:tgtEl>
                                        <p:attrNameLst>
                                          <p:attrName>style.visibility</p:attrName>
                                        </p:attrNameLst>
                                      </p:cBhvr>
                                      <p:to>
                                        <p:strVal val="visible"/>
                                      </p:to>
                                    </p:set>
                                    <p:animEffect transition="in" filter="randombar(horizontal)">
                                      <p:cBhvr>
                                        <p:cTn id="33" dur="500"/>
                                        <p:tgtEl>
                                          <p:spTgt spid="72"/>
                                        </p:tgtEl>
                                      </p:cBhvr>
                                    </p:animEffect>
                                  </p:childTnLst>
                                </p:cTn>
                              </p:par>
                              <p:par>
                                <p:cTn id="34" presetID="2" presetClass="entr" presetSubtype="8" accel="50000" decel="50000" fill="hold" nodeType="withEffect">
                                  <p:stCondLst>
                                    <p:cond delay="70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1000" fill="hold"/>
                                        <p:tgtEl>
                                          <p:spTgt spid="61"/>
                                        </p:tgtEl>
                                        <p:attrNameLst>
                                          <p:attrName>ppt_x</p:attrName>
                                        </p:attrNameLst>
                                      </p:cBhvr>
                                      <p:tavLst>
                                        <p:tav tm="0">
                                          <p:val>
                                            <p:strVal val="0-#ppt_w/2"/>
                                          </p:val>
                                        </p:tav>
                                        <p:tav tm="100000">
                                          <p:val>
                                            <p:strVal val="#ppt_x"/>
                                          </p:val>
                                        </p:tav>
                                      </p:tavLst>
                                    </p:anim>
                                    <p:anim calcmode="lin" valueType="num">
                                      <p:cBhvr additive="base">
                                        <p:cTn id="37" dur="1000" fill="hold"/>
                                        <p:tgtEl>
                                          <p:spTgt spid="61"/>
                                        </p:tgtEl>
                                        <p:attrNameLst>
                                          <p:attrName>ppt_y</p:attrName>
                                        </p:attrNameLst>
                                      </p:cBhvr>
                                      <p:tavLst>
                                        <p:tav tm="0">
                                          <p:val>
                                            <p:strVal val="#ppt_y"/>
                                          </p:val>
                                        </p:tav>
                                        <p:tav tm="100000">
                                          <p:val>
                                            <p:strVal val="#ppt_y"/>
                                          </p:val>
                                        </p:tav>
                                      </p:tavLst>
                                    </p:anim>
                                  </p:childTnLst>
                                </p:cTn>
                              </p:par>
                              <p:par>
                                <p:cTn id="38" presetID="12" presetClass="entr" presetSubtype="8" fill="hold" grpId="0" nodeType="withEffect">
                                  <p:stCondLst>
                                    <p:cond delay="800"/>
                                  </p:stCondLst>
                                  <p:childTnLst>
                                    <p:set>
                                      <p:cBhvr>
                                        <p:cTn id="39" dur="1" fill="hold">
                                          <p:stCondLst>
                                            <p:cond delay="0"/>
                                          </p:stCondLst>
                                        </p:cTn>
                                        <p:tgtEl>
                                          <p:spTgt spid="54"/>
                                        </p:tgtEl>
                                        <p:attrNameLst>
                                          <p:attrName>style.visibility</p:attrName>
                                        </p:attrNameLst>
                                      </p:cBhvr>
                                      <p:to>
                                        <p:strVal val="visible"/>
                                      </p:to>
                                    </p:set>
                                    <p:anim calcmode="lin" valueType="num">
                                      <p:cBhvr additive="base">
                                        <p:cTn id="40" dur="500"/>
                                        <p:tgtEl>
                                          <p:spTgt spid="54"/>
                                        </p:tgtEl>
                                        <p:attrNameLst>
                                          <p:attrName>ppt_x</p:attrName>
                                        </p:attrNameLst>
                                      </p:cBhvr>
                                      <p:tavLst>
                                        <p:tav tm="0">
                                          <p:val>
                                            <p:strVal val="#ppt_x-#ppt_w*1.125000"/>
                                          </p:val>
                                        </p:tav>
                                        <p:tav tm="100000">
                                          <p:val>
                                            <p:strVal val="#ppt_x"/>
                                          </p:val>
                                        </p:tav>
                                      </p:tavLst>
                                    </p:anim>
                                    <p:animEffect transition="in" filter="wipe(right)">
                                      <p:cBhvr>
                                        <p:cTn id="41" dur="500"/>
                                        <p:tgtEl>
                                          <p:spTgt spid="54"/>
                                        </p:tgtEl>
                                      </p:cBhvr>
                                    </p:animEffect>
                                  </p:childTnLst>
                                </p:cTn>
                              </p:par>
                              <p:par>
                                <p:cTn id="42" presetID="23" presetClass="entr" presetSubtype="32" fill="hold" nodeType="withEffect">
                                  <p:stCondLst>
                                    <p:cond delay="900"/>
                                  </p:stCondLst>
                                  <p:childTnLst>
                                    <p:set>
                                      <p:cBhvr>
                                        <p:cTn id="43" dur="1" fill="hold">
                                          <p:stCondLst>
                                            <p:cond delay="0"/>
                                          </p:stCondLst>
                                        </p:cTn>
                                        <p:tgtEl>
                                          <p:spTgt spid="78"/>
                                        </p:tgtEl>
                                        <p:attrNameLst>
                                          <p:attrName>style.visibility</p:attrName>
                                        </p:attrNameLst>
                                      </p:cBhvr>
                                      <p:to>
                                        <p:strVal val="visible"/>
                                      </p:to>
                                    </p:set>
                                    <p:anim calcmode="lin" valueType="num">
                                      <p:cBhvr>
                                        <p:cTn id="44" dur="500" fill="hold"/>
                                        <p:tgtEl>
                                          <p:spTgt spid="78"/>
                                        </p:tgtEl>
                                        <p:attrNameLst>
                                          <p:attrName>ppt_w</p:attrName>
                                        </p:attrNameLst>
                                      </p:cBhvr>
                                      <p:tavLst>
                                        <p:tav tm="0">
                                          <p:val>
                                            <p:strVal val="4*#ppt_w"/>
                                          </p:val>
                                        </p:tav>
                                        <p:tav tm="100000">
                                          <p:val>
                                            <p:strVal val="#ppt_w"/>
                                          </p:val>
                                        </p:tav>
                                      </p:tavLst>
                                    </p:anim>
                                    <p:anim calcmode="lin" valueType="num">
                                      <p:cBhvr>
                                        <p:cTn id="45" dur="500" fill="hold"/>
                                        <p:tgtEl>
                                          <p:spTgt spid="78"/>
                                        </p:tgtEl>
                                        <p:attrNameLst>
                                          <p:attrName>ppt_h</p:attrName>
                                        </p:attrNameLst>
                                      </p:cBhvr>
                                      <p:tavLst>
                                        <p:tav tm="0">
                                          <p:val>
                                            <p:strVal val="4*#ppt_h"/>
                                          </p:val>
                                        </p:tav>
                                        <p:tav tm="100000">
                                          <p:val>
                                            <p:strVal val="#ppt_h"/>
                                          </p:val>
                                        </p:tav>
                                      </p:tavLst>
                                    </p:anim>
                                  </p:childTnLst>
                                </p:cTn>
                              </p:par>
                              <p:par>
                                <p:cTn id="46" presetID="14" presetClass="entr" presetSubtype="10" fill="hold" grpId="0" nodeType="withEffect">
                                  <p:stCondLst>
                                    <p:cond delay="1000"/>
                                  </p:stCondLst>
                                  <p:childTnLst>
                                    <p:set>
                                      <p:cBhvr>
                                        <p:cTn id="47" dur="1" fill="hold">
                                          <p:stCondLst>
                                            <p:cond delay="0"/>
                                          </p:stCondLst>
                                        </p:cTn>
                                        <p:tgtEl>
                                          <p:spTgt spid="73"/>
                                        </p:tgtEl>
                                        <p:attrNameLst>
                                          <p:attrName>style.visibility</p:attrName>
                                        </p:attrNameLst>
                                      </p:cBhvr>
                                      <p:to>
                                        <p:strVal val="visible"/>
                                      </p:to>
                                    </p:set>
                                    <p:animEffect transition="in" filter="randombar(horizontal)">
                                      <p:cBhvr>
                                        <p:cTn id="48" dur="500"/>
                                        <p:tgtEl>
                                          <p:spTgt spid="73"/>
                                        </p:tgtEl>
                                      </p:cBhvr>
                                    </p:animEffect>
                                  </p:childTnLst>
                                </p:cTn>
                              </p:par>
                              <p:par>
                                <p:cTn id="49" presetID="2" presetClass="entr" presetSubtype="8" accel="50000" decel="50000" fill="hold" nodeType="withEffect">
                                  <p:stCondLst>
                                    <p:cond delay="110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1000" fill="hold"/>
                                        <p:tgtEl>
                                          <p:spTgt spid="66"/>
                                        </p:tgtEl>
                                        <p:attrNameLst>
                                          <p:attrName>ppt_x</p:attrName>
                                        </p:attrNameLst>
                                      </p:cBhvr>
                                      <p:tavLst>
                                        <p:tav tm="0">
                                          <p:val>
                                            <p:strVal val="0-#ppt_w/2"/>
                                          </p:val>
                                        </p:tav>
                                        <p:tav tm="100000">
                                          <p:val>
                                            <p:strVal val="#ppt_x"/>
                                          </p:val>
                                        </p:tav>
                                      </p:tavLst>
                                    </p:anim>
                                    <p:anim calcmode="lin" valueType="num">
                                      <p:cBhvr additive="base">
                                        <p:cTn id="52" dur="1000" fill="hold"/>
                                        <p:tgtEl>
                                          <p:spTgt spid="66"/>
                                        </p:tgtEl>
                                        <p:attrNameLst>
                                          <p:attrName>ppt_y</p:attrName>
                                        </p:attrNameLst>
                                      </p:cBhvr>
                                      <p:tavLst>
                                        <p:tav tm="0">
                                          <p:val>
                                            <p:strVal val="#ppt_y"/>
                                          </p:val>
                                        </p:tav>
                                        <p:tav tm="100000">
                                          <p:val>
                                            <p:strVal val="#ppt_y"/>
                                          </p:val>
                                        </p:tav>
                                      </p:tavLst>
                                    </p:anim>
                                  </p:childTnLst>
                                </p:cTn>
                              </p:par>
                              <p:par>
                                <p:cTn id="53" presetID="23" presetClass="entr" presetSubtype="32" fill="hold" nodeType="withEffect">
                                  <p:stCondLst>
                                    <p:cond delay="1200"/>
                                  </p:stCondLst>
                                  <p:childTnLst>
                                    <p:set>
                                      <p:cBhvr>
                                        <p:cTn id="54" dur="1" fill="hold">
                                          <p:stCondLst>
                                            <p:cond delay="0"/>
                                          </p:stCondLst>
                                        </p:cTn>
                                        <p:tgtEl>
                                          <p:spTgt spid="81"/>
                                        </p:tgtEl>
                                        <p:attrNameLst>
                                          <p:attrName>style.visibility</p:attrName>
                                        </p:attrNameLst>
                                      </p:cBhvr>
                                      <p:to>
                                        <p:strVal val="visible"/>
                                      </p:to>
                                    </p:set>
                                    <p:anim calcmode="lin" valueType="num">
                                      <p:cBhvr>
                                        <p:cTn id="55" dur="500" fill="hold"/>
                                        <p:tgtEl>
                                          <p:spTgt spid="81"/>
                                        </p:tgtEl>
                                        <p:attrNameLst>
                                          <p:attrName>ppt_w</p:attrName>
                                        </p:attrNameLst>
                                      </p:cBhvr>
                                      <p:tavLst>
                                        <p:tav tm="0">
                                          <p:val>
                                            <p:strVal val="4*#ppt_w"/>
                                          </p:val>
                                        </p:tav>
                                        <p:tav tm="100000">
                                          <p:val>
                                            <p:strVal val="#ppt_w"/>
                                          </p:val>
                                        </p:tav>
                                      </p:tavLst>
                                    </p:anim>
                                    <p:anim calcmode="lin" valueType="num">
                                      <p:cBhvr>
                                        <p:cTn id="56" dur="500" fill="hold"/>
                                        <p:tgtEl>
                                          <p:spTgt spid="81"/>
                                        </p:tgtEl>
                                        <p:attrNameLst>
                                          <p:attrName>ppt_h</p:attrName>
                                        </p:attrNameLst>
                                      </p:cBhvr>
                                      <p:tavLst>
                                        <p:tav tm="0">
                                          <p:val>
                                            <p:strVal val="4*#ppt_h"/>
                                          </p:val>
                                        </p:tav>
                                        <p:tav tm="100000">
                                          <p:val>
                                            <p:strVal val="#ppt_h"/>
                                          </p:val>
                                        </p:tav>
                                      </p:tavLst>
                                    </p:anim>
                                  </p:childTnLst>
                                </p:cTn>
                              </p:par>
                              <p:par>
                                <p:cTn id="57" presetID="14" presetClass="entr" presetSubtype="10" fill="hold" grpId="0" nodeType="withEffect">
                                  <p:stCondLst>
                                    <p:cond delay="1300"/>
                                  </p:stCondLst>
                                  <p:childTnLst>
                                    <p:set>
                                      <p:cBhvr>
                                        <p:cTn id="58" dur="1" fill="hold">
                                          <p:stCondLst>
                                            <p:cond delay="0"/>
                                          </p:stCondLst>
                                        </p:cTn>
                                        <p:tgtEl>
                                          <p:spTgt spid="74"/>
                                        </p:tgtEl>
                                        <p:attrNameLst>
                                          <p:attrName>style.visibility</p:attrName>
                                        </p:attrNameLst>
                                      </p:cBhvr>
                                      <p:to>
                                        <p:strVal val="visible"/>
                                      </p:to>
                                    </p:set>
                                    <p:animEffect transition="in" filter="randombar(horizontal)">
                                      <p:cBhvr>
                                        <p:cTn id="59"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4" grpId="0" animBg="1"/>
      <p:bldP spid="50" grpId="0"/>
      <p:bldP spid="54" grpId="0" animBg="1"/>
      <p:bldP spid="72" grpId="0"/>
      <p:bldP spid="73" grpId="0"/>
      <p:bldP spid="7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6162237-D40C-40AB-A35D-6DBE7FF5971D"/>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UlU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UlUcNwDEewAEAANoDAAAPAAAAAAAAAAEAAAAAAAAAAABub25lL3BsYXllci54bWxQSwUGAAAAAAEAAQA9AAAA7QEAAAAA"/>
  <p:tag name="ISPRING_PRESENTATION_TITLE" val="24 蓝色创意简约年终总结述职汇报模版"/>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3541</Words>
  <Application>Microsoft Office PowerPoint</Application>
  <PresentationFormat>宽屏</PresentationFormat>
  <Paragraphs>342</Paragraphs>
  <Slides>23</Slides>
  <Notes>22</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23</vt:i4>
      </vt:variant>
    </vt:vector>
  </HeadingPairs>
  <TitlesOfParts>
    <vt:vector size="42" baseType="lpstr">
      <vt:lpstr>BrowalliaUPC</vt:lpstr>
      <vt:lpstr>Century Gothic</vt:lpstr>
      <vt:lpstr>Haettenschweiler</vt:lpstr>
      <vt:lpstr>Hiragino Sans GB W6</vt:lpstr>
      <vt:lpstr>Kozuka Gothic Pro H</vt:lpstr>
      <vt:lpstr>Roboto</vt:lpstr>
      <vt:lpstr>等线</vt:lpstr>
      <vt:lpstr>方正中等线繁体</vt:lpstr>
      <vt:lpstr>华文黑体</vt:lpstr>
      <vt:lpstr>华文细黑</vt:lpstr>
      <vt:lpstr>宋体</vt:lpstr>
      <vt:lpstr>微软雅黑</vt:lpstr>
      <vt:lpstr>微软雅黑 Light</vt:lpstr>
      <vt:lpstr>Arial</vt:lpstr>
      <vt:lpstr>Calibri</vt:lpstr>
      <vt:lpstr>Calibri Light</vt:lpstr>
      <vt:lpstr>Impact</vt:lpstr>
      <vt:lpstr>Segoe UI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短酷PPT QQ394222199</dc:creator>
  <cp:keywords>51PPT模板网</cp:keywords>
  <dc:description>www.51pptmoban.com</dc:description>
  <cp:lastModifiedBy>阳光 男孩</cp:lastModifiedBy>
  <cp:revision>127</cp:revision>
  <dcterms:created xsi:type="dcterms:W3CDTF">2016-11-05T04:49:02Z</dcterms:created>
  <dcterms:modified xsi:type="dcterms:W3CDTF">2020-01-15T12:33:48Z</dcterms:modified>
</cp:coreProperties>
</file>